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728" y="-1164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60963" y="9525664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3" Type="http://schemas.openxmlformats.org/officeDocument/2006/relationships/image" Target="../media/image112.png"/><Relationship Id="rId21" Type="http://schemas.openxmlformats.org/officeDocument/2006/relationships/image" Target="../media/image130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" Type="http://schemas.openxmlformats.org/officeDocument/2006/relationships/image" Target="../media/image111.png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23" Type="http://schemas.openxmlformats.org/officeDocument/2006/relationships/image" Target="../media/image132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Relationship Id="rId22" Type="http://schemas.openxmlformats.org/officeDocument/2006/relationships/image" Target="../media/image1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26" Type="http://schemas.openxmlformats.org/officeDocument/2006/relationships/image" Target="../media/image164.png"/><Relationship Id="rId39" Type="http://schemas.openxmlformats.org/officeDocument/2006/relationships/image" Target="../media/image177.png"/><Relationship Id="rId21" Type="http://schemas.openxmlformats.org/officeDocument/2006/relationships/image" Target="../media/image159.png"/><Relationship Id="rId34" Type="http://schemas.openxmlformats.org/officeDocument/2006/relationships/image" Target="../media/image172.png"/><Relationship Id="rId42" Type="http://schemas.openxmlformats.org/officeDocument/2006/relationships/image" Target="../media/image180.png"/><Relationship Id="rId47" Type="http://schemas.openxmlformats.org/officeDocument/2006/relationships/image" Target="../media/image185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6" Type="http://schemas.openxmlformats.org/officeDocument/2006/relationships/image" Target="../media/image154.png"/><Relationship Id="rId29" Type="http://schemas.openxmlformats.org/officeDocument/2006/relationships/image" Target="../media/image1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24" Type="http://schemas.openxmlformats.org/officeDocument/2006/relationships/image" Target="../media/image162.png"/><Relationship Id="rId32" Type="http://schemas.openxmlformats.org/officeDocument/2006/relationships/image" Target="../media/image170.png"/><Relationship Id="rId37" Type="http://schemas.openxmlformats.org/officeDocument/2006/relationships/image" Target="../media/image175.png"/><Relationship Id="rId40" Type="http://schemas.openxmlformats.org/officeDocument/2006/relationships/image" Target="../media/image178.png"/><Relationship Id="rId45" Type="http://schemas.openxmlformats.org/officeDocument/2006/relationships/image" Target="../media/image183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23" Type="http://schemas.openxmlformats.org/officeDocument/2006/relationships/image" Target="../media/image161.png"/><Relationship Id="rId28" Type="http://schemas.openxmlformats.org/officeDocument/2006/relationships/image" Target="../media/image166.png"/><Relationship Id="rId36" Type="http://schemas.openxmlformats.org/officeDocument/2006/relationships/image" Target="../media/image174.png"/><Relationship Id="rId10" Type="http://schemas.openxmlformats.org/officeDocument/2006/relationships/image" Target="../media/image148.png"/><Relationship Id="rId19" Type="http://schemas.openxmlformats.org/officeDocument/2006/relationships/image" Target="../media/image157.png"/><Relationship Id="rId31" Type="http://schemas.openxmlformats.org/officeDocument/2006/relationships/image" Target="../media/image169.png"/><Relationship Id="rId44" Type="http://schemas.openxmlformats.org/officeDocument/2006/relationships/image" Target="../media/image182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2.png"/><Relationship Id="rId22" Type="http://schemas.openxmlformats.org/officeDocument/2006/relationships/image" Target="../media/image160.png"/><Relationship Id="rId27" Type="http://schemas.openxmlformats.org/officeDocument/2006/relationships/image" Target="../media/image165.png"/><Relationship Id="rId30" Type="http://schemas.openxmlformats.org/officeDocument/2006/relationships/image" Target="../media/image168.png"/><Relationship Id="rId35" Type="http://schemas.openxmlformats.org/officeDocument/2006/relationships/image" Target="../media/image173.png"/><Relationship Id="rId43" Type="http://schemas.openxmlformats.org/officeDocument/2006/relationships/image" Target="../media/image181.png"/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12" Type="http://schemas.openxmlformats.org/officeDocument/2006/relationships/image" Target="../media/image150.png"/><Relationship Id="rId17" Type="http://schemas.openxmlformats.org/officeDocument/2006/relationships/image" Target="../media/image155.png"/><Relationship Id="rId25" Type="http://schemas.openxmlformats.org/officeDocument/2006/relationships/image" Target="../media/image163.png"/><Relationship Id="rId33" Type="http://schemas.openxmlformats.org/officeDocument/2006/relationships/image" Target="../media/image171.png"/><Relationship Id="rId38" Type="http://schemas.openxmlformats.org/officeDocument/2006/relationships/image" Target="../media/image176.png"/><Relationship Id="rId46" Type="http://schemas.openxmlformats.org/officeDocument/2006/relationships/image" Target="../media/image184.png"/><Relationship Id="rId20" Type="http://schemas.openxmlformats.org/officeDocument/2006/relationships/image" Target="../media/image158.png"/><Relationship Id="rId41" Type="http://schemas.openxmlformats.org/officeDocument/2006/relationships/image" Target="../media/image1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0" Type="http://schemas.openxmlformats.org/officeDocument/2006/relationships/image" Target="../media/image199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13" Type="http://schemas.openxmlformats.org/officeDocument/2006/relationships/image" Target="../media/image213.png"/><Relationship Id="rId18" Type="http://schemas.openxmlformats.org/officeDocument/2006/relationships/image" Target="../media/image218.png"/><Relationship Id="rId3" Type="http://schemas.openxmlformats.org/officeDocument/2006/relationships/image" Target="../media/image203.png"/><Relationship Id="rId7" Type="http://schemas.openxmlformats.org/officeDocument/2006/relationships/image" Target="../media/image207.png"/><Relationship Id="rId12" Type="http://schemas.openxmlformats.org/officeDocument/2006/relationships/image" Target="../media/image212.png"/><Relationship Id="rId17" Type="http://schemas.openxmlformats.org/officeDocument/2006/relationships/image" Target="../media/image217.png"/><Relationship Id="rId2" Type="http://schemas.openxmlformats.org/officeDocument/2006/relationships/image" Target="../media/image202.png"/><Relationship Id="rId16" Type="http://schemas.openxmlformats.org/officeDocument/2006/relationships/image" Target="../media/image2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5" Type="http://schemas.openxmlformats.org/officeDocument/2006/relationships/image" Target="../media/image205.png"/><Relationship Id="rId15" Type="http://schemas.openxmlformats.org/officeDocument/2006/relationships/image" Target="../media/image215.png"/><Relationship Id="rId10" Type="http://schemas.openxmlformats.org/officeDocument/2006/relationships/image" Target="../media/image210.png"/><Relationship Id="rId4" Type="http://schemas.openxmlformats.org/officeDocument/2006/relationships/image" Target="../media/image204.png"/><Relationship Id="rId9" Type="http://schemas.openxmlformats.org/officeDocument/2006/relationships/image" Target="../media/image209.png"/><Relationship Id="rId14" Type="http://schemas.openxmlformats.org/officeDocument/2006/relationships/image" Target="../media/image21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3" Type="http://schemas.openxmlformats.org/officeDocument/2006/relationships/image" Target="../media/image220.png"/><Relationship Id="rId7" Type="http://schemas.openxmlformats.org/officeDocument/2006/relationships/image" Target="../media/image224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Relationship Id="rId9" Type="http://schemas.openxmlformats.org/officeDocument/2006/relationships/image" Target="../media/image2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228.png"/><Relationship Id="rId21" Type="http://schemas.openxmlformats.org/officeDocument/2006/relationships/image" Target="../media/image246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image" Target="../media/image227.png"/><Relationship Id="rId16" Type="http://schemas.openxmlformats.org/officeDocument/2006/relationships/image" Target="../media/image241.png"/><Relationship Id="rId20" Type="http://schemas.openxmlformats.org/officeDocument/2006/relationships/image" Target="../media/image2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23" Type="http://schemas.openxmlformats.org/officeDocument/2006/relationships/image" Target="../media/image248.png"/><Relationship Id="rId10" Type="http://schemas.openxmlformats.org/officeDocument/2006/relationships/image" Target="../media/image235.png"/><Relationship Id="rId19" Type="http://schemas.openxmlformats.org/officeDocument/2006/relationships/image" Target="../media/image244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Relationship Id="rId22" Type="http://schemas.openxmlformats.org/officeDocument/2006/relationships/image" Target="../media/image247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0.png"/><Relationship Id="rId18" Type="http://schemas.openxmlformats.org/officeDocument/2006/relationships/image" Target="../media/image265.png"/><Relationship Id="rId26" Type="http://schemas.openxmlformats.org/officeDocument/2006/relationships/image" Target="../media/image273.png"/><Relationship Id="rId39" Type="http://schemas.openxmlformats.org/officeDocument/2006/relationships/image" Target="../media/image286.png"/><Relationship Id="rId21" Type="http://schemas.openxmlformats.org/officeDocument/2006/relationships/image" Target="../media/image268.png"/><Relationship Id="rId34" Type="http://schemas.openxmlformats.org/officeDocument/2006/relationships/image" Target="../media/image281.png"/><Relationship Id="rId42" Type="http://schemas.openxmlformats.org/officeDocument/2006/relationships/image" Target="../media/image289.png"/><Relationship Id="rId7" Type="http://schemas.openxmlformats.org/officeDocument/2006/relationships/image" Target="../media/image254.png"/><Relationship Id="rId2" Type="http://schemas.openxmlformats.org/officeDocument/2006/relationships/image" Target="../media/image249.png"/><Relationship Id="rId16" Type="http://schemas.openxmlformats.org/officeDocument/2006/relationships/image" Target="../media/image263.png"/><Relationship Id="rId29" Type="http://schemas.openxmlformats.org/officeDocument/2006/relationships/image" Target="../media/image2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3.png"/><Relationship Id="rId11" Type="http://schemas.openxmlformats.org/officeDocument/2006/relationships/image" Target="../media/image258.png"/><Relationship Id="rId24" Type="http://schemas.openxmlformats.org/officeDocument/2006/relationships/image" Target="../media/image271.png"/><Relationship Id="rId32" Type="http://schemas.openxmlformats.org/officeDocument/2006/relationships/image" Target="../media/image279.png"/><Relationship Id="rId37" Type="http://schemas.openxmlformats.org/officeDocument/2006/relationships/image" Target="../media/image284.png"/><Relationship Id="rId40" Type="http://schemas.openxmlformats.org/officeDocument/2006/relationships/image" Target="../media/image287.png"/><Relationship Id="rId45" Type="http://schemas.openxmlformats.org/officeDocument/2006/relationships/image" Target="../media/image292.png"/><Relationship Id="rId5" Type="http://schemas.openxmlformats.org/officeDocument/2006/relationships/image" Target="../media/image252.png"/><Relationship Id="rId15" Type="http://schemas.openxmlformats.org/officeDocument/2006/relationships/image" Target="../media/image262.png"/><Relationship Id="rId23" Type="http://schemas.openxmlformats.org/officeDocument/2006/relationships/image" Target="../media/image270.png"/><Relationship Id="rId28" Type="http://schemas.openxmlformats.org/officeDocument/2006/relationships/image" Target="../media/image275.png"/><Relationship Id="rId36" Type="http://schemas.openxmlformats.org/officeDocument/2006/relationships/image" Target="../media/image283.png"/><Relationship Id="rId10" Type="http://schemas.openxmlformats.org/officeDocument/2006/relationships/image" Target="../media/image257.png"/><Relationship Id="rId19" Type="http://schemas.openxmlformats.org/officeDocument/2006/relationships/image" Target="../media/image266.png"/><Relationship Id="rId31" Type="http://schemas.openxmlformats.org/officeDocument/2006/relationships/image" Target="../media/image278.png"/><Relationship Id="rId44" Type="http://schemas.openxmlformats.org/officeDocument/2006/relationships/image" Target="../media/image291.png"/><Relationship Id="rId4" Type="http://schemas.openxmlformats.org/officeDocument/2006/relationships/image" Target="../media/image251.png"/><Relationship Id="rId9" Type="http://schemas.openxmlformats.org/officeDocument/2006/relationships/image" Target="../media/image256.png"/><Relationship Id="rId14" Type="http://schemas.openxmlformats.org/officeDocument/2006/relationships/image" Target="../media/image261.png"/><Relationship Id="rId22" Type="http://schemas.openxmlformats.org/officeDocument/2006/relationships/image" Target="../media/image269.png"/><Relationship Id="rId27" Type="http://schemas.openxmlformats.org/officeDocument/2006/relationships/image" Target="../media/image274.png"/><Relationship Id="rId30" Type="http://schemas.openxmlformats.org/officeDocument/2006/relationships/image" Target="../media/image277.png"/><Relationship Id="rId35" Type="http://schemas.openxmlformats.org/officeDocument/2006/relationships/image" Target="../media/image282.png"/><Relationship Id="rId43" Type="http://schemas.openxmlformats.org/officeDocument/2006/relationships/image" Target="../media/image290.png"/><Relationship Id="rId8" Type="http://schemas.openxmlformats.org/officeDocument/2006/relationships/image" Target="../media/image255.png"/><Relationship Id="rId3" Type="http://schemas.openxmlformats.org/officeDocument/2006/relationships/image" Target="../media/image250.png"/><Relationship Id="rId12" Type="http://schemas.openxmlformats.org/officeDocument/2006/relationships/image" Target="../media/image259.png"/><Relationship Id="rId17" Type="http://schemas.openxmlformats.org/officeDocument/2006/relationships/image" Target="../media/image264.png"/><Relationship Id="rId25" Type="http://schemas.openxmlformats.org/officeDocument/2006/relationships/image" Target="../media/image272.png"/><Relationship Id="rId33" Type="http://schemas.openxmlformats.org/officeDocument/2006/relationships/image" Target="../media/image280.png"/><Relationship Id="rId38" Type="http://schemas.openxmlformats.org/officeDocument/2006/relationships/image" Target="../media/image285.png"/><Relationship Id="rId46" Type="http://schemas.openxmlformats.org/officeDocument/2006/relationships/image" Target="../media/image293.png"/><Relationship Id="rId20" Type="http://schemas.openxmlformats.org/officeDocument/2006/relationships/image" Target="../media/image267.png"/><Relationship Id="rId41" Type="http://schemas.openxmlformats.org/officeDocument/2006/relationships/image" Target="../media/image288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4.png"/><Relationship Id="rId18" Type="http://schemas.openxmlformats.org/officeDocument/2006/relationships/image" Target="../media/image309.png"/><Relationship Id="rId26" Type="http://schemas.openxmlformats.org/officeDocument/2006/relationships/image" Target="../media/image317.png"/><Relationship Id="rId39" Type="http://schemas.openxmlformats.org/officeDocument/2006/relationships/image" Target="../media/image330.png"/><Relationship Id="rId21" Type="http://schemas.openxmlformats.org/officeDocument/2006/relationships/image" Target="../media/image312.png"/><Relationship Id="rId34" Type="http://schemas.openxmlformats.org/officeDocument/2006/relationships/image" Target="../media/image325.png"/><Relationship Id="rId42" Type="http://schemas.openxmlformats.org/officeDocument/2006/relationships/image" Target="../media/image333.png"/><Relationship Id="rId47" Type="http://schemas.openxmlformats.org/officeDocument/2006/relationships/image" Target="../media/image338.png"/><Relationship Id="rId7" Type="http://schemas.openxmlformats.org/officeDocument/2006/relationships/image" Target="../media/image299.png"/><Relationship Id="rId2" Type="http://schemas.openxmlformats.org/officeDocument/2006/relationships/image" Target="../media/image294.png"/><Relationship Id="rId16" Type="http://schemas.openxmlformats.org/officeDocument/2006/relationships/image" Target="../media/image307.png"/><Relationship Id="rId29" Type="http://schemas.openxmlformats.org/officeDocument/2006/relationships/image" Target="../media/image3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8.png"/><Relationship Id="rId11" Type="http://schemas.openxmlformats.org/officeDocument/2006/relationships/image" Target="../media/image279.png"/><Relationship Id="rId24" Type="http://schemas.openxmlformats.org/officeDocument/2006/relationships/image" Target="../media/image315.png"/><Relationship Id="rId32" Type="http://schemas.openxmlformats.org/officeDocument/2006/relationships/image" Target="../media/image323.png"/><Relationship Id="rId37" Type="http://schemas.openxmlformats.org/officeDocument/2006/relationships/image" Target="../media/image328.png"/><Relationship Id="rId40" Type="http://schemas.openxmlformats.org/officeDocument/2006/relationships/image" Target="../media/image331.png"/><Relationship Id="rId45" Type="http://schemas.openxmlformats.org/officeDocument/2006/relationships/image" Target="../media/image336.png"/><Relationship Id="rId5" Type="http://schemas.openxmlformats.org/officeDocument/2006/relationships/image" Target="../media/image297.png"/><Relationship Id="rId15" Type="http://schemas.openxmlformats.org/officeDocument/2006/relationships/image" Target="../media/image306.png"/><Relationship Id="rId23" Type="http://schemas.openxmlformats.org/officeDocument/2006/relationships/image" Target="../media/image314.png"/><Relationship Id="rId28" Type="http://schemas.openxmlformats.org/officeDocument/2006/relationships/image" Target="../media/image319.png"/><Relationship Id="rId36" Type="http://schemas.openxmlformats.org/officeDocument/2006/relationships/image" Target="../media/image327.png"/><Relationship Id="rId10" Type="http://schemas.openxmlformats.org/officeDocument/2006/relationships/image" Target="../media/image302.png"/><Relationship Id="rId19" Type="http://schemas.openxmlformats.org/officeDocument/2006/relationships/image" Target="../media/image310.png"/><Relationship Id="rId31" Type="http://schemas.openxmlformats.org/officeDocument/2006/relationships/image" Target="../media/image322.png"/><Relationship Id="rId44" Type="http://schemas.openxmlformats.org/officeDocument/2006/relationships/image" Target="../media/image335.png"/><Relationship Id="rId4" Type="http://schemas.openxmlformats.org/officeDocument/2006/relationships/image" Target="../media/image296.png"/><Relationship Id="rId9" Type="http://schemas.openxmlformats.org/officeDocument/2006/relationships/image" Target="../media/image301.png"/><Relationship Id="rId14" Type="http://schemas.openxmlformats.org/officeDocument/2006/relationships/image" Target="../media/image305.png"/><Relationship Id="rId22" Type="http://schemas.openxmlformats.org/officeDocument/2006/relationships/image" Target="../media/image313.png"/><Relationship Id="rId27" Type="http://schemas.openxmlformats.org/officeDocument/2006/relationships/image" Target="../media/image318.png"/><Relationship Id="rId30" Type="http://schemas.openxmlformats.org/officeDocument/2006/relationships/image" Target="../media/image321.png"/><Relationship Id="rId35" Type="http://schemas.openxmlformats.org/officeDocument/2006/relationships/image" Target="../media/image326.png"/><Relationship Id="rId43" Type="http://schemas.openxmlformats.org/officeDocument/2006/relationships/image" Target="../media/image334.png"/><Relationship Id="rId48" Type="http://schemas.openxmlformats.org/officeDocument/2006/relationships/image" Target="../media/image339.png"/><Relationship Id="rId8" Type="http://schemas.openxmlformats.org/officeDocument/2006/relationships/image" Target="../media/image300.png"/><Relationship Id="rId3" Type="http://schemas.openxmlformats.org/officeDocument/2006/relationships/image" Target="../media/image295.png"/><Relationship Id="rId12" Type="http://schemas.openxmlformats.org/officeDocument/2006/relationships/image" Target="../media/image303.png"/><Relationship Id="rId17" Type="http://schemas.openxmlformats.org/officeDocument/2006/relationships/image" Target="../media/image308.png"/><Relationship Id="rId25" Type="http://schemas.openxmlformats.org/officeDocument/2006/relationships/image" Target="../media/image316.png"/><Relationship Id="rId33" Type="http://schemas.openxmlformats.org/officeDocument/2006/relationships/image" Target="../media/image324.png"/><Relationship Id="rId38" Type="http://schemas.openxmlformats.org/officeDocument/2006/relationships/image" Target="../media/image329.png"/><Relationship Id="rId46" Type="http://schemas.openxmlformats.org/officeDocument/2006/relationships/image" Target="../media/image337.png"/><Relationship Id="rId20" Type="http://schemas.openxmlformats.org/officeDocument/2006/relationships/image" Target="../media/image311.png"/><Relationship Id="rId41" Type="http://schemas.openxmlformats.org/officeDocument/2006/relationships/image" Target="../media/image3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3" Type="http://schemas.openxmlformats.org/officeDocument/2006/relationships/image" Target="../media/image341.png"/><Relationship Id="rId7" Type="http://schemas.openxmlformats.org/officeDocument/2006/relationships/image" Target="../media/image345.png"/><Relationship Id="rId12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4.png"/><Relationship Id="rId11" Type="http://schemas.openxmlformats.org/officeDocument/2006/relationships/image" Target="../media/image349.png"/><Relationship Id="rId5" Type="http://schemas.openxmlformats.org/officeDocument/2006/relationships/image" Target="../media/image343.png"/><Relationship Id="rId10" Type="http://schemas.openxmlformats.org/officeDocument/2006/relationships/image" Target="../media/image348.png"/><Relationship Id="rId4" Type="http://schemas.openxmlformats.org/officeDocument/2006/relationships/image" Target="../media/image342.png"/><Relationship Id="rId9" Type="http://schemas.openxmlformats.org/officeDocument/2006/relationships/image" Target="../media/image347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2.png"/><Relationship Id="rId18" Type="http://schemas.openxmlformats.org/officeDocument/2006/relationships/image" Target="../media/image365.png"/><Relationship Id="rId26" Type="http://schemas.openxmlformats.org/officeDocument/2006/relationships/image" Target="../media/image370.png"/><Relationship Id="rId39" Type="http://schemas.openxmlformats.org/officeDocument/2006/relationships/image" Target="../media/image383.png"/><Relationship Id="rId21" Type="http://schemas.openxmlformats.org/officeDocument/2006/relationships/image" Target="../media/image265.png"/><Relationship Id="rId34" Type="http://schemas.openxmlformats.org/officeDocument/2006/relationships/image" Target="../media/image378.png"/><Relationship Id="rId42" Type="http://schemas.openxmlformats.org/officeDocument/2006/relationships/image" Target="../media/image386.png"/><Relationship Id="rId47" Type="http://schemas.openxmlformats.org/officeDocument/2006/relationships/image" Target="../media/image391.png"/><Relationship Id="rId50" Type="http://schemas.openxmlformats.org/officeDocument/2006/relationships/image" Target="../media/image394.png"/><Relationship Id="rId7" Type="http://schemas.openxmlformats.org/officeDocument/2006/relationships/image" Target="../media/image356.png"/><Relationship Id="rId2" Type="http://schemas.openxmlformats.org/officeDocument/2006/relationships/image" Target="../media/image351.png"/><Relationship Id="rId16" Type="http://schemas.openxmlformats.org/officeDocument/2006/relationships/image" Target="../media/image260.png"/><Relationship Id="rId29" Type="http://schemas.openxmlformats.org/officeDocument/2006/relationships/image" Target="../media/image373.png"/><Relationship Id="rId11" Type="http://schemas.openxmlformats.org/officeDocument/2006/relationships/image" Target="../media/image360.png"/><Relationship Id="rId24" Type="http://schemas.openxmlformats.org/officeDocument/2006/relationships/image" Target="../media/image368.png"/><Relationship Id="rId32" Type="http://schemas.openxmlformats.org/officeDocument/2006/relationships/image" Target="../media/image376.png"/><Relationship Id="rId37" Type="http://schemas.openxmlformats.org/officeDocument/2006/relationships/image" Target="../media/image381.png"/><Relationship Id="rId40" Type="http://schemas.openxmlformats.org/officeDocument/2006/relationships/image" Target="../media/image384.png"/><Relationship Id="rId45" Type="http://schemas.openxmlformats.org/officeDocument/2006/relationships/image" Target="../media/image389.png"/><Relationship Id="rId5" Type="http://schemas.openxmlformats.org/officeDocument/2006/relationships/image" Target="../media/image354.png"/><Relationship Id="rId15" Type="http://schemas.openxmlformats.org/officeDocument/2006/relationships/image" Target="../media/image364.png"/><Relationship Id="rId23" Type="http://schemas.openxmlformats.org/officeDocument/2006/relationships/image" Target="../media/image367.png"/><Relationship Id="rId28" Type="http://schemas.openxmlformats.org/officeDocument/2006/relationships/image" Target="../media/image372.png"/><Relationship Id="rId36" Type="http://schemas.openxmlformats.org/officeDocument/2006/relationships/image" Target="../media/image380.png"/><Relationship Id="rId49" Type="http://schemas.openxmlformats.org/officeDocument/2006/relationships/image" Target="../media/image393.png"/><Relationship Id="rId10" Type="http://schemas.openxmlformats.org/officeDocument/2006/relationships/image" Target="../media/image359.png"/><Relationship Id="rId19" Type="http://schemas.openxmlformats.org/officeDocument/2006/relationships/image" Target="../media/image263.png"/><Relationship Id="rId31" Type="http://schemas.openxmlformats.org/officeDocument/2006/relationships/image" Target="../media/image375.png"/><Relationship Id="rId44" Type="http://schemas.openxmlformats.org/officeDocument/2006/relationships/image" Target="../media/image388.png"/><Relationship Id="rId4" Type="http://schemas.openxmlformats.org/officeDocument/2006/relationships/image" Target="../media/image353.png"/><Relationship Id="rId9" Type="http://schemas.openxmlformats.org/officeDocument/2006/relationships/image" Target="../media/image358.png"/><Relationship Id="rId14" Type="http://schemas.openxmlformats.org/officeDocument/2006/relationships/image" Target="../media/image363.png"/><Relationship Id="rId22" Type="http://schemas.openxmlformats.org/officeDocument/2006/relationships/image" Target="../media/image266.png"/><Relationship Id="rId27" Type="http://schemas.openxmlformats.org/officeDocument/2006/relationships/image" Target="../media/image371.png"/><Relationship Id="rId30" Type="http://schemas.openxmlformats.org/officeDocument/2006/relationships/image" Target="../media/image374.png"/><Relationship Id="rId35" Type="http://schemas.openxmlformats.org/officeDocument/2006/relationships/image" Target="../media/image379.png"/><Relationship Id="rId43" Type="http://schemas.openxmlformats.org/officeDocument/2006/relationships/image" Target="../media/image387.png"/><Relationship Id="rId48" Type="http://schemas.openxmlformats.org/officeDocument/2006/relationships/image" Target="../media/image392.png"/><Relationship Id="rId8" Type="http://schemas.openxmlformats.org/officeDocument/2006/relationships/image" Target="../media/image357.png"/><Relationship Id="rId3" Type="http://schemas.openxmlformats.org/officeDocument/2006/relationships/image" Target="../media/image352.png"/><Relationship Id="rId12" Type="http://schemas.openxmlformats.org/officeDocument/2006/relationships/image" Target="../media/image361.png"/><Relationship Id="rId17" Type="http://schemas.openxmlformats.org/officeDocument/2006/relationships/image" Target="../media/image261.png"/><Relationship Id="rId25" Type="http://schemas.openxmlformats.org/officeDocument/2006/relationships/image" Target="../media/image369.png"/><Relationship Id="rId33" Type="http://schemas.openxmlformats.org/officeDocument/2006/relationships/image" Target="../media/image377.png"/><Relationship Id="rId38" Type="http://schemas.openxmlformats.org/officeDocument/2006/relationships/image" Target="../media/image382.png"/><Relationship Id="rId46" Type="http://schemas.openxmlformats.org/officeDocument/2006/relationships/image" Target="../media/image390.png"/><Relationship Id="rId20" Type="http://schemas.openxmlformats.org/officeDocument/2006/relationships/image" Target="../media/image366.png"/><Relationship Id="rId41" Type="http://schemas.openxmlformats.org/officeDocument/2006/relationships/image" Target="../media/image3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13" Type="http://schemas.openxmlformats.org/officeDocument/2006/relationships/image" Target="../media/image406.png"/><Relationship Id="rId18" Type="http://schemas.openxmlformats.org/officeDocument/2006/relationships/image" Target="../media/image411.png"/><Relationship Id="rId26" Type="http://schemas.openxmlformats.org/officeDocument/2006/relationships/image" Target="../media/image419.png"/><Relationship Id="rId3" Type="http://schemas.openxmlformats.org/officeDocument/2006/relationships/image" Target="../media/image396.png"/><Relationship Id="rId21" Type="http://schemas.openxmlformats.org/officeDocument/2006/relationships/image" Target="../media/image414.png"/><Relationship Id="rId7" Type="http://schemas.openxmlformats.org/officeDocument/2006/relationships/image" Target="../media/image400.png"/><Relationship Id="rId12" Type="http://schemas.openxmlformats.org/officeDocument/2006/relationships/image" Target="../media/image405.png"/><Relationship Id="rId17" Type="http://schemas.openxmlformats.org/officeDocument/2006/relationships/image" Target="../media/image410.png"/><Relationship Id="rId25" Type="http://schemas.openxmlformats.org/officeDocument/2006/relationships/image" Target="../media/image418.png"/><Relationship Id="rId2" Type="http://schemas.openxmlformats.org/officeDocument/2006/relationships/image" Target="../media/image395.png"/><Relationship Id="rId16" Type="http://schemas.openxmlformats.org/officeDocument/2006/relationships/image" Target="../media/image409.png"/><Relationship Id="rId20" Type="http://schemas.openxmlformats.org/officeDocument/2006/relationships/image" Target="../media/image4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9.png"/><Relationship Id="rId11" Type="http://schemas.openxmlformats.org/officeDocument/2006/relationships/image" Target="../media/image404.png"/><Relationship Id="rId24" Type="http://schemas.openxmlformats.org/officeDocument/2006/relationships/image" Target="../media/image417.png"/><Relationship Id="rId5" Type="http://schemas.openxmlformats.org/officeDocument/2006/relationships/image" Target="../media/image398.png"/><Relationship Id="rId15" Type="http://schemas.openxmlformats.org/officeDocument/2006/relationships/image" Target="../media/image408.png"/><Relationship Id="rId23" Type="http://schemas.openxmlformats.org/officeDocument/2006/relationships/image" Target="../media/image416.png"/><Relationship Id="rId28" Type="http://schemas.openxmlformats.org/officeDocument/2006/relationships/image" Target="../media/image421.png"/><Relationship Id="rId10" Type="http://schemas.openxmlformats.org/officeDocument/2006/relationships/image" Target="../media/image403.png"/><Relationship Id="rId19" Type="http://schemas.openxmlformats.org/officeDocument/2006/relationships/image" Target="../media/image412.png"/><Relationship Id="rId4" Type="http://schemas.openxmlformats.org/officeDocument/2006/relationships/image" Target="../media/image397.png"/><Relationship Id="rId9" Type="http://schemas.openxmlformats.org/officeDocument/2006/relationships/image" Target="../media/image402.png"/><Relationship Id="rId14" Type="http://schemas.openxmlformats.org/officeDocument/2006/relationships/image" Target="../media/image407.png"/><Relationship Id="rId22" Type="http://schemas.openxmlformats.org/officeDocument/2006/relationships/image" Target="../media/image415.png"/><Relationship Id="rId27" Type="http://schemas.openxmlformats.org/officeDocument/2006/relationships/image" Target="../media/image420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3.png"/><Relationship Id="rId18" Type="http://schemas.openxmlformats.org/officeDocument/2006/relationships/image" Target="../media/image438.png"/><Relationship Id="rId26" Type="http://schemas.openxmlformats.org/officeDocument/2006/relationships/image" Target="../media/image446.png"/><Relationship Id="rId39" Type="http://schemas.openxmlformats.org/officeDocument/2006/relationships/image" Target="../media/image459.png"/><Relationship Id="rId21" Type="http://schemas.openxmlformats.org/officeDocument/2006/relationships/image" Target="../media/image441.png"/><Relationship Id="rId34" Type="http://schemas.openxmlformats.org/officeDocument/2006/relationships/image" Target="../media/image454.png"/><Relationship Id="rId42" Type="http://schemas.openxmlformats.org/officeDocument/2006/relationships/image" Target="../media/image462.png"/><Relationship Id="rId7" Type="http://schemas.openxmlformats.org/officeDocument/2006/relationships/image" Target="../media/image427.png"/><Relationship Id="rId2" Type="http://schemas.openxmlformats.org/officeDocument/2006/relationships/image" Target="../media/image422.png"/><Relationship Id="rId16" Type="http://schemas.openxmlformats.org/officeDocument/2006/relationships/image" Target="../media/image436.png"/><Relationship Id="rId20" Type="http://schemas.openxmlformats.org/officeDocument/2006/relationships/image" Target="../media/image440.png"/><Relationship Id="rId29" Type="http://schemas.openxmlformats.org/officeDocument/2006/relationships/image" Target="../media/image449.png"/><Relationship Id="rId41" Type="http://schemas.openxmlformats.org/officeDocument/2006/relationships/image" Target="../media/image4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6.png"/><Relationship Id="rId11" Type="http://schemas.openxmlformats.org/officeDocument/2006/relationships/image" Target="../media/image431.png"/><Relationship Id="rId24" Type="http://schemas.openxmlformats.org/officeDocument/2006/relationships/image" Target="../media/image444.png"/><Relationship Id="rId32" Type="http://schemas.openxmlformats.org/officeDocument/2006/relationships/image" Target="../media/image452.png"/><Relationship Id="rId37" Type="http://schemas.openxmlformats.org/officeDocument/2006/relationships/image" Target="../media/image457.png"/><Relationship Id="rId40" Type="http://schemas.openxmlformats.org/officeDocument/2006/relationships/image" Target="../media/image460.png"/><Relationship Id="rId5" Type="http://schemas.openxmlformats.org/officeDocument/2006/relationships/image" Target="../media/image425.png"/><Relationship Id="rId15" Type="http://schemas.openxmlformats.org/officeDocument/2006/relationships/image" Target="../media/image435.png"/><Relationship Id="rId23" Type="http://schemas.openxmlformats.org/officeDocument/2006/relationships/image" Target="../media/image443.png"/><Relationship Id="rId28" Type="http://schemas.openxmlformats.org/officeDocument/2006/relationships/image" Target="../media/image448.png"/><Relationship Id="rId36" Type="http://schemas.openxmlformats.org/officeDocument/2006/relationships/image" Target="../media/image456.png"/><Relationship Id="rId10" Type="http://schemas.openxmlformats.org/officeDocument/2006/relationships/image" Target="../media/image430.png"/><Relationship Id="rId19" Type="http://schemas.openxmlformats.org/officeDocument/2006/relationships/image" Target="../media/image439.png"/><Relationship Id="rId31" Type="http://schemas.openxmlformats.org/officeDocument/2006/relationships/image" Target="../media/image451.png"/><Relationship Id="rId4" Type="http://schemas.openxmlformats.org/officeDocument/2006/relationships/image" Target="../media/image424.png"/><Relationship Id="rId9" Type="http://schemas.openxmlformats.org/officeDocument/2006/relationships/image" Target="../media/image429.png"/><Relationship Id="rId14" Type="http://schemas.openxmlformats.org/officeDocument/2006/relationships/image" Target="../media/image434.png"/><Relationship Id="rId22" Type="http://schemas.openxmlformats.org/officeDocument/2006/relationships/image" Target="../media/image442.png"/><Relationship Id="rId27" Type="http://schemas.openxmlformats.org/officeDocument/2006/relationships/image" Target="../media/image447.png"/><Relationship Id="rId30" Type="http://schemas.openxmlformats.org/officeDocument/2006/relationships/image" Target="../media/image450.png"/><Relationship Id="rId35" Type="http://schemas.openxmlformats.org/officeDocument/2006/relationships/image" Target="../media/image455.png"/><Relationship Id="rId8" Type="http://schemas.openxmlformats.org/officeDocument/2006/relationships/image" Target="../media/image428.png"/><Relationship Id="rId3" Type="http://schemas.openxmlformats.org/officeDocument/2006/relationships/image" Target="../media/image423.png"/><Relationship Id="rId12" Type="http://schemas.openxmlformats.org/officeDocument/2006/relationships/image" Target="../media/image432.png"/><Relationship Id="rId17" Type="http://schemas.openxmlformats.org/officeDocument/2006/relationships/image" Target="../media/image437.png"/><Relationship Id="rId25" Type="http://schemas.openxmlformats.org/officeDocument/2006/relationships/image" Target="../media/image445.png"/><Relationship Id="rId33" Type="http://schemas.openxmlformats.org/officeDocument/2006/relationships/image" Target="../media/image453.png"/><Relationship Id="rId38" Type="http://schemas.openxmlformats.org/officeDocument/2006/relationships/image" Target="../media/image45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4.png"/><Relationship Id="rId18" Type="http://schemas.openxmlformats.org/officeDocument/2006/relationships/image" Target="../media/image479.png"/><Relationship Id="rId26" Type="http://schemas.openxmlformats.org/officeDocument/2006/relationships/image" Target="../media/image487.png"/><Relationship Id="rId3" Type="http://schemas.openxmlformats.org/officeDocument/2006/relationships/image" Target="../media/image464.png"/><Relationship Id="rId21" Type="http://schemas.openxmlformats.org/officeDocument/2006/relationships/image" Target="../media/image482.png"/><Relationship Id="rId34" Type="http://schemas.openxmlformats.org/officeDocument/2006/relationships/image" Target="../media/image495.png"/><Relationship Id="rId7" Type="http://schemas.openxmlformats.org/officeDocument/2006/relationships/image" Target="../media/image468.png"/><Relationship Id="rId12" Type="http://schemas.openxmlformats.org/officeDocument/2006/relationships/image" Target="../media/image473.png"/><Relationship Id="rId17" Type="http://schemas.openxmlformats.org/officeDocument/2006/relationships/image" Target="../media/image478.png"/><Relationship Id="rId25" Type="http://schemas.openxmlformats.org/officeDocument/2006/relationships/image" Target="../media/image486.png"/><Relationship Id="rId33" Type="http://schemas.openxmlformats.org/officeDocument/2006/relationships/image" Target="../media/image494.png"/><Relationship Id="rId2" Type="http://schemas.openxmlformats.org/officeDocument/2006/relationships/image" Target="../media/image463.png"/><Relationship Id="rId16" Type="http://schemas.openxmlformats.org/officeDocument/2006/relationships/image" Target="../media/image477.png"/><Relationship Id="rId20" Type="http://schemas.openxmlformats.org/officeDocument/2006/relationships/image" Target="../media/image481.png"/><Relationship Id="rId29" Type="http://schemas.openxmlformats.org/officeDocument/2006/relationships/image" Target="../media/image4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7.png"/><Relationship Id="rId11" Type="http://schemas.openxmlformats.org/officeDocument/2006/relationships/image" Target="../media/image472.png"/><Relationship Id="rId24" Type="http://schemas.openxmlformats.org/officeDocument/2006/relationships/image" Target="../media/image485.png"/><Relationship Id="rId32" Type="http://schemas.openxmlformats.org/officeDocument/2006/relationships/image" Target="../media/image493.png"/><Relationship Id="rId5" Type="http://schemas.openxmlformats.org/officeDocument/2006/relationships/image" Target="../media/image466.png"/><Relationship Id="rId15" Type="http://schemas.openxmlformats.org/officeDocument/2006/relationships/image" Target="../media/image476.png"/><Relationship Id="rId23" Type="http://schemas.openxmlformats.org/officeDocument/2006/relationships/image" Target="../media/image484.png"/><Relationship Id="rId28" Type="http://schemas.openxmlformats.org/officeDocument/2006/relationships/image" Target="../media/image489.png"/><Relationship Id="rId36" Type="http://schemas.openxmlformats.org/officeDocument/2006/relationships/image" Target="../media/image497.png"/><Relationship Id="rId10" Type="http://schemas.openxmlformats.org/officeDocument/2006/relationships/image" Target="../media/image471.png"/><Relationship Id="rId19" Type="http://schemas.openxmlformats.org/officeDocument/2006/relationships/image" Target="../media/image480.png"/><Relationship Id="rId31" Type="http://schemas.openxmlformats.org/officeDocument/2006/relationships/image" Target="../media/image492.png"/><Relationship Id="rId4" Type="http://schemas.openxmlformats.org/officeDocument/2006/relationships/image" Target="../media/image465.png"/><Relationship Id="rId9" Type="http://schemas.openxmlformats.org/officeDocument/2006/relationships/image" Target="../media/image470.png"/><Relationship Id="rId14" Type="http://schemas.openxmlformats.org/officeDocument/2006/relationships/image" Target="../media/image475.png"/><Relationship Id="rId22" Type="http://schemas.openxmlformats.org/officeDocument/2006/relationships/image" Target="../media/image483.png"/><Relationship Id="rId27" Type="http://schemas.openxmlformats.org/officeDocument/2006/relationships/image" Target="../media/image488.png"/><Relationship Id="rId30" Type="http://schemas.openxmlformats.org/officeDocument/2006/relationships/image" Target="../media/image491.png"/><Relationship Id="rId35" Type="http://schemas.openxmlformats.org/officeDocument/2006/relationships/image" Target="../media/image496.png"/><Relationship Id="rId8" Type="http://schemas.openxmlformats.org/officeDocument/2006/relationships/image" Target="../media/image4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13" Type="http://schemas.openxmlformats.org/officeDocument/2006/relationships/image" Target="../media/image509.png"/><Relationship Id="rId3" Type="http://schemas.openxmlformats.org/officeDocument/2006/relationships/image" Target="../media/image499.png"/><Relationship Id="rId7" Type="http://schemas.openxmlformats.org/officeDocument/2006/relationships/image" Target="../media/image503.png"/><Relationship Id="rId12" Type="http://schemas.openxmlformats.org/officeDocument/2006/relationships/image" Target="../media/image508.png"/><Relationship Id="rId2" Type="http://schemas.openxmlformats.org/officeDocument/2006/relationships/image" Target="../media/image4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2.png"/><Relationship Id="rId11" Type="http://schemas.openxmlformats.org/officeDocument/2006/relationships/image" Target="../media/image507.png"/><Relationship Id="rId5" Type="http://schemas.openxmlformats.org/officeDocument/2006/relationships/image" Target="../media/image501.png"/><Relationship Id="rId10" Type="http://schemas.openxmlformats.org/officeDocument/2006/relationships/image" Target="../media/image506.png"/><Relationship Id="rId4" Type="http://schemas.openxmlformats.org/officeDocument/2006/relationships/image" Target="../media/image500.png"/><Relationship Id="rId9" Type="http://schemas.openxmlformats.org/officeDocument/2006/relationships/image" Target="../media/image505.png"/><Relationship Id="rId14" Type="http://schemas.openxmlformats.org/officeDocument/2006/relationships/image" Target="../media/image51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2.png"/><Relationship Id="rId18" Type="http://schemas.openxmlformats.org/officeDocument/2006/relationships/image" Target="../media/image527.png"/><Relationship Id="rId26" Type="http://schemas.openxmlformats.org/officeDocument/2006/relationships/image" Target="../media/image535.png"/><Relationship Id="rId39" Type="http://schemas.openxmlformats.org/officeDocument/2006/relationships/image" Target="../media/image548.png"/><Relationship Id="rId21" Type="http://schemas.openxmlformats.org/officeDocument/2006/relationships/image" Target="../media/image530.png"/><Relationship Id="rId34" Type="http://schemas.openxmlformats.org/officeDocument/2006/relationships/image" Target="../media/image543.png"/><Relationship Id="rId42" Type="http://schemas.openxmlformats.org/officeDocument/2006/relationships/image" Target="../media/image551.png"/><Relationship Id="rId47" Type="http://schemas.openxmlformats.org/officeDocument/2006/relationships/image" Target="../media/image556.png"/><Relationship Id="rId50" Type="http://schemas.openxmlformats.org/officeDocument/2006/relationships/image" Target="../media/image559.png"/><Relationship Id="rId55" Type="http://schemas.openxmlformats.org/officeDocument/2006/relationships/image" Target="../media/image564.png"/><Relationship Id="rId7" Type="http://schemas.openxmlformats.org/officeDocument/2006/relationships/image" Target="../media/image516.png"/><Relationship Id="rId2" Type="http://schemas.openxmlformats.org/officeDocument/2006/relationships/image" Target="../media/image511.png"/><Relationship Id="rId16" Type="http://schemas.openxmlformats.org/officeDocument/2006/relationships/image" Target="../media/image525.png"/><Relationship Id="rId29" Type="http://schemas.openxmlformats.org/officeDocument/2006/relationships/image" Target="../media/image538.png"/><Relationship Id="rId11" Type="http://schemas.openxmlformats.org/officeDocument/2006/relationships/image" Target="../media/image520.png"/><Relationship Id="rId24" Type="http://schemas.openxmlformats.org/officeDocument/2006/relationships/image" Target="../media/image533.png"/><Relationship Id="rId32" Type="http://schemas.openxmlformats.org/officeDocument/2006/relationships/image" Target="../media/image541.png"/><Relationship Id="rId37" Type="http://schemas.openxmlformats.org/officeDocument/2006/relationships/image" Target="../media/image546.png"/><Relationship Id="rId40" Type="http://schemas.openxmlformats.org/officeDocument/2006/relationships/image" Target="../media/image549.png"/><Relationship Id="rId45" Type="http://schemas.openxmlformats.org/officeDocument/2006/relationships/image" Target="../media/image554.png"/><Relationship Id="rId53" Type="http://schemas.openxmlformats.org/officeDocument/2006/relationships/image" Target="../media/image562.png"/><Relationship Id="rId5" Type="http://schemas.openxmlformats.org/officeDocument/2006/relationships/image" Target="../media/image514.png"/><Relationship Id="rId10" Type="http://schemas.openxmlformats.org/officeDocument/2006/relationships/image" Target="../media/image519.png"/><Relationship Id="rId19" Type="http://schemas.openxmlformats.org/officeDocument/2006/relationships/image" Target="../media/image528.png"/><Relationship Id="rId31" Type="http://schemas.openxmlformats.org/officeDocument/2006/relationships/image" Target="../media/image540.png"/><Relationship Id="rId44" Type="http://schemas.openxmlformats.org/officeDocument/2006/relationships/image" Target="../media/image553.png"/><Relationship Id="rId52" Type="http://schemas.openxmlformats.org/officeDocument/2006/relationships/image" Target="../media/image561.png"/><Relationship Id="rId4" Type="http://schemas.openxmlformats.org/officeDocument/2006/relationships/image" Target="../media/image513.png"/><Relationship Id="rId9" Type="http://schemas.openxmlformats.org/officeDocument/2006/relationships/image" Target="../media/image518.png"/><Relationship Id="rId14" Type="http://schemas.openxmlformats.org/officeDocument/2006/relationships/image" Target="../media/image523.png"/><Relationship Id="rId22" Type="http://schemas.openxmlformats.org/officeDocument/2006/relationships/image" Target="../media/image531.png"/><Relationship Id="rId27" Type="http://schemas.openxmlformats.org/officeDocument/2006/relationships/image" Target="../media/image536.png"/><Relationship Id="rId30" Type="http://schemas.openxmlformats.org/officeDocument/2006/relationships/image" Target="../media/image539.png"/><Relationship Id="rId35" Type="http://schemas.openxmlformats.org/officeDocument/2006/relationships/image" Target="../media/image544.png"/><Relationship Id="rId43" Type="http://schemas.openxmlformats.org/officeDocument/2006/relationships/image" Target="../media/image552.png"/><Relationship Id="rId48" Type="http://schemas.openxmlformats.org/officeDocument/2006/relationships/image" Target="../media/image557.png"/><Relationship Id="rId8" Type="http://schemas.openxmlformats.org/officeDocument/2006/relationships/image" Target="../media/image517.png"/><Relationship Id="rId51" Type="http://schemas.openxmlformats.org/officeDocument/2006/relationships/image" Target="../media/image560.png"/><Relationship Id="rId3" Type="http://schemas.openxmlformats.org/officeDocument/2006/relationships/image" Target="../media/image512.png"/><Relationship Id="rId12" Type="http://schemas.openxmlformats.org/officeDocument/2006/relationships/image" Target="../media/image521.png"/><Relationship Id="rId17" Type="http://schemas.openxmlformats.org/officeDocument/2006/relationships/image" Target="../media/image526.png"/><Relationship Id="rId25" Type="http://schemas.openxmlformats.org/officeDocument/2006/relationships/image" Target="../media/image534.png"/><Relationship Id="rId33" Type="http://schemas.openxmlformats.org/officeDocument/2006/relationships/image" Target="../media/image542.png"/><Relationship Id="rId38" Type="http://schemas.openxmlformats.org/officeDocument/2006/relationships/image" Target="../media/image547.png"/><Relationship Id="rId46" Type="http://schemas.openxmlformats.org/officeDocument/2006/relationships/image" Target="../media/image555.png"/><Relationship Id="rId20" Type="http://schemas.openxmlformats.org/officeDocument/2006/relationships/image" Target="../media/image529.png"/><Relationship Id="rId41" Type="http://schemas.openxmlformats.org/officeDocument/2006/relationships/image" Target="../media/image550.png"/><Relationship Id="rId54" Type="http://schemas.openxmlformats.org/officeDocument/2006/relationships/image" Target="../media/image5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5.png"/><Relationship Id="rId15" Type="http://schemas.openxmlformats.org/officeDocument/2006/relationships/image" Target="../media/image524.png"/><Relationship Id="rId23" Type="http://schemas.openxmlformats.org/officeDocument/2006/relationships/image" Target="../media/image532.png"/><Relationship Id="rId28" Type="http://schemas.openxmlformats.org/officeDocument/2006/relationships/image" Target="../media/image537.png"/><Relationship Id="rId36" Type="http://schemas.openxmlformats.org/officeDocument/2006/relationships/image" Target="../media/image545.png"/><Relationship Id="rId49" Type="http://schemas.openxmlformats.org/officeDocument/2006/relationships/image" Target="../media/image55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1.png"/><Relationship Id="rId13" Type="http://schemas.openxmlformats.org/officeDocument/2006/relationships/image" Target="../media/image576.png"/><Relationship Id="rId18" Type="http://schemas.openxmlformats.org/officeDocument/2006/relationships/image" Target="../media/image581.png"/><Relationship Id="rId26" Type="http://schemas.openxmlformats.org/officeDocument/2006/relationships/image" Target="../media/image589.png"/><Relationship Id="rId3" Type="http://schemas.openxmlformats.org/officeDocument/2006/relationships/image" Target="../media/image566.png"/><Relationship Id="rId21" Type="http://schemas.openxmlformats.org/officeDocument/2006/relationships/image" Target="../media/image584.png"/><Relationship Id="rId7" Type="http://schemas.openxmlformats.org/officeDocument/2006/relationships/image" Target="../media/image570.png"/><Relationship Id="rId12" Type="http://schemas.openxmlformats.org/officeDocument/2006/relationships/image" Target="../media/image575.png"/><Relationship Id="rId17" Type="http://schemas.openxmlformats.org/officeDocument/2006/relationships/image" Target="../media/image580.png"/><Relationship Id="rId25" Type="http://schemas.openxmlformats.org/officeDocument/2006/relationships/image" Target="../media/image588.png"/><Relationship Id="rId2" Type="http://schemas.openxmlformats.org/officeDocument/2006/relationships/image" Target="../media/image565.png"/><Relationship Id="rId16" Type="http://schemas.openxmlformats.org/officeDocument/2006/relationships/image" Target="../media/image579.png"/><Relationship Id="rId20" Type="http://schemas.openxmlformats.org/officeDocument/2006/relationships/image" Target="../media/image5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9.png"/><Relationship Id="rId11" Type="http://schemas.openxmlformats.org/officeDocument/2006/relationships/image" Target="../media/image574.png"/><Relationship Id="rId24" Type="http://schemas.openxmlformats.org/officeDocument/2006/relationships/image" Target="../media/image587.png"/><Relationship Id="rId5" Type="http://schemas.openxmlformats.org/officeDocument/2006/relationships/image" Target="../media/image568.png"/><Relationship Id="rId15" Type="http://schemas.openxmlformats.org/officeDocument/2006/relationships/image" Target="../media/image578.png"/><Relationship Id="rId23" Type="http://schemas.openxmlformats.org/officeDocument/2006/relationships/image" Target="../media/image586.png"/><Relationship Id="rId10" Type="http://schemas.openxmlformats.org/officeDocument/2006/relationships/image" Target="../media/image573.png"/><Relationship Id="rId19" Type="http://schemas.openxmlformats.org/officeDocument/2006/relationships/image" Target="../media/image582.png"/><Relationship Id="rId4" Type="http://schemas.openxmlformats.org/officeDocument/2006/relationships/image" Target="../media/image567.png"/><Relationship Id="rId9" Type="http://schemas.openxmlformats.org/officeDocument/2006/relationships/image" Target="../media/image572.png"/><Relationship Id="rId14" Type="http://schemas.openxmlformats.org/officeDocument/2006/relationships/image" Target="../media/image577.png"/><Relationship Id="rId22" Type="http://schemas.openxmlformats.org/officeDocument/2006/relationships/image" Target="../media/image585.png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1.png"/><Relationship Id="rId18" Type="http://schemas.openxmlformats.org/officeDocument/2006/relationships/image" Target="../media/image606.png"/><Relationship Id="rId26" Type="http://schemas.openxmlformats.org/officeDocument/2006/relationships/image" Target="../media/image614.png"/><Relationship Id="rId39" Type="http://schemas.openxmlformats.org/officeDocument/2006/relationships/image" Target="../media/image627.png"/><Relationship Id="rId21" Type="http://schemas.openxmlformats.org/officeDocument/2006/relationships/image" Target="../media/image609.png"/><Relationship Id="rId34" Type="http://schemas.openxmlformats.org/officeDocument/2006/relationships/image" Target="../media/image622.png"/><Relationship Id="rId42" Type="http://schemas.openxmlformats.org/officeDocument/2006/relationships/image" Target="../media/image630.png"/><Relationship Id="rId47" Type="http://schemas.openxmlformats.org/officeDocument/2006/relationships/image" Target="../media/image635.png"/><Relationship Id="rId50" Type="http://schemas.openxmlformats.org/officeDocument/2006/relationships/image" Target="../media/image638.png"/><Relationship Id="rId7" Type="http://schemas.openxmlformats.org/officeDocument/2006/relationships/image" Target="../media/image595.png"/><Relationship Id="rId2" Type="http://schemas.openxmlformats.org/officeDocument/2006/relationships/image" Target="../media/image590.png"/><Relationship Id="rId16" Type="http://schemas.openxmlformats.org/officeDocument/2006/relationships/image" Target="../media/image604.png"/><Relationship Id="rId29" Type="http://schemas.openxmlformats.org/officeDocument/2006/relationships/image" Target="../media/image617.png"/><Relationship Id="rId11" Type="http://schemas.openxmlformats.org/officeDocument/2006/relationships/image" Target="../media/image599.png"/><Relationship Id="rId24" Type="http://schemas.openxmlformats.org/officeDocument/2006/relationships/image" Target="../media/image612.png"/><Relationship Id="rId32" Type="http://schemas.openxmlformats.org/officeDocument/2006/relationships/image" Target="../media/image620.png"/><Relationship Id="rId37" Type="http://schemas.openxmlformats.org/officeDocument/2006/relationships/image" Target="../media/image625.png"/><Relationship Id="rId40" Type="http://schemas.openxmlformats.org/officeDocument/2006/relationships/image" Target="../media/image628.png"/><Relationship Id="rId45" Type="http://schemas.openxmlformats.org/officeDocument/2006/relationships/image" Target="../media/image633.png"/><Relationship Id="rId5" Type="http://schemas.openxmlformats.org/officeDocument/2006/relationships/image" Target="../media/image593.png"/><Relationship Id="rId15" Type="http://schemas.openxmlformats.org/officeDocument/2006/relationships/image" Target="../media/image603.png"/><Relationship Id="rId23" Type="http://schemas.openxmlformats.org/officeDocument/2006/relationships/image" Target="../media/image611.png"/><Relationship Id="rId28" Type="http://schemas.openxmlformats.org/officeDocument/2006/relationships/image" Target="../media/image616.png"/><Relationship Id="rId36" Type="http://schemas.openxmlformats.org/officeDocument/2006/relationships/image" Target="../media/image624.png"/><Relationship Id="rId49" Type="http://schemas.openxmlformats.org/officeDocument/2006/relationships/image" Target="../media/image637.png"/><Relationship Id="rId10" Type="http://schemas.openxmlformats.org/officeDocument/2006/relationships/image" Target="../media/image598.png"/><Relationship Id="rId19" Type="http://schemas.openxmlformats.org/officeDocument/2006/relationships/image" Target="../media/image607.png"/><Relationship Id="rId31" Type="http://schemas.openxmlformats.org/officeDocument/2006/relationships/image" Target="../media/image619.png"/><Relationship Id="rId44" Type="http://schemas.openxmlformats.org/officeDocument/2006/relationships/image" Target="../media/image632.png"/><Relationship Id="rId4" Type="http://schemas.openxmlformats.org/officeDocument/2006/relationships/image" Target="../media/image592.png"/><Relationship Id="rId9" Type="http://schemas.openxmlformats.org/officeDocument/2006/relationships/image" Target="../media/image597.png"/><Relationship Id="rId14" Type="http://schemas.openxmlformats.org/officeDocument/2006/relationships/image" Target="../media/image602.png"/><Relationship Id="rId22" Type="http://schemas.openxmlformats.org/officeDocument/2006/relationships/image" Target="../media/image610.png"/><Relationship Id="rId27" Type="http://schemas.openxmlformats.org/officeDocument/2006/relationships/image" Target="../media/image615.png"/><Relationship Id="rId30" Type="http://schemas.openxmlformats.org/officeDocument/2006/relationships/image" Target="../media/image618.png"/><Relationship Id="rId35" Type="http://schemas.openxmlformats.org/officeDocument/2006/relationships/image" Target="../media/image623.png"/><Relationship Id="rId43" Type="http://schemas.openxmlformats.org/officeDocument/2006/relationships/image" Target="../media/image631.png"/><Relationship Id="rId48" Type="http://schemas.openxmlformats.org/officeDocument/2006/relationships/image" Target="../media/image636.png"/><Relationship Id="rId8" Type="http://schemas.openxmlformats.org/officeDocument/2006/relationships/image" Target="../media/image596.png"/><Relationship Id="rId51" Type="http://schemas.openxmlformats.org/officeDocument/2006/relationships/image" Target="../media/image639.png"/><Relationship Id="rId3" Type="http://schemas.openxmlformats.org/officeDocument/2006/relationships/image" Target="../media/image591.png"/><Relationship Id="rId12" Type="http://schemas.openxmlformats.org/officeDocument/2006/relationships/image" Target="../media/image600.png"/><Relationship Id="rId17" Type="http://schemas.openxmlformats.org/officeDocument/2006/relationships/image" Target="../media/image605.png"/><Relationship Id="rId25" Type="http://schemas.openxmlformats.org/officeDocument/2006/relationships/image" Target="../media/image613.png"/><Relationship Id="rId33" Type="http://schemas.openxmlformats.org/officeDocument/2006/relationships/image" Target="../media/image621.png"/><Relationship Id="rId38" Type="http://schemas.openxmlformats.org/officeDocument/2006/relationships/image" Target="../media/image626.png"/><Relationship Id="rId46" Type="http://schemas.openxmlformats.org/officeDocument/2006/relationships/image" Target="../media/image634.png"/><Relationship Id="rId20" Type="http://schemas.openxmlformats.org/officeDocument/2006/relationships/image" Target="../media/image608.png"/><Relationship Id="rId41" Type="http://schemas.openxmlformats.org/officeDocument/2006/relationships/image" Target="../media/image6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6.png"/><Relationship Id="rId13" Type="http://schemas.openxmlformats.org/officeDocument/2006/relationships/image" Target="../media/image651.png"/><Relationship Id="rId18" Type="http://schemas.openxmlformats.org/officeDocument/2006/relationships/image" Target="../media/image656.png"/><Relationship Id="rId3" Type="http://schemas.openxmlformats.org/officeDocument/2006/relationships/image" Target="../media/image641.png"/><Relationship Id="rId21" Type="http://schemas.openxmlformats.org/officeDocument/2006/relationships/image" Target="../media/image659.png"/><Relationship Id="rId7" Type="http://schemas.openxmlformats.org/officeDocument/2006/relationships/image" Target="../media/image645.png"/><Relationship Id="rId12" Type="http://schemas.openxmlformats.org/officeDocument/2006/relationships/image" Target="../media/image650.png"/><Relationship Id="rId17" Type="http://schemas.openxmlformats.org/officeDocument/2006/relationships/image" Target="../media/image655.png"/><Relationship Id="rId2" Type="http://schemas.openxmlformats.org/officeDocument/2006/relationships/image" Target="../media/image640.png"/><Relationship Id="rId16" Type="http://schemas.openxmlformats.org/officeDocument/2006/relationships/image" Target="../media/image654.png"/><Relationship Id="rId20" Type="http://schemas.openxmlformats.org/officeDocument/2006/relationships/image" Target="../media/image6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4.png"/><Relationship Id="rId11" Type="http://schemas.openxmlformats.org/officeDocument/2006/relationships/image" Target="../media/image649.png"/><Relationship Id="rId24" Type="http://schemas.openxmlformats.org/officeDocument/2006/relationships/image" Target="../media/image662.png"/><Relationship Id="rId5" Type="http://schemas.openxmlformats.org/officeDocument/2006/relationships/image" Target="../media/image643.png"/><Relationship Id="rId15" Type="http://schemas.openxmlformats.org/officeDocument/2006/relationships/image" Target="../media/image653.png"/><Relationship Id="rId23" Type="http://schemas.openxmlformats.org/officeDocument/2006/relationships/image" Target="../media/image661.png"/><Relationship Id="rId10" Type="http://schemas.openxmlformats.org/officeDocument/2006/relationships/image" Target="../media/image648.png"/><Relationship Id="rId19" Type="http://schemas.openxmlformats.org/officeDocument/2006/relationships/image" Target="../media/image657.png"/><Relationship Id="rId4" Type="http://schemas.openxmlformats.org/officeDocument/2006/relationships/image" Target="../media/image642.png"/><Relationship Id="rId9" Type="http://schemas.openxmlformats.org/officeDocument/2006/relationships/image" Target="../media/image647.png"/><Relationship Id="rId14" Type="http://schemas.openxmlformats.org/officeDocument/2006/relationships/image" Target="../media/image652.png"/><Relationship Id="rId22" Type="http://schemas.openxmlformats.org/officeDocument/2006/relationships/image" Target="../media/image6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3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5.png"/><Relationship Id="rId2" Type="http://schemas.openxmlformats.org/officeDocument/2006/relationships/image" Target="../media/image664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3.png"/><Relationship Id="rId3" Type="http://schemas.openxmlformats.org/officeDocument/2006/relationships/image" Target="../media/image668.png"/><Relationship Id="rId7" Type="http://schemas.openxmlformats.org/officeDocument/2006/relationships/image" Target="../media/image672.png"/><Relationship Id="rId2" Type="http://schemas.openxmlformats.org/officeDocument/2006/relationships/image" Target="../media/image6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1.png"/><Relationship Id="rId5" Type="http://schemas.openxmlformats.org/officeDocument/2006/relationships/image" Target="../media/image670.png"/><Relationship Id="rId10" Type="http://schemas.openxmlformats.org/officeDocument/2006/relationships/image" Target="../media/image675.png"/><Relationship Id="rId4" Type="http://schemas.openxmlformats.org/officeDocument/2006/relationships/image" Target="../media/image669.png"/><Relationship Id="rId9" Type="http://schemas.openxmlformats.org/officeDocument/2006/relationships/image" Target="../media/image674.png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7.png"/><Relationship Id="rId18" Type="http://schemas.openxmlformats.org/officeDocument/2006/relationships/image" Target="../media/image692.png"/><Relationship Id="rId26" Type="http://schemas.openxmlformats.org/officeDocument/2006/relationships/image" Target="../media/image700.png"/><Relationship Id="rId21" Type="http://schemas.openxmlformats.org/officeDocument/2006/relationships/image" Target="../media/image695.png"/><Relationship Id="rId34" Type="http://schemas.openxmlformats.org/officeDocument/2006/relationships/image" Target="../media/image708.png"/><Relationship Id="rId7" Type="http://schemas.openxmlformats.org/officeDocument/2006/relationships/image" Target="../media/image681.png"/><Relationship Id="rId12" Type="http://schemas.openxmlformats.org/officeDocument/2006/relationships/image" Target="../media/image686.png"/><Relationship Id="rId17" Type="http://schemas.openxmlformats.org/officeDocument/2006/relationships/image" Target="../media/image691.png"/><Relationship Id="rId25" Type="http://schemas.openxmlformats.org/officeDocument/2006/relationships/image" Target="../media/image699.png"/><Relationship Id="rId33" Type="http://schemas.openxmlformats.org/officeDocument/2006/relationships/image" Target="../media/image707.png"/><Relationship Id="rId2" Type="http://schemas.openxmlformats.org/officeDocument/2006/relationships/image" Target="../media/image676.png"/><Relationship Id="rId16" Type="http://schemas.openxmlformats.org/officeDocument/2006/relationships/image" Target="../media/image690.png"/><Relationship Id="rId20" Type="http://schemas.openxmlformats.org/officeDocument/2006/relationships/image" Target="../media/image694.png"/><Relationship Id="rId29" Type="http://schemas.openxmlformats.org/officeDocument/2006/relationships/image" Target="../media/image7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0.png"/><Relationship Id="rId11" Type="http://schemas.openxmlformats.org/officeDocument/2006/relationships/image" Target="../media/image685.png"/><Relationship Id="rId24" Type="http://schemas.openxmlformats.org/officeDocument/2006/relationships/image" Target="../media/image698.png"/><Relationship Id="rId32" Type="http://schemas.openxmlformats.org/officeDocument/2006/relationships/image" Target="../media/image706.png"/><Relationship Id="rId37" Type="http://schemas.openxmlformats.org/officeDocument/2006/relationships/image" Target="../media/image711.png"/><Relationship Id="rId5" Type="http://schemas.openxmlformats.org/officeDocument/2006/relationships/image" Target="../media/image679.png"/><Relationship Id="rId15" Type="http://schemas.openxmlformats.org/officeDocument/2006/relationships/image" Target="../media/image689.png"/><Relationship Id="rId23" Type="http://schemas.openxmlformats.org/officeDocument/2006/relationships/image" Target="../media/image697.png"/><Relationship Id="rId28" Type="http://schemas.openxmlformats.org/officeDocument/2006/relationships/image" Target="../media/image702.png"/><Relationship Id="rId36" Type="http://schemas.openxmlformats.org/officeDocument/2006/relationships/image" Target="../media/image710.png"/><Relationship Id="rId10" Type="http://schemas.openxmlformats.org/officeDocument/2006/relationships/image" Target="../media/image684.png"/><Relationship Id="rId19" Type="http://schemas.openxmlformats.org/officeDocument/2006/relationships/image" Target="../media/image693.png"/><Relationship Id="rId31" Type="http://schemas.openxmlformats.org/officeDocument/2006/relationships/image" Target="../media/image705.png"/><Relationship Id="rId4" Type="http://schemas.openxmlformats.org/officeDocument/2006/relationships/image" Target="../media/image678.png"/><Relationship Id="rId9" Type="http://schemas.openxmlformats.org/officeDocument/2006/relationships/image" Target="../media/image683.png"/><Relationship Id="rId14" Type="http://schemas.openxmlformats.org/officeDocument/2006/relationships/image" Target="../media/image688.png"/><Relationship Id="rId22" Type="http://schemas.openxmlformats.org/officeDocument/2006/relationships/image" Target="../media/image696.png"/><Relationship Id="rId27" Type="http://schemas.openxmlformats.org/officeDocument/2006/relationships/image" Target="../media/image701.png"/><Relationship Id="rId30" Type="http://schemas.openxmlformats.org/officeDocument/2006/relationships/image" Target="../media/image704.png"/><Relationship Id="rId35" Type="http://schemas.openxmlformats.org/officeDocument/2006/relationships/image" Target="../media/image709.png"/><Relationship Id="rId8" Type="http://schemas.openxmlformats.org/officeDocument/2006/relationships/image" Target="../media/image682.png"/><Relationship Id="rId3" Type="http://schemas.openxmlformats.org/officeDocument/2006/relationships/image" Target="../media/image67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8.png"/><Relationship Id="rId13" Type="http://schemas.openxmlformats.org/officeDocument/2006/relationships/image" Target="../media/image723.png"/><Relationship Id="rId18" Type="http://schemas.openxmlformats.org/officeDocument/2006/relationships/image" Target="../media/image728.png"/><Relationship Id="rId3" Type="http://schemas.openxmlformats.org/officeDocument/2006/relationships/image" Target="../media/image713.png"/><Relationship Id="rId7" Type="http://schemas.openxmlformats.org/officeDocument/2006/relationships/image" Target="../media/image717.png"/><Relationship Id="rId12" Type="http://schemas.openxmlformats.org/officeDocument/2006/relationships/image" Target="../media/image722.png"/><Relationship Id="rId17" Type="http://schemas.openxmlformats.org/officeDocument/2006/relationships/image" Target="../media/image727.png"/><Relationship Id="rId2" Type="http://schemas.openxmlformats.org/officeDocument/2006/relationships/image" Target="../media/image712.png"/><Relationship Id="rId16" Type="http://schemas.openxmlformats.org/officeDocument/2006/relationships/image" Target="../media/image7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6.png"/><Relationship Id="rId11" Type="http://schemas.openxmlformats.org/officeDocument/2006/relationships/image" Target="../media/image721.png"/><Relationship Id="rId5" Type="http://schemas.openxmlformats.org/officeDocument/2006/relationships/image" Target="../media/image715.png"/><Relationship Id="rId15" Type="http://schemas.openxmlformats.org/officeDocument/2006/relationships/image" Target="../media/image725.png"/><Relationship Id="rId10" Type="http://schemas.openxmlformats.org/officeDocument/2006/relationships/image" Target="../media/image720.png"/><Relationship Id="rId19" Type="http://schemas.openxmlformats.org/officeDocument/2006/relationships/image" Target="../media/image729.png"/><Relationship Id="rId4" Type="http://schemas.openxmlformats.org/officeDocument/2006/relationships/image" Target="../media/image714.png"/><Relationship Id="rId9" Type="http://schemas.openxmlformats.org/officeDocument/2006/relationships/image" Target="../media/image719.png"/><Relationship Id="rId14" Type="http://schemas.openxmlformats.org/officeDocument/2006/relationships/image" Target="../media/image72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6.png"/><Relationship Id="rId13" Type="http://schemas.openxmlformats.org/officeDocument/2006/relationships/image" Target="../media/image741.png"/><Relationship Id="rId18" Type="http://schemas.openxmlformats.org/officeDocument/2006/relationships/image" Target="../media/image746.png"/><Relationship Id="rId26" Type="http://schemas.openxmlformats.org/officeDocument/2006/relationships/image" Target="../media/image754.png"/><Relationship Id="rId3" Type="http://schemas.openxmlformats.org/officeDocument/2006/relationships/image" Target="../media/image731.png"/><Relationship Id="rId21" Type="http://schemas.openxmlformats.org/officeDocument/2006/relationships/image" Target="../media/image749.png"/><Relationship Id="rId7" Type="http://schemas.openxmlformats.org/officeDocument/2006/relationships/image" Target="../media/image735.png"/><Relationship Id="rId12" Type="http://schemas.openxmlformats.org/officeDocument/2006/relationships/image" Target="../media/image740.png"/><Relationship Id="rId17" Type="http://schemas.openxmlformats.org/officeDocument/2006/relationships/image" Target="../media/image745.png"/><Relationship Id="rId25" Type="http://schemas.openxmlformats.org/officeDocument/2006/relationships/image" Target="../media/image753.png"/><Relationship Id="rId2" Type="http://schemas.openxmlformats.org/officeDocument/2006/relationships/image" Target="../media/image730.png"/><Relationship Id="rId16" Type="http://schemas.openxmlformats.org/officeDocument/2006/relationships/image" Target="../media/image744.png"/><Relationship Id="rId20" Type="http://schemas.openxmlformats.org/officeDocument/2006/relationships/image" Target="../media/image748.png"/><Relationship Id="rId29" Type="http://schemas.openxmlformats.org/officeDocument/2006/relationships/image" Target="../media/image7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4.png"/><Relationship Id="rId11" Type="http://schemas.openxmlformats.org/officeDocument/2006/relationships/image" Target="../media/image739.png"/><Relationship Id="rId24" Type="http://schemas.openxmlformats.org/officeDocument/2006/relationships/image" Target="../media/image752.png"/><Relationship Id="rId5" Type="http://schemas.openxmlformats.org/officeDocument/2006/relationships/image" Target="../media/image733.png"/><Relationship Id="rId15" Type="http://schemas.openxmlformats.org/officeDocument/2006/relationships/image" Target="../media/image743.png"/><Relationship Id="rId23" Type="http://schemas.openxmlformats.org/officeDocument/2006/relationships/image" Target="../media/image751.png"/><Relationship Id="rId28" Type="http://schemas.openxmlformats.org/officeDocument/2006/relationships/image" Target="../media/image756.png"/><Relationship Id="rId10" Type="http://schemas.openxmlformats.org/officeDocument/2006/relationships/image" Target="../media/image738.png"/><Relationship Id="rId19" Type="http://schemas.openxmlformats.org/officeDocument/2006/relationships/image" Target="../media/image747.png"/><Relationship Id="rId31" Type="http://schemas.openxmlformats.org/officeDocument/2006/relationships/image" Target="../media/image759.png"/><Relationship Id="rId4" Type="http://schemas.openxmlformats.org/officeDocument/2006/relationships/image" Target="../media/image732.png"/><Relationship Id="rId9" Type="http://schemas.openxmlformats.org/officeDocument/2006/relationships/image" Target="../media/image737.png"/><Relationship Id="rId14" Type="http://schemas.openxmlformats.org/officeDocument/2006/relationships/image" Target="../media/image742.png"/><Relationship Id="rId22" Type="http://schemas.openxmlformats.org/officeDocument/2006/relationships/image" Target="../media/image750.png"/><Relationship Id="rId27" Type="http://schemas.openxmlformats.org/officeDocument/2006/relationships/image" Target="../media/image755.png"/><Relationship Id="rId30" Type="http://schemas.openxmlformats.org/officeDocument/2006/relationships/image" Target="../media/image75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6.png"/><Relationship Id="rId3" Type="http://schemas.openxmlformats.org/officeDocument/2006/relationships/image" Target="../media/image761.png"/><Relationship Id="rId7" Type="http://schemas.openxmlformats.org/officeDocument/2006/relationships/image" Target="../media/image765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4.png"/><Relationship Id="rId5" Type="http://schemas.openxmlformats.org/officeDocument/2006/relationships/image" Target="../media/image763.png"/><Relationship Id="rId4" Type="http://schemas.openxmlformats.org/officeDocument/2006/relationships/image" Target="../media/image76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7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9.png"/><Relationship Id="rId2" Type="http://schemas.openxmlformats.org/officeDocument/2006/relationships/image" Target="../media/image768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6.png"/><Relationship Id="rId3" Type="http://schemas.openxmlformats.org/officeDocument/2006/relationships/image" Target="../media/image771.png"/><Relationship Id="rId7" Type="http://schemas.openxmlformats.org/officeDocument/2006/relationships/image" Target="../media/image775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4.png"/><Relationship Id="rId5" Type="http://schemas.openxmlformats.org/officeDocument/2006/relationships/image" Target="../media/image773.png"/><Relationship Id="rId4" Type="http://schemas.openxmlformats.org/officeDocument/2006/relationships/image" Target="../media/image772.png"/><Relationship Id="rId9" Type="http://schemas.openxmlformats.org/officeDocument/2006/relationships/image" Target="../media/image77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9.png"/><Relationship Id="rId2" Type="http://schemas.openxmlformats.org/officeDocument/2006/relationships/image" Target="../media/image77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81.png"/><Relationship Id="rId4" Type="http://schemas.openxmlformats.org/officeDocument/2006/relationships/image" Target="../media/image78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3.png"/><Relationship Id="rId2" Type="http://schemas.openxmlformats.org/officeDocument/2006/relationships/image" Target="../media/image782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usa.siemens.com/step..Esta" TargetMode="External"/><Relationship Id="rId4" Type="http://schemas.openxmlformats.org/officeDocument/2006/relationships/image" Target="../media/image7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397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latin typeface="Microsoft Sans Serif"/>
                <a:cs typeface="Microsoft Sans Serif"/>
              </a:rPr>
              <a:t>Tabla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55" dirty="0"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626" y="1787647"/>
            <a:ext cx="4117340" cy="1736629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spcBef>
                <a:spcPts val="895"/>
              </a:spcBef>
            </a:pPr>
            <a:r>
              <a:rPr sz="1150" dirty="0"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..............................2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45" dirty="0">
                <a:latin typeface="Microsoft Sans Serif"/>
                <a:cs typeface="Microsoft Sans Serif"/>
              </a:rPr>
              <a:t>Motores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AC....................................................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....................................4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5" dirty="0">
                <a:latin typeface="Microsoft Sans Serif"/>
                <a:cs typeface="Microsoft Sans Serif"/>
              </a:rPr>
              <a:t>Fuerza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254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movimiento.............................................</a:t>
            </a:r>
            <a:r>
              <a:rPr sz="1050" spc="-10" dirty="0">
                <a:latin typeface="Microsoft Sans Serif"/>
                <a:cs typeface="Microsoft Sans Serif"/>
              </a:rPr>
              <a:t> .........................6</a:t>
            </a:r>
            <a:endParaRPr sz="1050">
              <a:latin typeface="Microsoft Sans Serif"/>
              <a:cs typeface="Microsoft Sans Serif"/>
            </a:endParaRPr>
          </a:p>
          <a:p>
            <a:pPr marL="12700" marR="298450">
              <a:lnSpc>
                <a:spcPct val="159100"/>
              </a:lnSpc>
            </a:pPr>
            <a:r>
              <a:rPr sz="1050" spc="20" dirty="0">
                <a:latin typeface="Microsoft Sans Serif"/>
                <a:cs typeface="Microsoft Sans Serif"/>
              </a:rPr>
              <a:t>Construcción.de.motores.de.CA</a:t>
            </a:r>
            <a:r>
              <a:rPr sz="1050" spc="10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</a:t>
            </a:r>
            <a:r>
              <a:rPr sz="1050" spc="10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Magnetismo..................................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25" dirty="0">
                <a:latin typeface="Microsoft Sans Serif"/>
                <a:cs typeface="Microsoft Sans Serif"/>
              </a:rPr>
              <a:t>Electromagnetismo.....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50" spc="6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4626" y="3428999"/>
            <a:ext cx="4288790" cy="2988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35" dirty="0">
                <a:latin typeface="Microsoft Sans Serif"/>
                <a:cs typeface="Microsoft Sans Serif"/>
              </a:rPr>
              <a:t>Desarrollo.de.un.campo.magnético.giratorio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........24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dirty="0">
                <a:latin typeface="Microsoft Sans Serif"/>
                <a:cs typeface="Microsoft Sans Serif"/>
              </a:rPr>
              <a:t>Rotación.del.rotor...................................................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..........................29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20" dirty="0">
                <a:latin typeface="Microsoft Sans Serif"/>
                <a:cs typeface="Microsoft Sans Serif"/>
              </a:rPr>
              <a:t>Especificaciones.del.motor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..........34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95"/>
              </a:spcBef>
            </a:pPr>
            <a:r>
              <a:rPr sz="1100" spc="20" dirty="0">
                <a:latin typeface="Microsoft Sans Serif"/>
                <a:cs typeface="Microsoft Sans Serif"/>
              </a:rPr>
              <a:t>Características.del.motor.NEMA</a:t>
            </a:r>
            <a:r>
              <a:rPr sz="1100" spc="9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</a:t>
            </a:r>
            <a:r>
              <a:rPr sz="1100" spc="90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.....37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35"/>
              </a:spcBef>
            </a:pPr>
            <a:r>
              <a:rPr sz="1150" dirty="0">
                <a:latin typeface="Microsoft Sans Serif"/>
                <a:cs typeface="Microsoft Sans Serif"/>
              </a:rPr>
              <a:t>Factores.derating..............................................</a:t>
            </a:r>
            <a:r>
              <a:rPr sz="1150" spc="-7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.......................43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825"/>
              </a:spcBef>
            </a:pPr>
            <a:r>
              <a:rPr sz="950" spc="15" dirty="0">
                <a:latin typeface="Microsoft Sans Serif"/>
                <a:cs typeface="Microsoft Sans Serif"/>
              </a:rPr>
              <a:t>Motores.de.CA.y.accionamientos.de.CA</a:t>
            </a:r>
            <a:r>
              <a:rPr sz="950" spc="-10" dirty="0">
                <a:latin typeface="Microsoft Sans Serif"/>
                <a:cs typeface="Microsoft Sans Serif"/>
              </a:rPr>
              <a:t> ..................................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..............45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15"/>
              </a:spcBef>
            </a:pPr>
            <a:r>
              <a:rPr sz="1000" spc="20" dirty="0">
                <a:latin typeface="Microsoft Sans Serif"/>
                <a:cs typeface="Microsoft Sans Serif"/>
              </a:rPr>
              <a:t>Adaptación.de.los.motores.a.la.carga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..................................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...........49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655"/>
              </a:spcBef>
            </a:pPr>
            <a:r>
              <a:rPr sz="1150" spc="-5" dirty="0">
                <a:latin typeface="Microsoft Sans Serif"/>
                <a:cs typeface="Microsoft Sans Serif"/>
              </a:rPr>
              <a:t>Cajas.de.motor....................................................</a:t>
            </a:r>
            <a:r>
              <a:rPr sz="1150" spc="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.....................53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-5" dirty="0">
                <a:latin typeface="Microsoft Sans Serif"/>
                <a:cs typeface="Microsoft Sans Serif"/>
              </a:rPr>
              <a:t>Montaje.................................................</a:t>
            </a:r>
            <a:r>
              <a:rPr sz="1150" spc="-10" dirty="0">
                <a:latin typeface="Microsoft Sans Serif"/>
                <a:cs typeface="Microsoft Sans Serif"/>
              </a:rPr>
              <a:t> ..........................56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dirty="0">
                <a:latin typeface="Microsoft Sans Serif"/>
                <a:cs typeface="Microsoft Sans Serif"/>
              </a:rPr>
              <a:t>Motores.de.inducción.de.CA.Siemens....................................</a:t>
            </a:r>
            <a:r>
              <a:rPr sz="1050" spc="10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dirty="0">
                <a:latin typeface="Microsoft Sans Serif"/>
                <a:cs typeface="Microsoft Sans Serif"/>
              </a:rPr>
              <a:t>Revisar.Respuestas.</a:t>
            </a:r>
            <a:r>
              <a:rPr sz="1050" spc="6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....................72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>
                <a:latin typeface="Microsoft Sans Serif"/>
                <a:cs typeface="Microsoft Sans Serif"/>
              </a:rPr>
              <a:t>Examen</a:t>
            </a:r>
            <a:r>
              <a:rPr sz="1150" spc="4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final...............................................</a:t>
            </a:r>
            <a:r>
              <a:rPr sz="1150" spc="4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.............................</a:t>
            </a:r>
            <a:r>
              <a:rPr sz="1150" spc="4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74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18042" y="2574289"/>
            <a:ext cx="113030" cy="78930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spcBef>
                <a:spcPts val="665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565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565"/>
              </a:spcBef>
            </a:pPr>
            <a:r>
              <a:rPr sz="1200" spc="15" dirty="0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775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730" y="52730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696" y="1874770"/>
            <a:ext cx="4194810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latin typeface="Microsoft Sans Serif"/>
                <a:cs typeface="Microsoft Sans Serif"/>
              </a:rPr>
              <a:t>Bienvenido.a.otro.curso.de.la.serie.STEP,.</a:t>
            </a:r>
            <a:r>
              <a:rPr sz="900" b="1" spc="5" dirty="0">
                <a:latin typeface="Arial"/>
                <a:cs typeface="Arial"/>
              </a:rPr>
              <a:t>S</a:t>
            </a:r>
            <a:r>
              <a:rPr sz="900" spc="5" dirty="0">
                <a:latin typeface="Microsoft Sans Serif"/>
                <a:cs typeface="Microsoft Sans Serif"/>
              </a:rPr>
              <a:t>iemens.</a:t>
            </a:r>
            <a:r>
              <a:rPr sz="900" spc="135" dirty="0">
                <a:latin typeface="Microsoft Sans Serif"/>
                <a:cs typeface="Microsoft Sans Serif"/>
              </a:rPr>
              <a:t> </a:t>
            </a:r>
            <a:r>
              <a:rPr sz="900" b="1" spc="10" dirty="0">
                <a:latin typeface="Arial"/>
                <a:cs typeface="Arial"/>
              </a:rPr>
              <a:t>T</a:t>
            </a:r>
            <a:r>
              <a:rPr sz="900" spc="10" dirty="0">
                <a:latin typeface="Microsoft Sans Serif"/>
                <a:cs typeface="Microsoft Sans Serif"/>
              </a:rPr>
              <a:t>técnico</a:t>
            </a:r>
            <a:r>
              <a:rPr sz="900" b="1" spc="10" dirty="0">
                <a:latin typeface="Arial"/>
                <a:cs typeface="Arial"/>
              </a:rPr>
              <a:t>mi</a:t>
            </a:r>
            <a:r>
              <a:rPr sz="900" spc="10" dirty="0">
                <a:latin typeface="Microsoft Sans Serif"/>
                <a:cs typeface="Microsoft Sans Serif"/>
              </a:rPr>
              <a:t>educación</a:t>
            </a:r>
            <a:r>
              <a:rPr sz="900" b="1" spc="10" dirty="0">
                <a:latin typeface="Arial"/>
                <a:cs typeface="Arial"/>
              </a:rPr>
              <a:t>PAGS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programa,.diseñado.para.preparar.nuestros.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distribuidores.para.vender.los.productos.de.Siemens.Industry,.Inc..más.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efectivamente..Este.curso.cubre.</a:t>
            </a:r>
            <a:r>
              <a:rPr sz="900" b="1" spc="15" dirty="0">
                <a:latin typeface="Arial"/>
                <a:cs typeface="Arial"/>
              </a:rPr>
              <a:t>Conceptos </a:t>
            </a:r>
            <a:r>
              <a:rPr sz="900" b="1" spc="-10" dirty="0">
                <a:latin typeface="Arial"/>
                <a:cs typeface="Arial"/>
              </a:rPr>
              <a:t>básicos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10" dirty="0">
                <a:latin typeface="Arial"/>
                <a:cs typeface="Arial"/>
              </a:rPr>
              <a:t>los </a:t>
            </a:r>
            <a:r>
              <a:rPr sz="900" b="1" spc="30" dirty="0">
                <a:latin typeface="Arial"/>
                <a:cs typeface="Arial"/>
              </a:rPr>
              <a:t>motores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30" dirty="0">
                <a:latin typeface="Arial"/>
                <a:cs typeface="Arial"/>
              </a:rPr>
              <a:t>CA</a:t>
            </a:r>
            <a:r>
              <a:rPr sz="900" spc="-30" dirty="0">
                <a:latin typeface="Microsoft Sans Serif"/>
                <a:cs typeface="Microsoft Sans Serif"/>
              </a:rPr>
              <a:t>.y 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relacionado.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productos..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850" spc="10" dirty="0">
                <a:latin typeface="Microsoft Sans Serif"/>
                <a:cs typeface="Microsoft Sans Serif"/>
              </a:rPr>
              <a:t>Al.finalizar.la.</a:t>
            </a:r>
            <a:r>
              <a:rPr sz="850" b="1" spc="10" dirty="0">
                <a:latin typeface="Arial"/>
                <a:cs typeface="Arial"/>
              </a:rPr>
              <a:t>Conceptos</a:t>
            </a:r>
            <a:r>
              <a:rPr sz="850" b="1" spc="-10" dirty="0">
                <a:latin typeface="Arial"/>
                <a:cs typeface="Arial"/>
              </a:rPr>
              <a:t> básicos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0" dirty="0">
                <a:latin typeface="Arial"/>
                <a:cs typeface="Arial"/>
              </a:rPr>
              <a:t> los </a:t>
            </a:r>
            <a:r>
              <a:rPr sz="850" b="1" spc="30" dirty="0">
                <a:latin typeface="Arial"/>
                <a:cs typeface="Arial"/>
              </a:rPr>
              <a:t>motores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CA</a:t>
            </a:r>
            <a:r>
              <a:rPr sz="850" spc="15" dirty="0">
                <a:latin typeface="Microsoft Sans Serif"/>
                <a:cs typeface="Microsoft Sans Serif"/>
              </a:rPr>
              <a:t>.usted.debería.poder.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a: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2170" y="3533391"/>
            <a:ext cx="4460875" cy="55188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 indent="-113664">
              <a:spcBef>
                <a:spcPts val="100"/>
              </a:spcBef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10" dirty="0">
                <a:latin typeface="Microsoft Sans Serif"/>
                <a:cs typeface="Microsoft Sans Serif"/>
              </a:rPr>
              <a:t>Explicar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conceptos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fuerza,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inercia,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velocidad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Explicar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endParaRPr sz="95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30" dirty="0">
                <a:latin typeface="Microsoft Sans Serif"/>
                <a:cs typeface="Microsoft Sans Serif"/>
              </a:rPr>
              <a:t>diferencia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trabajo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potencia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Describir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construcción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endParaRPr sz="95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950" spc="65" dirty="0">
                <a:latin typeface="Microsoft Sans Serif"/>
                <a:cs typeface="Microsoft Sans Serif"/>
              </a:rPr>
              <a:t>motor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jaula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ardilla</a:t>
            </a:r>
            <a:endParaRPr sz="95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30" dirty="0">
                <a:latin typeface="Microsoft Sans Serif"/>
                <a:cs typeface="Microsoft Sans Serif"/>
              </a:rPr>
              <a:t>Describir.la.operación.de.un.campo.magnético.giratorio</a:t>
            </a:r>
            <a:endParaRPr sz="95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20" dirty="0">
                <a:latin typeface="Microsoft Sans Serif"/>
                <a:cs typeface="Microsoft Sans Serif"/>
              </a:rPr>
              <a:t>Calcular.la.velocidad.sincrónica,.el.deslizamiento.y.la.velocidad.del.rotor</a:t>
            </a:r>
            <a:endParaRPr sz="950">
              <a:latin typeface="Microsoft Sans Serif"/>
              <a:cs typeface="Microsoft Sans Serif"/>
            </a:endParaRPr>
          </a:p>
          <a:p>
            <a:pPr marL="126364" marR="657860" indent="-126364">
              <a:lnSpc>
                <a:spcPts val="1440"/>
              </a:lnSpc>
              <a:spcBef>
                <a:spcPts val="245"/>
              </a:spcBef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50" spc="15" dirty="0">
                <a:latin typeface="Microsoft Sans Serif"/>
                <a:cs typeface="Microsoft Sans Serif"/>
              </a:rPr>
              <a:t>Trazar.el.par.de.arranque,.el.par.de.aceleración,.el.desglose.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par.y.par.a.carga.plena.en.una.curva.de.par.NEMA</a:t>
            </a:r>
            <a:endParaRPr sz="950">
              <a:latin typeface="Microsoft Sans Serif"/>
              <a:cs typeface="Microsoft Sans Serif"/>
            </a:endParaRPr>
          </a:p>
          <a:p>
            <a:pPr marL="125730" indent="-113664">
              <a:lnSpc>
                <a:spcPts val="1670"/>
              </a:lnSpc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00" spc="20" dirty="0">
                <a:latin typeface="Microsoft Sans Serif"/>
                <a:cs typeface="Microsoft Sans Serif"/>
              </a:rPr>
              <a:t>Aplicar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factores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reducción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según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endParaRPr sz="900">
              <a:latin typeface="Microsoft Sans Serif"/>
              <a:cs typeface="Microsoft Sans Serif"/>
            </a:endParaRPr>
          </a:p>
          <a:p>
            <a:pPr marL="126364" marR="715645" indent="-1263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1150" spc="20" dirty="0">
                <a:latin typeface="Microsoft Sans Serif"/>
                <a:cs typeface="Microsoft Sans Serif"/>
              </a:rPr>
              <a:t>Describir.la.relación.entre.V/Hz,.par,.y.</a:t>
            </a:r>
            <a:r>
              <a:rPr sz="1150" spc="25" dirty="0">
                <a:latin typeface="Microsoft Sans Serif"/>
                <a:cs typeface="Microsoft Sans Serif"/>
              </a:rPr>
              <a:t> caballo </a:t>
            </a:r>
            <a:r>
              <a:rPr sz="1150" spc="35" dirty="0">
                <a:latin typeface="Microsoft Sans Serif"/>
                <a:cs typeface="Microsoft Sans Serif"/>
              </a:rPr>
              <a:t>de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fuerza</a:t>
            </a:r>
            <a:endParaRPr sz="1150">
              <a:latin typeface="Microsoft Sans Serif"/>
              <a:cs typeface="Microsoft Sans Serif"/>
            </a:endParaRPr>
          </a:p>
          <a:p>
            <a:pPr marL="125730" indent="-113664">
              <a:spcBef>
                <a:spcPts val="60"/>
              </a:spcBef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00" spc="15" dirty="0">
                <a:latin typeface="Microsoft Sans Serif"/>
                <a:cs typeface="Microsoft Sans Serif"/>
              </a:rPr>
              <a:t>Hacer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coincidir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Identificar</a:t>
            </a:r>
            <a:endParaRPr sz="90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gabinetes</a:t>
            </a:r>
            <a:r>
              <a:rPr sz="900" spc="-10" dirty="0">
                <a:latin typeface="Microsoft Sans Serif"/>
                <a:cs typeface="Microsoft Sans Serif"/>
              </a:rPr>
              <a:t> NEMA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configuraciones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montaje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Describir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endParaRPr sz="900">
              <a:latin typeface="Microsoft Sans Serif"/>
              <a:cs typeface="Microsoft Sans Serif"/>
            </a:endParaRPr>
          </a:p>
          <a:p>
            <a:pPr marL="125730" indent="-113664">
              <a:buChar char="•"/>
              <a:tabLst>
                <a:tab pos="126364" algn="l"/>
                <a:tab pos="37211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.	</a:t>
            </a:r>
            <a:r>
              <a:rPr sz="900" spc="45" dirty="0">
                <a:latin typeface="Microsoft Sans Serif"/>
                <a:cs typeface="Microsoft Sans Serif"/>
              </a:rPr>
              <a:t>motores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NEMA,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IEC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NEMA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superiores</a:t>
            </a:r>
            <a:endParaRPr sz="900">
              <a:latin typeface="Microsoft Sans Serif"/>
              <a:cs typeface="Microsoft Sans Serif"/>
            </a:endParaRPr>
          </a:p>
          <a:p>
            <a:pPr marL="47625" marR="261620">
              <a:lnSpc>
                <a:spcPct val="126299"/>
              </a:lnSpc>
              <a:spcBef>
                <a:spcPts val="1350"/>
              </a:spcBef>
            </a:pPr>
            <a:r>
              <a:rPr sz="950" spc="20" dirty="0">
                <a:latin typeface="Microsoft Sans Serif"/>
                <a:cs typeface="Microsoft Sans Serif"/>
              </a:rPr>
              <a:t>Este.conocimiento.lo.ayudará.a.comprender.mejor.a.los.clientes.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aplicaciones..Además,.será.más.capaz.de.describir.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productos.a.los.clientes.y.determinar.diferencias.importantes. </a:t>
            </a:r>
            <a:r>
              <a:rPr sz="950" spc="30" dirty="0">
                <a:latin typeface="Microsoft Sans Serif"/>
                <a:cs typeface="Microsoft Sans Serif"/>
              </a:rPr>
              <a:t> entre.productos..Debe.completar.</a:t>
            </a:r>
            <a:r>
              <a:rPr sz="950" b="1" spc="30" dirty="0">
                <a:latin typeface="Arial"/>
                <a:cs typeface="Arial"/>
              </a:rPr>
              <a:t>Fundamentos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5" dirty="0">
                <a:latin typeface="Arial"/>
                <a:cs typeface="Arial"/>
              </a:rPr>
              <a:t>la </a:t>
            </a:r>
            <a:r>
              <a:rPr sz="950" b="1" spc="10" dirty="0">
                <a:latin typeface="Arial"/>
                <a:cs typeface="Arial"/>
              </a:rPr>
              <a:t>Electricidad </a:t>
            </a:r>
            <a:r>
              <a:rPr sz="950" b="1" spc="15" dirty="0">
                <a:latin typeface="Arial"/>
                <a:cs typeface="Arial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antes.de.intentar.</a:t>
            </a:r>
            <a:r>
              <a:rPr sz="950" b="1" spc="20" dirty="0">
                <a:latin typeface="Arial"/>
                <a:cs typeface="Arial"/>
              </a:rPr>
              <a:t>Conceptos </a:t>
            </a:r>
            <a:r>
              <a:rPr sz="950" b="1" spc="-10" dirty="0">
                <a:latin typeface="Arial"/>
                <a:cs typeface="Arial"/>
              </a:rPr>
              <a:t>básicos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-10" dirty="0">
                <a:latin typeface="Arial"/>
                <a:cs typeface="Arial"/>
              </a:rPr>
              <a:t>los </a:t>
            </a:r>
            <a:r>
              <a:rPr sz="950" b="1" spc="30" dirty="0">
                <a:latin typeface="Arial"/>
                <a:cs typeface="Arial"/>
              </a:rPr>
              <a:t>motores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-10" dirty="0">
                <a:latin typeface="Arial"/>
                <a:cs typeface="Arial"/>
              </a:rPr>
              <a:t>CA</a:t>
            </a:r>
            <a:r>
              <a:rPr sz="950" spc="-10" dirty="0">
                <a:latin typeface="Microsoft Sans Serif"/>
                <a:cs typeface="Microsoft Sans Serif"/>
              </a:rPr>
              <a:t>..Una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comprensión.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de.muchos.de.los.conceptos.tratados.en.</a:t>
            </a:r>
            <a:r>
              <a:rPr sz="950" b="1" spc="25" dirty="0">
                <a:latin typeface="Arial"/>
                <a:cs typeface="Arial"/>
              </a:rPr>
              <a:t>Fundamentos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la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Electricidad</a:t>
            </a:r>
            <a:r>
              <a:rPr sz="950" spc="5" dirty="0">
                <a:latin typeface="Microsoft Sans Serif"/>
                <a:cs typeface="Microsoft Sans Serif"/>
              </a:rPr>
              <a:t>.es.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obligatorio.para.este.curso..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47625" marR="288290">
              <a:lnSpc>
                <a:spcPct val="150000"/>
              </a:lnSpc>
            </a:pPr>
            <a:r>
              <a:rPr sz="800" spc="20" dirty="0">
                <a:latin typeface="Microsoft Sans Serif"/>
                <a:cs typeface="Microsoft Sans Serif"/>
              </a:rPr>
              <a:t>Después.de.haber.completado.este.curso,.si.desea.determinar. </a:t>
            </a:r>
            <a:r>
              <a:rPr sz="800" spc="25" dirty="0">
                <a:latin typeface="Microsoft Sans Serif"/>
                <a:cs typeface="Microsoft Sans Serif"/>
              </a:rPr>
              <a:t> cómo.bien.ha.retenido.la.información.cubierta,.puede.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completar.un.examen.final.en.línea.como.se.describirá.más</a:t>
            </a:r>
            <a:r>
              <a:rPr sz="800" spc="8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adelante.en.este.curso..Si.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usted.aprueba.el.examen,.se.dará.la.oportunidad.de.imprimir.un.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certificado.de.finalización.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775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71" y="486821"/>
            <a:ext cx="4719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Siemens.es.una.marca.comercial.de.Siemens.AG..Nombres.de.productos. </a:t>
            </a:r>
            <a:r>
              <a:rPr sz="900" spc="20" dirty="0">
                <a:latin typeface="Microsoft Sans Serif"/>
                <a:cs typeface="Microsoft Sans Serif"/>
              </a:rPr>
              <a:t> mencionados.pueden.ser.marcas.comerciales.o.marcas.comerciales.registradas.de.sus.  </a:t>
            </a:r>
            <a:r>
              <a:rPr sz="900" spc="10" dirty="0">
                <a:latin typeface="Microsoft Sans Serif"/>
                <a:cs typeface="Microsoft Sans Serif"/>
              </a:rPr>
              <a:t>respectivas.empresas..Especificaciones.sujetas.a.cambios.sin.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aviso.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1" y="1401217"/>
            <a:ext cx="3952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NEMA®.es.una.marca.comercial.registrada.y.una.marca.de.servicio.de.la.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Asociación.Nacional.de.Fabricantes.de.Electricidad,.Rosslyn,.VA.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22209.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0" y="2135275"/>
            <a:ext cx="393954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latin typeface="Microsoft Sans Serif"/>
                <a:cs typeface="Microsoft Sans Serif"/>
              </a:rPr>
              <a:t>Underwriters.Laboratories.Inc.®.y.UL®.están.registrados.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marcas  </a:t>
            </a:r>
            <a:r>
              <a:rPr sz="1000" spc="30" dirty="0">
                <a:latin typeface="Microsoft Sans Serif"/>
                <a:cs typeface="Microsoft Sans Serif"/>
              </a:rPr>
              <a:t>comerciales.de.Underwriters.Laboratories.Inc.,.Northbrook,.IL.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0" dirty="0">
                <a:latin typeface="Microsoft Sans Serif"/>
                <a:cs typeface="Microsoft Sans Serif"/>
              </a:rPr>
              <a:t>60062-2096.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050" spc="-20" dirty="0">
                <a:latin typeface="Microsoft Sans Serif"/>
                <a:cs typeface="Microsoft Sans Serif"/>
              </a:rPr>
              <a:t>Las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demás.marcas.son.propiedad.de.sus.respectivos.titulares.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21280" y="6199390"/>
            <a:ext cx="2033270" cy="307340"/>
          </a:xfrm>
          <a:custGeom>
            <a:avLst/>
            <a:gdLst/>
            <a:ahLst/>
            <a:cxnLst/>
            <a:rect l="l" t="t" r="r" b="b"/>
            <a:pathLst>
              <a:path w="2033270" h="307340">
                <a:moveTo>
                  <a:pt x="0" y="0"/>
                </a:moveTo>
                <a:lnTo>
                  <a:pt x="0" y="41325"/>
                </a:lnTo>
                <a:lnTo>
                  <a:pt x="1115428" y="194767"/>
                </a:lnTo>
                <a:lnTo>
                  <a:pt x="1820672" y="271500"/>
                </a:lnTo>
                <a:lnTo>
                  <a:pt x="1926907" y="289191"/>
                </a:lnTo>
                <a:lnTo>
                  <a:pt x="2000681" y="306882"/>
                </a:lnTo>
                <a:lnTo>
                  <a:pt x="2033130" y="298043"/>
                </a:lnTo>
                <a:lnTo>
                  <a:pt x="2028532" y="242392"/>
                </a:lnTo>
                <a:lnTo>
                  <a:pt x="1953196" y="225602"/>
                </a:lnTo>
                <a:lnTo>
                  <a:pt x="1870849" y="218376"/>
                </a:lnTo>
                <a:lnTo>
                  <a:pt x="1719440" y="199212"/>
                </a:lnTo>
                <a:lnTo>
                  <a:pt x="337299" y="42392"/>
                </a:lnTo>
                <a:lnTo>
                  <a:pt x="0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0591" y="4272535"/>
            <a:ext cx="3310254" cy="3324225"/>
            <a:chOff x="2915991" y="4272534"/>
            <a:chExt cx="3310254" cy="3324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2943" y="4272534"/>
              <a:ext cx="2377745" cy="10219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991" y="4513088"/>
              <a:ext cx="3310030" cy="308304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730" y="540000"/>
            <a:ext cx="9975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60" dirty="0">
                <a:latin typeface="Microsoft Sans Serif"/>
                <a:cs typeface="Microsoft Sans Serif"/>
              </a:rPr>
              <a:t>Motores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85" dirty="0">
                <a:latin typeface="Microsoft Sans Serif"/>
                <a:cs typeface="Microsoft Sans Serif"/>
              </a:rPr>
              <a:t>CA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75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29" y="1873500"/>
            <a:ext cx="435292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30" dirty="0">
                <a:latin typeface="Arial"/>
                <a:cs typeface="Arial"/>
              </a:rPr>
              <a:t>motores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30" dirty="0">
                <a:latin typeface="Arial"/>
                <a:cs typeface="Arial"/>
              </a:rPr>
              <a:t>corriente </a:t>
            </a:r>
            <a:r>
              <a:rPr sz="850" b="1" spc="40" dirty="0">
                <a:latin typeface="Arial"/>
                <a:cs typeface="Arial"/>
              </a:rPr>
              <a:t>alterna </a:t>
            </a:r>
            <a:r>
              <a:rPr sz="850" b="1" spc="45" dirty="0">
                <a:latin typeface="Arial"/>
                <a:cs typeface="Arial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se.utilizan.en.muchas.aplicaciones.en.todo.el.mundo.para.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transformar.la.energía.eléctrica.en.energía.mecánica..Hay.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muchos.tipos.de.motores.de.CA,.pero.este.curso.se.enfoca.en.</a:t>
            </a:r>
            <a:r>
              <a:rPr sz="850" b="1" spc="15" dirty="0">
                <a:latin typeface="Arial"/>
                <a:cs typeface="Arial"/>
              </a:rPr>
              <a:t>motores</a:t>
            </a:r>
            <a:r>
              <a:rPr sz="850" b="1" spc="10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10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inducción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-50" dirty="0">
                <a:latin typeface="Arial"/>
                <a:cs typeface="Arial"/>
              </a:rPr>
              <a:t>CA</a:t>
            </a:r>
            <a:r>
              <a:rPr sz="850" b="1" spc="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trifásicos</a:t>
            </a:r>
            <a:r>
              <a:rPr sz="850" spc="20" dirty="0">
                <a:latin typeface="Microsoft Sans Serif"/>
                <a:cs typeface="Microsoft Sans Serif"/>
              </a:rPr>
              <a:t>,.el.tipo.más.común.de.motor. utilizado.en.aplicaciones.industriales..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92710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Un.motor.CA.de.este.tipo.puede.formar.parte.de.una.bomba.o.un.ventilador.o.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conectado.a.alguna.otra.forma.de.equipo.mecánico.como.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como.bobinadora,.transportadora,.o.mezcladora..Siemens.fabrica.una.amplia.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variedad.de.motores.de.CA..Además.de.brindar.información.básica.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sobre.los.motores.de.CA.en.general,.este.curso.también.incluye.una.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resumen.de.los.motores.de.CA.Siemens.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25888" y="5448163"/>
            <a:ext cx="4235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latin typeface="Microsoft Sans Serif"/>
                <a:cs typeface="Microsoft Sans Serif"/>
              </a:rPr>
              <a:t>Devanadera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51389" y="5765665"/>
            <a:ext cx="3460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Bomba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25887" y="7308715"/>
            <a:ext cx="5448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latin typeface="Microsoft Sans Serif"/>
                <a:cs typeface="Microsoft Sans Serif"/>
              </a:rPr>
              <a:t>Transportador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625" y="1787311"/>
            <a:ext cx="2324735" cy="1836420"/>
            <a:chOff x="2917024" y="1787311"/>
            <a:chExt cx="2324735" cy="1836420"/>
          </a:xfrm>
        </p:grpSpPr>
        <p:sp>
          <p:nvSpPr>
            <p:cNvPr id="3" name="object 3"/>
            <p:cNvSpPr/>
            <p:nvPr/>
          </p:nvSpPr>
          <p:spPr>
            <a:xfrm>
              <a:off x="2921190" y="1790180"/>
              <a:ext cx="2318385" cy="1538605"/>
            </a:xfrm>
            <a:custGeom>
              <a:avLst/>
              <a:gdLst/>
              <a:ahLst/>
              <a:cxnLst/>
              <a:rect l="l" t="t" r="r" b="b"/>
              <a:pathLst>
                <a:path w="2318385" h="1538604">
                  <a:moveTo>
                    <a:pt x="1467309" y="0"/>
                  </a:moveTo>
                  <a:lnTo>
                    <a:pt x="1438554" y="4151"/>
                  </a:lnTo>
                  <a:lnTo>
                    <a:pt x="1390280" y="17513"/>
                  </a:lnTo>
                  <a:lnTo>
                    <a:pt x="1224340" y="57279"/>
                  </a:lnTo>
                  <a:lnTo>
                    <a:pt x="805868" y="155227"/>
                  </a:lnTo>
                  <a:lnTo>
                    <a:pt x="0" y="343140"/>
                  </a:lnTo>
                  <a:lnTo>
                    <a:pt x="628116" y="1538489"/>
                  </a:lnTo>
                  <a:lnTo>
                    <a:pt x="2269883" y="1048803"/>
                  </a:lnTo>
                  <a:lnTo>
                    <a:pt x="2276495" y="1048168"/>
                  </a:lnTo>
                  <a:lnTo>
                    <a:pt x="2291362" y="1045164"/>
                  </a:lnTo>
                  <a:lnTo>
                    <a:pt x="2307034" y="1038141"/>
                  </a:lnTo>
                  <a:lnTo>
                    <a:pt x="2316060" y="1025447"/>
                  </a:lnTo>
                  <a:lnTo>
                    <a:pt x="2317830" y="1012435"/>
                  </a:lnTo>
                  <a:lnTo>
                    <a:pt x="2314171" y="1001833"/>
                  </a:lnTo>
                  <a:lnTo>
                    <a:pt x="2301259" y="988005"/>
                  </a:lnTo>
                  <a:lnTo>
                    <a:pt x="2275268" y="965313"/>
                  </a:lnTo>
                  <a:lnTo>
                    <a:pt x="1502918" y="21322"/>
                  </a:lnTo>
                  <a:lnTo>
                    <a:pt x="1497336" y="14222"/>
                  </a:lnTo>
                  <a:lnTo>
                    <a:pt x="1486185" y="5236"/>
                  </a:lnTo>
                  <a:lnTo>
                    <a:pt x="1467309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1190" y="1790180"/>
              <a:ext cx="2318385" cy="1538605"/>
            </a:xfrm>
            <a:custGeom>
              <a:avLst/>
              <a:gdLst/>
              <a:ahLst/>
              <a:cxnLst/>
              <a:rect l="l" t="t" r="r" b="b"/>
              <a:pathLst>
                <a:path w="2318385" h="1538604">
                  <a:moveTo>
                    <a:pt x="0" y="343140"/>
                  </a:moveTo>
                  <a:lnTo>
                    <a:pt x="805868" y="155227"/>
                  </a:lnTo>
                  <a:lnTo>
                    <a:pt x="1224340" y="57279"/>
                  </a:lnTo>
                  <a:lnTo>
                    <a:pt x="1390280" y="17513"/>
                  </a:lnTo>
                  <a:lnTo>
                    <a:pt x="1438554" y="4151"/>
                  </a:lnTo>
                  <a:lnTo>
                    <a:pt x="1467309" y="0"/>
                  </a:lnTo>
                  <a:lnTo>
                    <a:pt x="1486185" y="5236"/>
                  </a:lnTo>
                  <a:lnTo>
                    <a:pt x="1497336" y="14222"/>
                  </a:lnTo>
                  <a:lnTo>
                    <a:pt x="1502918" y="21322"/>
                  </a:lnTo>
                  <a:lnTo>
                    <a:pt x="2275268" y="965313"/>
                  </a:lnTo>
                  <a:lnTo>
                    <a:pt x="2301259" y="988005"/>
                  </a:lnTo>
                  <a:lnTo>
                    <a:pt x="2314171" y="1001833"/>
                  </a:lnTo>
                  <a:lnTo>
                    <a:pt x="2317830" y="1012435"/>
                  </a:lnTo>
                  <a:lnTo>
                    <a:pt x="2316060" y="1025447"/>
                  </a:lnTo>
                  <a:lnTo>
                    <a:pt x="2307034" y="1038141"/>
                  </a:lnTo>
                  <a:lnTo>
                    <a:pt x="2291362" y="1045164"/>
                  </a:lnTo>
                  <a:lnTo>
                    <a:pt x="2276495" y="1048168"/>
                  </a:lnTo>
                  <a:lnTo>
                    <a:pt x="2269883" y="1048803"/>
                  </a:lnTo>
                  <a:lnTo>
                    <a:pt x="628116" y="1538489"/>
                  </a:lnTo>
                  <a:lnTo>
                    <a:pt x="0" y="343140"/>
                  </a:lnTo>
                  <a:close/>
                </a:path>
              </a:pathLst>
            </a:custGeom>
            <a:ln w="4572">
              <a:solidFill>
                <a:srgbClr val="CFD0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1088" y="2141740"/>
              <a:ext cx="2318097" cy="14812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19310" y="1789597"/>
              <a:ext cx="2319655" cy="1540510"/>
            </a:xfrm>
            <a:custGeom>
              <a:avLst/>
              <a:gdLst/>
              <a:ahLst/>
              <a:cxnLst/>
              <a:rect l="l" t="t" r="r" b="b"/>
              <a:pathLst>
                <a:path w="2319654" h="1540510">
                  <a:moveTo>
                    <a:pt x="1499044" y="12862"/>
                  </a:moveTo>
                  <a:lnTo>
                    <a:pt x="2313305" y="1006675"/>
                  </a:lnTo>
                  <a:lnTo>
                    <a:pt x="2319081" y="1018027"/>
                  </a:lnTo>
                  <a:lnTo>
                    <a:pt x="2318489" y="1028833"/>
                  </a:lnTo>
                  <a:lnTo>
                    <a:pt x="2311854" y="1037911"/>
                  </a:lnTo>
                  <a:lnTo>
                    <a:pt x="2299500" y="1044076"/>
                  </a:lnTo>
                  <a:lnTo>
                    <a:pt x="628395" y="1540126"/>
                  </a:lnTo>
                  <a:lnTo>
                    <a:pt x="0" y="340877"/>
                  </a:lnTo>
                  <a:lnTo>
                    <a:pt x="1451851" y="1356"/>
                  </a:lnTo>
                  <a:lnTo>
                    <a:pt x="1465302" y="0"/>
                  </a:lnTo>
                  <a:lnTo>
                    <a:pt x="1478691" y="1718"/>
                  </a:lnTo>
                  <a:lnTo>
                    <a:pt x="1490457" y="6131"/>
                  </a:lnTo>
                  <a:lnTo>
                    <a:pt x="1499044" y="128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7024" y="1875701"/>
              <a:ext cx="2319621" cy="174746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61990" y="513485"/>
            <a:ext cx="10515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40" dirty="0">
                <a:latin typeface="Arial"/>
                <a:cs typeface="Arial"/>
              </a:rPr>
              <a:t>Motores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NEMA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75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488084"/>
            <a:ext cx="4754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2935" indent="-635">
              <a:lnSpc>
                <a:spcPct val="126299"/>
              </a:lnSpc>
              <a:spcBef>
                <a:spcPts val="100"/>
              </a:spcBef>
            </a:pP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lo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largo.de.este.curso,.se.hace.referencia.a.la.</a:t>
            </a:r>
            <a:r>
              <a:rPr sz="950" b="1" spc="10" dirty="0">
                <a:latin typeface="Arial"/>
                <a:cs typeface="Arial"/>
              </a:rPr>
              <a:t>Asociación</a:t>
            </a:r>
            <a:r>
              <a:rPr sz="950" b="1" spc="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Nacional</a:t>
            </a:r>
            <a:r>
              <a:rPr sz="950" b="1" spc="1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Fabricantes </a:t>
            </a:r>
            <a:r>
              <a:rPr sz="950" b="1" dirty="0">
                <a:latin typeface="Arial"/>
                <a:cs typeface="Arial"/>
              </a:rPr>
              <a:t>Eléctricos (NEMA)</a:t>
            </a:r>
            <a:r>
              <a:rPr sz="950" dirty="0">
                <a:latin typeface="Microsoft Sans Serif"/>
                <a:cs typeface="Microsoft Sans Serif"/>
              </a:rPr>
              <a:t>..NEMA.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desarrolla.estándares.para.una.amplia.gama.de.productos.eléctricos,.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incluidos.los.motores.de.CA..Por.ejemplo,.la.publicación.estándar.NEMA.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dirty="0">
                <a:latin typeface="Microsoft Sans Serif"/>
                <a:cs typeface="Microsoft Sans Serif"/>
              </a:rPr>
              <a:t>MG.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.cubre.los.motores.CA.de.tamaño.de.estructura.NEMA,.comúnmente.referidos.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como.motores.NEMA..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1991" y="3941461"/>
            <a:ext cx="15589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latin typeface="Arial"/>
                <a:cs typeface="Arial"/>
              </a:rPr>
              <a:t>Por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encima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motores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NEMA</a:t>
            </a:r>
            <a:r>
              <a:rPr sz="800" spc="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770" y="3884310"/>
            <a:ext cx="46539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Además.de.fabricar.motores.NEMA,.Siemens.también. </a:t>
            </a:r>
            <a:r>
              <a:rPr sz="950" spc="25" dirty="0">
                <a:latin typeface="Microsoft Sans Serif"/>
                <a:cs typeface="Microsoft Sans Serif"/>
              </a:rPr>
              <a:t> fabrica.motores.más.grandes.que.el.marco.NEMA.más.grande.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tamaño..Estos.motores.están.fabricados.para.cumplir.con.la.aplicación.específica.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requisitos.y.comúnmente.se.denomina.como.</a:t>
            </a:r>
            <a:r>
              <a:rPr sz="950" b="1" spc="30" dirty="0">
                <a:latin typeface="Arial"/>
                <a:cs typeface="Arial"/>
              </a:rPr>
              <a:t>por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encima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motores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300"/>
              </a:spcBef>
            </a:pPr>
            <a:r>
              <a:rPr sz="950" b="1" spc="5" dirty="0">
                <a:latin typeface="Arial"/>
                <a:cs typeface="Arial"/>
              </a:rPr>
              <a:t>NEMA</a:t>
            </a:r>
            <a:r>
              <a:rPr sz="950" spc="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1991" y="5013340"/>
            <a:ext cx="822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latin typeface="Arial"/>
                <a:cs typeface="Arial"/>
              </a:rPr>
              <a:t>Motores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IEC</a:t>
            </a:r>
            <a:r>
              <a:rPr sz="1000" spc="-2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770" y="4977781"/>
            <a:ext cx="4185285" cy="204414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20" dirty="0">
                <a:latin typeface="Microsoft Sans Serif"/>
                <a:cs typeface="Microsoft Sans Serif"/>
              </a:rPr>
              <a:t>Siemens.también.fabrica.motores.para.</a:t>
            </a:r>
            <a:r>
              <a:rPr sz="800" b="1" spc="20" dirty="0">
                <a:latin typeface="Arial"/>
                <a:cs typeface="Arial"/>
              </a:rPr>
              <a:t>Comisión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Electrotécnica</a:t>
            </a:r>
            <a:r>
              <a:rPr sz="800" b="1" spc="5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Internacional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-15" dirty="0">
                <a:latin typeface="Arial"/>
                <a:cs typeface="Arial"/>
              </a:rPr>
              <a:t>(IEC)</a:t>
            </a:r>
            <a:endParaRPr sz="800">
              <a:latin typeface="Arial"/>
              <a:cs typeface="Arial"/>
            </a:endParaRPr>
          </a:p>
          <a:p>
            <a:pPr marL="12700" marR="781050">
              <a:lnSpc>
                <a:spcPct val="150000"/>
              </a:lnSpc>
            </a:pPr>
            <a:r>
              <a:rPr sz="800" spc="10" dirty="0">
                <a:latin typeface="Microsoft Sans Serif"/>
                <a:cs typeface="Microsoft Sans Serif"/>
              </a:rPr>
              <a:t>.estándares..IEC.es.otro. </a:t>
            </a:r>
            <a:r>
              <a:rPr sz="800" spc="15" dirty="0">
                <a:latin typeface="Microsoft Sans Serif"/>
                <a:cs typeface="Microsoft Sans Serif"/>
              </a:rPr>
              <a:t> organización.responsable.de.las.normas.eléctricas..las.normas.IEC.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realizan.la.misma.función.que.los.estándares.NEMA,.pero.diferentes.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en.muchos.aspectos..En.muchos.países,.los.equipos.eléctricos. </a:t>
            </a:r>
            <a:r>
              <a:rPr sz="800" spc="15" dirty="0">
                <a:latin typeface="Microsoft Sans Serif"/>
                <a:cs typeface="Microsoft Sans Serif"/>
              </a:rPr>
              <a:t> está.comúnmente.diseñado.para.cumplir.con.los.estándares.IEC..En.el.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Unidos.,.aunque.los.motores.IEC.a.veces.se.utilizan,.</a:t>
            </a:r>
            <a:endParaRPr sz="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15" dirty="0">
                <a:latin typeface="Microsoft Sans Serif"/>
                <a:cs typeface="Microsoft Sans Serif"/>
              </a:rPr>
              <a:t>Los.motores.NEMA.son.más.comunes..Tenga.en.mente,.sin </a:t>
            </a:r>
            <a:r>
              <a:rPr sz="800" spc="30" dirty="0">
                <a:latin typeface="Microsoft Sans Serif"/>
                <a:cs typeface="Microsoft Sans Serif"/>
              </a:rPr>
              <a:t>embargo,.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que.muchas.empresas.con.base.en.los.Estados 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Unidos.construyen.productos.para.exportarlos.a.</a:t>
            </a:r>
            <a:r>
              <a:rPr sz="800" spc="-3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países.que.siguen.los.estándares.IEC.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6782" y="4827523"/>
            <a:ext cx="1673225" cy="1150620"/>
            <a:chOff x="2922181" y="4827523"/>
            <a:chExt cx="1673225" cy="1150620"/>
          </a:xfrm>
        </p:grpSpPr>
        <p:sp>
          <p:nvSpPr>
            <p:cNvPr id="3" name="object 3"/>
            <p:cNvSpPr/>
            <p:nvPr/>
          </p:nvSpPr>
          <p:spPr>
            <a:xfrm>
              <a:off x="2922181" y="4827523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44" y="0"/>
                  </a:moveTo>
                  <a:lnTo>
                    <a:pt x="0" y="0"/>
                  </a:lnTo>
                  <a:lnTo>
                    <a:pt x="0" y="1150340"/>
                  </a:lnTo>
                  <a:lnTo>
                    <a:pt x="1672844" y="1150340"/>
                  </a:lnTo>
                  <a:lnTo>
                    <a:pt x="167284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0339" y="5061229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79">
                  <a:moveTo>
                    <a:pt x="477126" y="0"/>
                  </a:moveTo>
                  <a:lnTo>
                    <a:pt x="477126" y="156565"/>
                  </a:lnTo>
                  <a:lnTo>
                    <a:pt x="0" y="156565"/>
                  </a:lnTo>
                  <a:lnTo>
                    <a:pt x="0" y="533819"/>
                  </a:lnTo>
                  <a:lnTo>
                    <a:pt x="477126" y="533819"/>
                  </a:lnTo>
                  <a:lnTo>
                    <a:pt x="477126" y="690346"/>
                  </a:lnTo>
                  <a:lnTo>
                    <a:pt x="793089" y="345186"/>
                  </a:lnTo>
                  <a:lnTo>
                    <a:pt x="477126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0339" y="5061229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79">
                  <a:moveTo>
                    <a:pt x="793089" y="345186"/>
                  </a:moveTo>
                  <a:lnTo>
                    <a:pt x="477126" y="690346"/>
                  </a:lnTo>
                  <a:lnTo>
                    <a:pt x="477126" y="533819"/>
                  </a:lnTo>
                  <a:lnTo>
                    <a:pt x="0" y="533819"/>
                  </a:lnTo>
                  <a:lnTo>
                    <a:pt x="0" y="156565"/>
                  </a:lnTo>
                  <a:lnTo>
                    <a:pt x="477126" y="156565"/>
                  </a:lnTo>
                  <a:lnTo>
                    <a:pt x="477126" y="0"/>
                  </a:lnTo>
                  <a:lnTo>
                    <a:pt x="793089" y="3451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69398" y="5061229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79">
                  <a:moveTo>
                    <a:pt x="477126" y="0"/>
                  </a:moveTo>
                  <a:lnTo>
                    <a:pt x="477126" y="156565"/>
                  </a:lnTo>
                  <a:lnTo>
                    <a:pt x="0" y="156565"/>
                  </a:lnTo>
                  <a:lnTo>
                    <a:pt x="0" y="533819"/>
                  </a:lnTo>
                  <a:lnTo>
                    <a:pt x="477126" y="533819"/>
                  </a:lnTo>
                  <a:lnTo>
                    <a:pt x="477126" y="690346"/>
                  </a:lnTo>
                  <a:lnTo>
                    <a:pt x="793089" y="345186"/>
                  </a:lnTo>
                  <a:lnTo>
                    <a:pt x="477126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69398" y="5061229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79">
                  <a:moveTo>
                    <a:pt x="793089" y="345186"/>
                  </a:moveTo>
                  <a:lnTo>
                    <a:pt x="477126" y="690346"/>
                  </a:lnTo>
                  <a:lnTo>
                    <a:pt x="477126" y="533819"/>
                  </a:lnTo>
                  <a:lnTo>
                    <a:pt x="0" y="533819"/>
                  </a:lnTo>
                  <a:lnTo>
                    <a:pt x="0" y="156565"/>
                  </a:lnTo>
                  <a:lnTo>
                    <a:pt x="477126" y="156565"/>
                  </a:lnTo>
                  <a:lnTo>
                    <a:pt x="477126" y="0"/>
                  </a:lnTo>
                  <a:lnTo>
                    <a:pt x="793089" y="3451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042297" y="4827523"/>
            <a:ext cx="1673225" cy="1150620"/>
            <a:chOff x="4987696" y="4827523"/>
            <a:chExt cx="1673225" cy="1150620"/>
          </a:xfrm>
        </p:grpSpPr>
        <p:sp>
          <p:nvSpPr>
            <p:cNvPr id="9" name="object 9"/>
            <p:cNvSpPr/>
            <p:nvPr/>
          </p:nvSpPr>
          <p:spPr>
            <a:xfrm>
              <a:off x="4987696" y="4827523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56" y="0"/>
                  </a:moveTo>
                  <a:lnTo>
                    <a:pt x="0" y="0"/>
                  </a:lnTo>
                  <a:lnTo>
                    <a:pt x="0" y="1150340"/>
                  </a:lnTo>
                  <a:lnTo>
                    <a:pt x="1672856" y="1150340"/>
                  </a:lnTo>
                  <a:lnTo>
                    <a:pt x="167285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17121" y="4882680"/>
              <a:ext cx="1214120" cy="1057275"/>
            </a:xfrm>
            <a:custGeom>
              <a:avLst/>
              <a:gdLst/>
              <a:ahLst/>
              <a:cxnLst/>
              <a:rect l="l" t="t" r="r" b="b"/>
              <a:pathLst>
                <a:path w="1214120" h="1057275">
                  <a:moveTo>
                    <a:pt x="730338" y="0"/>
                  </a:moveTo>
                  <a:lnTo>
                    <a:pt x="730338" y="239649"/>
                  </a:lnTo>
                  <a:lnTo>
                    <a:pt x="0" y="239649"/>
                  </a:lnTo>
                  <a:lnTo>
                    <a:pt x="0" y="817105"/>
                  </a:lnTo>
                  <a:lnTo>
                    <a:pt x="730338" y="817105"/>
                  </a:lnTo>
                  <a:lnTo>
                    <a:pt x="730338" y="1056728"/>
                  </a:lnTo>
                  <a:lnTo>
                    <a:pt x="1214005" y="528358"/>
                  </a:lnTo>
                  <a:lnTo>
                    <a:pt x="730338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17121" y="4882680"/>
              <a:ext cx="1214120" cy="1057275"/>
            </a:xfrm>
            <a:custGeom>
              <a:avLst/>
              <a:gdLst/>
              <a:ahLst/>
              <a:cxnLst/>
              <a:rect l="l" t="t" r="r" b="b"/>
              <a:pathLst>
                <a:path w="1214120" h="1057275">
                  <a:moveTo>
                    <a:pt x="1214005" y="528358"/>
                  </a:moveTo>
                  <a:lnTo>
                    <a:pt x="730338" y="1056728"/>
                  </a:lnTo>
                  <a:lnTo>
                    <a:pt x="730338" y="817105"/>
                  </a:lnTo>
                  <a:lnTo>
                    <a:pt x="0" y="817105"/>
                  </a:lnTo>
                  <a:lnTo>
                    <a:pt x="0" y="239649"/>
                  </a:lnTo>
                  <a:lnTo>
                    <a:pt x="730338" y="239649"/>
                  </a:lnTo>
                  <a:lnTo>
                    <a:pt x="730338" y="0"/>
                  </a:lnTo>
                  <a:lnTo>
                    <a:pt x="1214005" y="5283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0042297" y="7123683"/>
            <a:ext cx="1673225" cy="1150620"/>
          </a:xfrm>
          <a:custGeom>
            <a:avLst/>
            <a:gdLst/>
            <a:ahLst/>
            <a:cxnLst/>
            <a:rect l="l" t="t" r="r" b="b"/>
            <a:pathLst>
              <a:path w="1673225" h="1150620">
                <a:moveTo>
                  <a:pt x="1672856" y="0"/>
                </a:moveTo>
                <a:lnTo>
                  <a:pt x="0" y="0"/>
                </a:lnTo>
                <a:lnTo>
                  <a:pt x="0" y="1150353"/>
                </a:lnTo>
                <a:lnTo>
                  <a:pt x="1672856" y="1150353"/>
                </a:lnTo>
                <a:lnTo>
                  <a:pt x="1672856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976782" y="7127405"/>
            <a:ext cx="1673225" cy="1150620"/>
            <a:chOff x="2922181" y="7127405"/>
            <a:chExt cx="1673225" cy="1150620"/>
          </a:xfrm>
        </p:grpSpPr>
        <p:sp>
          <p:nvSpPr>
            <p:cNvPr id="14" name="object 14"/>
            <p:cNvSpPr/>
            <p:nvPr/>
          </p:nvSpPr>
          <p:spPr>
            <a:xfrm>
              <a:off x="2922181" y="7127405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44" y="0"/>
                  </a:moveTo>
                  <a:lnTo>
                    <a:pt x="0" y="0"/>
                  </a:lnTo>
                  <a:lnTo>
                    <a:pt x="0" y="1150340"/>
                  </a:lnTo>
                  <a:lnTo>
                    <a:pt x="1672844" y="1150340"/>
                  </a:lnTo>
                  <a:lnTo>
                    <a:pt x="167284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95104" y="7357402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79">
                  <a:moveTo>
                    <a:pt x="477113" y="0"/>
                  </a:moveTo>
                  <a:lnTo>
                    <a:pt x="477113" y="156552"/>
                  </a:lnTo>
                  <a:lnTo>
                    <a:pt x="0" y="156552"/>
                  </a:lnTo>
                  <a:lnTo>
                    <a:pt x="0" y="533806"/>
                  </a:lnTo>
                  <a:lnTo>
                    <a:pt x="477113" y="533806"/>
                  </a:lnTo>
                  <a:lnTo>
                    <a:pt x="477113" y="690346"/>
                  </a:lnTo>
                  <a:lnTo>
                    <a:pt x="793076" y="345173"/>
                  </a:lnTo>
                  <a:lnTo>
                    <a:pt x="477113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95104" y="7357402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79">
                  <a:moveTo>
                    <a:pt x="793076" y="345173"/>
                  </a:moveTo>
                  <a:lnTo>
                    <a:pt x="477113" y="690346"/>
                  </a:lnTo>
                  <a:lnTo>
                    <a:pt x="477113" y="533806"/>
                  </a:lnTo>
                  <a:lnTo>
                    <a:pt x="0" y="533806"/>
                  </a:lnTo>
                  <a:lnTo>
                    <a:pt x="0" y="156552"/>
                  </a:lnTo>
                  <a:lnTo>
                    <a:pt x="477113" y="156552"/>
                  </a:lnTo>
                  <a:lnTo>
                    <a:pt x="477113" y="0"/>
                  </a:lnTo>
                  <a:lnTo>
                    <a:pt x="793076" y="3451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95864" y="7474254"/>
              <a:ext cx="526415" cy="458470"/>
            </a:xfrm>
            <a:custGeom>
              <a:avLst/>
              <a:gdLst/>
              <a:ahLst/>
              <a:cxnLst/>
              <a:rect l="l" t="t" r="r" b="b"/>
              <a:pathLst>
                <a:path w="526414" h="458470">
                  <a:moveTo>
                    <a:pt x="209651" y="0"/>
                  </a:moveTo>
                  <a:lnTo>
                    <a:pt x="0" y="229044"/>
                  </a:lnTo>
                  <a:lnTo>
                    <a:pt x="209651" y="458076"/>
                  </a:lnTo>
                  <a:lnTo>
                    <a:pt x="209651" y="354215"/>
                  </a:lnTo>
                  <a:lnTo>
                    <a:pt x="526249" y="354215"/>
                  </a:lnTo>
                  <a:lnTo>
                    <a:pt x="526249" y="103886"/>
                  </a:lnTo>
                  <a:lnTo>
                    <a:pt x="209651" y="103886"/>
                  </a:lnTo>
                  <a:lnTo>
                    <a:pt x="209651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95864" y="7474254"/>
              <a:ext cx="526415" cy="458470"/>
            </a:xfrm>
            <a:custGeom>
              <a:avLst/>
              <a:gdLst/>
              <a:ahLst/>
              <a:cxnLst/>
              <a:rect l="l" t="t" r="r" b="b"/>
              <a:pathLst>
                <a:path w="526414" h="458470">
                  <a:moveTo>
                    <a:pt x="0" y="229044"/>
                  </a:moveTo>
                  <a:lnTo>
                    <a:pt x="209651" y="458076"/>
                  </a:lnTo>
                  <a:lnTo>
                    <a:pt x="209651" y="354215"/>
                  </a:lnTo>
                  <a:lnTo>
                    <a:pt x="526249" y="354215"/>
                  </a:lnTo>
                  <a:lnTo>
                    <a:pt x="526249" y="103886"/>
                  </a:lnTo>
                  <a:lnTo>
                    <a:pt x="209651" y="103886"/>
                  </a:lnTo>
                  <a:lnTo>
                    <a:pt x="209651" y="0"/>
                  </a:lnTo>
                  <a:lnTo>
                    <a:pt x="0" y="2290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0613326" y="7467549"/>
            <a:ext cx="530860" cy="462915"/>
            <a:chOff x="5558726" y="7467548"/>
            <a:chExt cx="530860" cy="462915"/>
          </a:xfrm>
        </p:grpSpPr>
        <p:sp>
          <p:nvSpPr>
            <p:cNvPr id="20" name="object 20"/>
            <p:cNvSpPr/>
            <p:nvPr/>
          </p:nvSpPr>
          <p:spPr>
            <a:xfrm>
              <a:off x="5561012" y="7469834"/>
              <a:ext cx="526415" cy="458470"/>
            </a:xfrm>
            <a:custGeom>
              <a:avLst/>
              <a:gdLst/>
              <a:ahLst/>
              <a:cxnLst/>
              <a:rect l="l" t="t" r="r" b="b"/>
              <a:pathLst>
                <a:path w="526414" h="458470">
                  <a:moveTo>
                    <a:pt x="316572" y="0"/>
                  </a:moveTo>
                  <a:lnTo>
                    <a:pt x="316572" y="103873"/>
                  </a:lnTo>
                  <a:lnTo>
                    <a:pt x="0" y="103873"/>
                  </a:lnTo>
                  <a:lnTo>
                    <a:pt x="0" y="354190"/>
                  </a:lnTo>
                  <a:lnTo>
                    <a:pt x="316572" y="354190"/>
                  </a:lnTo>
                  <a:lnTo>
                    <a:pt x="316572" y="458063"/>
                  </a:lnTo>
                  <a:lnTo>
                    <a:pt x="526224" y="229031"/>
                  </a:lnTo>
                  <a:lnTo>
                    <a:pt x="316572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61012" y="7469834"/>
              <a:ext cx="526415" cy="458470"/>
            </a:xfrm>
            <a:custGeom>
              <a:avLst/>
              <a:gdLst/>
              <a:ahLst/>
              <a:cxnLst/>
              <a:rect l="l" t="t" r="r" b="b"/>
              <a:pathLst>
                <a:path w="526414" h="458470">
                  <a:moveTo>
                    <a:pt x="526224" y="229031"/>
                  </a:moveTo>
                  <a:lnTo>
                    <a:pt x="316572" y="458063"/>
                  </a:lnTo>
                  <a:lnTo>
                    <a:pt x="316572" y="354190"/>
                  </a:lnTo>
                  <a:lnTo>
                    <a:pt x="0" y="354190"/>
                  </a:lnTo>
                  <a:lnTo>
                    <a:pt x="0" y="103873"/>
                  </a:lnTo>
                  <a:lnTo>
                    <a:pt x="316572" y="103873"/>
                  </a:lnTo>
                  <a:lnTo>
                    <a:pt x="316572" y="0"/>
                  </a:lnTo>
                  <a:lnTo>
                    <a:pt x="526224" y="2290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957729" y="559050"/>
            <a:ext cx="166751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5" dirty="0">
                <a:latin typeface="Microsoft Sans Serif"/>
                <a:cs typeface="Microsoft Sans Serif"/>
              </a:rPr>
              <a:t>Fuerza</a:t>
            </a:r>
            <a:r>
              <a:rPr sz="1250" spc="-30" dirty="0">
                <a:latin typeface="Microsoft Sans Serif"/>
                <a:cs typeface="Microsoft Sans Serif"/>
              </a:rPr>
              <a:t> </a:t>
            </a:r>
            <a:r>
              <a:rPr sz="1250" spc="10" dirty="0">
                <a:latin typeface="Microsoft Sans Serif"/>
                <a:cs typeface="Microsoft Sans Serif"/>
              </a:rPr>
              <a:t>y </a:t>
            </a:r>
            <a:r>
              <a:rPr sz="1250" spc="240" dirty="0">
                <a:latin typeface="Microsoft Sans Serif"/>
                <a:cs typeface="Microsoft Sans Serif"/>
              </a:rPr>
              <a:t> </a:t>
            </a:r>
            <a:r>
              <a:rPr sz="1250" spc="65" dirty="0">
                <a:latin typeface="Microsoft Sans Serif"/>
                <a:cs typeface="Microsoft Sans Serif"/>
              </a:rPr>
              <a:t>movimiento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75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30" y="1876040"/>
            <a:ext cx="42513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Antes.de.discutir.los.motores.de.CA.es.necesario.comprender. </a:t>
            </a:r>
            <a:r>
              <a:rPr sz="950" spc="25" dirty="0">
                <a:latin typeface="Microsoft Sans Serif"/>
                <a:cs typeface="Microsoft Sans Serif"/>
              </a:rPr>
              <a:t> algunos.de.la.terminología.básica.asociada.con.la.operación.del.motor..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Muchos.de.estos.términos.nos.son.familiares.en.algún.otro.contexto..</a:t>
            </a:r>
            <a:r>
              <a:rPr sz="950" spc="1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Más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adelante.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25" dirty="0">
                <a:latin typeface="Microsoft Sans Serif"/>
                <a:cs typeface="Microsoft Sans Serif"/>
              </a:rPr>
              <a:t>supuesto, </a:t>
            </a:r>
            <a:r>
              <a:rPr sz="950" spc="15" dirty="0">
                <a:latin typeface="Microsoft Sans Serif"/>
                <a:cs typeface="Microsoft Sans Serif"/>
              </a:rPr>
              <a:t>veremos.cómo.estos.términos.se.aplican.a.AC.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motores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899" y="3017771"/>
            <a:ext cx="4381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Fuerza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680" y="2970779"/>
            <a:ext cx="3880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En.términos.simples,.a.</a:t>
            </a:r>
            <a:r>
              <a:rPr sz="850" b="1" spc="20" dirty="0">
                <a:latin typeface="Arial"/>
                <a:cs typeface="Arial"/>
              </a:rPr>
              <a:t>fuerza</a:t>
            </a:r>
            <a:r>
              <a:rPr sz="850" spc="20" dirty="0">
                <a:latin typeface="Microsoft Sans Serif"/>
                <a:cs typeface="Microsoft Sans Serif"/>
              </a:rPr>
              <a:t>.es.un.empuje.o.un.tirón..La.fuerza.puede.ser.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causado.por.electromagnetismo,.gravedad,.o.una.combinación.de.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medios.físicos.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1900" y="3749291"/>
            <a:ext cx="7296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Fuerza</a:t>
            </a:r>
            <a:r>
              <a:rPr sz="900" b="1" spc="-6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neta</a:t>
            </a:r>
            <a:r>
              <a:rPr sz="900" spc="3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730" y="3703570"/>
            <a:ext cx="4236085" cy="9398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b="1" spc="15" dirty="0">
                <a:latin typeface="Arial"/>
                <a:cs typeface="Arial"/>
              </a:rPr>
              <a:t>Fuerza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neta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.es.la.suma.vectorial.de.todas.las.fuerzas.que.actúan.sobre.un.objeto,.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incluyendo.la.fricción.y.la.gravedad..Cuando.se.aplican.fuerzas.en.la.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misma.dirección,.se.añaden..Por.ejemplo,.si.dos. </a:t>
            </a:r>
            <a:r>
              <a:rPr sz="900" spc="20" dirty="0">
                <a:latin typeface="Microsoft Sans Serif"/>
                <a:cs typeface="Microsoft Sans Serif"/>
              </a:rPr>
              <a:t>0.libra.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las.fuerzas.se.aplican.en.la.misma.dirección.que.la.fuerza.neta.sería.</a:t>
            </a:r>
            <a:r>
              <a:rPr sz="900" spc="7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7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libras..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76782" y="4827524"/>
            <a:ext cx="1673225" cy="67967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54305">
              <a:spcBef>
                <a:spcPts val="844"/>
              </a:spcBef>
              <a:tabLst>
                <a:tab pos="1029969" algn="l"/>
              </a:tabLst>
            </a:pP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	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69423" y="526973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=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042297" y="4827524"/>
            <a:ext cx="1673225" cy="67967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539750">
              <a:spcBef>
                <a:spcPts val="844"/>
              </a:spcBef>
            </a:pPr>
            <a:r>
              <a:rPr sz="750" spc="10" dirty="0">
                <a:latin typeface="Microsoft Sans Serif"/>
                <a:cs typeface="Microsoft Sans Serif"/>
              </a:rPr>
              <a:t>20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729" y="6196580"/>
            <a:ext cx="3987800" cy="7493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40" dirty="0">
                <a:latin typeface="Microsoft Sans Serif"/>
                <a:cs typeface="Microsoft Sans Serif"/>
              </a:rPr>
              <a:t>Si.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0.libras.de.fuerza.se.aplica.en.una.dirección.y.5.libras. </a:t>
            </a:r>
            <a:r>
              <a:rPr sz="1150" spc="2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de.fuerza.se.aplica.en.la.dirección.opuesta,.la.fuerza.neta.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sería.de.5.libras.y.el.objeto.se.movía.en.la.dirección.del. </a:t>
            </a:r>
            <a:r>
              <a:rPr sz="1150" spc="2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mayor.fuerza.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76782" y="7127406"/>
            <a:ext cx="1673225" cy="67967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306705">
              <a:spcBef>
                <a:spcPts val="785"/>
              </a:spcBef>
              <a:tabLst>
                <a:tab pos="1144270" algn="l"/>
              </a:tabLst>
            </a:pP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	</a:t>
            </a:r>
            <a:r>
              <a:rPr sz="700" spc="10" dirty="0">
                <a:latin typeface="Microsoft Sans Serif"/>
                <a:cs typeface="Microsoft Sans Serif"/>
              </a:rPr>
              <a:t>5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libras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769423" y="7588669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=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042297" y="7123684"/>
            <a:ext cx="1673225" cy="68480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03505" algn="ctr">
              <a:spcBef>
                <a:spcPts val="5"/>
              </a:spcBef>
            </a:pPr>
            <a:r>
              <a:rPr sz="700" spc="10" dirty="0">
                <a:latin typeface="Microsoft Sans Serif"/>
                <a:cs typeface="Microsoft Sans Serif"/>
              </a:rPr>
              <a:t>5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libras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6871" y="1062126"/>
            <a:ext cx="1673225" cy="1150620"/>
            <a:chOff x="2922270" y="1062126"/>
            <a:chExt cx="1673225" cy="1150620"/>
          </a:xfrm>
        </p:grpSpPr>
        <p:sp>
          <p:nvSpPr>
            <p:cNvPr id="3" name="object 3"/>
            <p:cNvSpPr/>
            <p:nvPr/>
          </p:nvSpPr>
          <p:spPr>
            <a:xfrm>
              <a:off x="2922270" y="1062126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1672844" y="0"/>
                  </a:moveTo>
                  <a:lnTo>
                    <a:pt x="0" y="0"/>
                  </a:lnTo>
                  <a:lnTo>
                    <a:pt x="0" y="1150340"/>
                  </a:lnTo>
                  <a:lnTo>
                    <a:pt x="1672844" y="1150340"/>
                  </a:lnTo>
                  <a:lnTo>
                    <a:pt x="167284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62630" y="1292136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80">
                  <a:moveTo>
                    <a:pt x="477126" y="0"/>
                  </a:moveTo>
                  <a:lnTo>
                    <a:pt x="477126" y="156552"/>
                  </a:lnTo>
                  <a:lnTo>
                    <a:pt x="0" y="156552"/>
                  </a:lnTo>
                  <a:lnTo>
                    <a:pt x="0" y="533806"/>
                  </a:lnTo>
                  <a:lnTo>
                    <a:pt x="477126" y="533806"/>
                  </a:lnTo>
                  <a:lnTo>
                    <a:pt x="477126" y="690333"/>
                  </a:lnTo>
                  <a:lnTo>
                    <a:pt x="793076" y="345160"/>
                  </a:lnTo>
                  <a:lnTo>
                    <a:pt x="477126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62630" y="1292136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80">
                  <a:moveTo>
                    <a:pt x="793076" y="345160"/>
                  </a:moveTo>
                  <a:lnTo>
                    <a:pt x="477126" y="690333"/>
                  </a:lnTo>
                  <a:lnTo>
                    <a:pt x="477126" y="533806"/>
                  </a:lnTo>
                  <a:lnTo>
                    <a:pt x="0" y="533806"/>
                  </a:lnTo>
                  <a:lnTo>
                    <a:pt x="0" y="156552"/>
                  </a:lnTo>
                  <a:lnTo>
                    <a:pt x="477126" y="156552"/>
                  </a:lnTo>
                  <a:lnTo>
                    <a:pt x="477126" y="0"/>
                  </a:lnTo>
                  <a:lnTo>
                    <a:pt x="793076" y="3451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61689" y="1292136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80">
                  <a:moveTo>
                    <a:pt x="315963" y="0"/>
                  </a:moveTo>
                  <a:lnTo>
                    <a:pt x="0" y="345160"/>
                  </a:lnTo>
                  <a:lnTo>
                    <a:pt x="315963" y="690333"/>
                  </a:lnTo>
                  <a:lnTo>
                    <a:pt x="315963" y="533806"/>
                  </a:lnTo>
                  <a:lnTo>
                    <a:pt x="793076" y="533806"/>
                  </a:lnTo>
                  <a:lnTo>
                    <a:pt x="793076" y="156552"/>
                  </a:lnTo>
                  <a:lnTo>
                    <a:pt x="315963" y="156552"/>
                  </a:lnTo>
                  <a:lnTo>
                    <a:pt x="315963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61689" y="1292136"/>
              <a:ext cx="793115" cy="690880"/>
            </a:xfrm>
            <a:custGeom>
              <a:avLst/>
              <a:gdLst/>
              <a:ahLst/>
              <a:cxnLst/>
              <a:rect l="l" t="t" r="r" b="b"/>
              <a:pathLst>
                <a:path w="793114" h="690880">
                  <a:moveTo>
                    <a:pt x="0" y="345160"/>
                  </a:moveTo>
                  <a:lnTo>
                    <a:pt x="315963" y="690333"/>
                  </a:lnTo>
                  <a:lnTo>
                    <a:pt x="315963" y="533806"/>
                  </a:lnTo>
                  <a:lnTo>
                    <a:pt x="793076" y="533806"/>
                  </a:lnTo>
                  <a:lnTo>
                    <a:pt x="793076" y="156552"/>
                  </a:lnTo>
                  <a:lnTo>
                    <a:pt x="315963" y="156552"/>
                  </a:lnTo>
                  <a:lnTo>
                    <a:pt x="315963" y="0"/>
                  </a:lnTo>
                  <a:lnTo>
                    <a:pt x="0" y="3451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1764" y="4941963"/>
            <a:ext cx="2289822" cy="827754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343061" y="5936437"/>
            <a:ext cx="0" cy="133350"/>
          </a:xfrm>
          <a:custGeom>
            <a:avLst/>
            <a:gdLst/>
            <a:ahLst/>
            <a:cxnLst/>
            <a:rect l="l" t="t" r="r" b="b"/>
            <a:pathLst>
              <a:path h="133350">
                <a:moveTo>
                  <a:pt x="0" y="0"/>
                </a:moveTo>
                <a:lnTo>
                  <a:pt x="0" y="133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63290" y="5936437"/>
            <a:ext cx="0" cy="133350"/>
          </a:xfrm>
          <a:custGeom>
            <a:avLst/>
            <a:gdLst/>
            <a:ahLst/>
            <a:cxnLst/>
            <a:rect l="l" t="t" r="r" b="b"/>
            <a:pathLst>
              <a:path h="133350">
                <a:moveTo>
                  <a:pt x="0" y="0"/>
                </a:moveTo>
                <a:lnTo>
                  <a:pt x="0" y="133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8348015" y="5986614"/>
            <a:ext cx="357505" cy="33020"/>
            <a:chOff x="3293414" y="5986614"/>
            <a:chExt cx="357505" cy="33020"/>
          </a:xfrm>
        </p:grpSpPr>
        <p:sp>
          <p:nvSpPr>
            <p:cNvPr id="12" name="object 12"/>
            <p:cNvSpPr/>
            <p:nvPr/>
          </p:nvSpPr>
          <p:spPr>
            <a:xfrm>
              <a:off x="3320211" y="6003112"/>
              <a:ext cx="330200" cy="0"/>
            </a:xfrm>
            <a:custGeom>
              <a:avLst/>
              <a:gdLst/>
              <a:ahLst/>
              <a:cxnLst/>
              <a:rect l="l" t="t" r="r" b="b"/>
              <a:pathLst>
                <a:path w="330200">
                  <a:moveTo>
                    <a:pt x="0" y="0"/>
                  </a:moveTo>
                  <a:lnTo>
                    <a:pt x="330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93414" y="5986614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28879" y="0"/>
                  </a:moveTo>
                  <a:lnTo>
                    <a:pt x="0" y="15963"/>
                  </a:lnTo>
                  <a:lnTo>
                    <a:pt x="28257" y="32994"/>
                  </a:lnTo>
                  <a:lnTo>
                    <a:pt x="28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003653" y="5986614"/>
            <a:ext cx="357505" cy="33020"/>
            <a:chOff x="3949052" y="5986614"/>
            <a:chExt cx="357505" cy="33020"/>
          </a:xfrm>
        </p:grpSpPr>
        <p:sp>
          <p:nvSpPr>
            <p:cNvPr id="15" name="object 15"/>
            <p:cNvSpPr/>
            <p:nvPr/>
          </p:nvSpPr>
          <p:spPr>
            <a:xfrm>
              <a:off x="3949052" y="6003112"/>
              <a:ext cx="330835" cy="0"/>
            </a:xfrm>
            <a:custGeom>
              <a:avLst/>
              <a:gdLst/>
              <a:ahLst/>
              <a:cxnLst/>
              <a:rect l="l" t="t" r="r" b="b"/>
              <a:pathLst>
                <a:path w="330835">
                  <a:moveTo>
                    <a:pt x="33021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77182" y="5986614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596" y="0"/>
                  </a:moveTo>
                  <a:lnTo>
                    <a:pt x="0" y="32994"/>
                  </a:lnTo>
                  <a:lnTo>
                    <a:pt x="28867" y="17030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1764" y="7182243"/>
            <a:ext cx="2309368" cy="866514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8355749" y="8224367"/>
            <a:ext cx="0" cy="133350"/>
          </a:xfrm>
          <a:custGeom>
            <a:avLst/>
            <a:gdLst/>
            <a:ahLst/>
            <a:cxnLst/>
            <a:rect l="l" t="t" r="r" b="b"/>
            <a:pathLst>
              <a:path h="133350">
                <a:moveTo>
                  <a:pt x="0" y="0"/>
                </a:moveTo>
                <a:lnTo>
                  <a:pt x="0" y="133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9391003" y="8224367"/>
            <a:ext cx="747395" cy="133350"/>
            <a:chOff x="4336402" y="8224367"/>
            <a:chExt cx="747395" cy="133350"/>
          </a:xfrm>
        </p:grpSpPr>
        <p:sp>
          <p:nvSpPr>
            <p:cNvPr id="20" name="object 20"/>
            <p:cNvSpPr/>
            <p:nvPr/>
          </p:nvSpPr>
          <p:spPr>
            <a:xfrm>
              <a:off x="5077040" y="8224367"/>
              <a:ext cx="0" cy="133350"/>
            </a:xfrm>
            <a:custGeom>
              <a:avLst/>
              <a:gdLst/>
              <a:ahLst/>
              <a:cxnLst/>
              <a:rect l="l" t="t" r="r" b="b"/>
              <a:pathLst>
                <a:path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36402" y="8291042"/>
              <a:ext cx="711200" cy="0"/>
            </a:xfrm>
            <a:custGeom>
              <a:avLst/>
              <a:gdLst/>
              <a:ahLst/>
              <a:cxnLst/>
              <a:rect l="l" t="t" r="r" b="b"/>
              <a:pathLst>
                <a:path w="711200">
                  <a:moveTo>
                    <a:pt x="711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45519" y="8274545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609" y="0"/>
                  </a:moveTo>
                  <a:lnTo>
                    <a:pt x="0" y="32994"/>
                  </a:lnTo>
                  <a:lnTo>
                    <a:pt x="28867" y="17030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45519" y="8274545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28867" y="17030"/>
                  </a:moveTo>
                  <a:lnTo>
                    <a:pt x="0" y="32994"/>
                  </a:lnTo>
                  <a:lnTo>
                    <a:pt x="609" y="0"/>
                  </a:lnTo>
                  <a:lnTo>
                    <a:pt x="28867" y="1703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355940" y="8268195"/>
            <a:ext cx="744855" cy="45720"/>
            <a:chOff x="3301339" y="8268195"/>
            <a:chExt cx="744855" cy="45720"/>
          </a:xfrm>
        </p:grpSpPr>
        <p:sp>
          <p:nvSpPr>
            <p:cNvPr id="25" name="object 25"/>
            <p:cNvSpPr/>
            <p:nvPr/>
          </p:nvSpPr>
          <p:spPr>
            <a:xfrm>
              <a:off x="3334486" y="8291042"/>
              <a:ext cx="711200" cy="0"/>
            </a:xfrm>
            <a:custGeom>
              <a:avLst/>
              <a:gdLst/>
              <a:ahLst/>
              <a:cxnLst/>
              <a:rect l="l" t="t" r="r" b="b"/>
              <a:pathLst>
                <a:path w="711200">
                  <a:moveTo>
                    <a:pt x="0" y="0"/>
                  </a:moveTo>
                  <a:lnTo>
                    <a:pt x="711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07689" y="8274545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28879" y="0"/>
                  </a:moveTo>
                  <a:lnTo>
                    <a:pt x="0" y="15963"/>
                  </a:lnTo>
                  <a:lnTo>
                    <a:pt x="28270" y="32994"/>
                  </a:lnTo>
                  <a:lnTo>
                    <a:pt x="28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07689" y="8274545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0" y="15963"/>
                  </a:moveTo>
                  <a:lnTo>
                    <a:pt x="28879" y="0"/>
                  </a:lnTo>
                  <a:lnTo>
                    <a:pt x="28270" y="32994"/>
                  </a:lnTo>
                  <a:lnTo>
                    <a:pt x="0" y="1596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957870" y="490630"/>
            <a:ext cx="4070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35" dirty="0">
                <a:latin typeface="Microsoft Sans Serif"/>
                <a:cs typeface="Microsoft Sans Serif"/>
              </a:rPr>
              <a:t>Si.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0.libras.de.fuerza.se.aplica.por.igual.en.ambas.direcciones,.la.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la.fuerza.neta.sería.cero.y.el.objeto.no.se.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movería.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75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76871" y="1062127"/>
            <a:ext cx="1673225" cy="69249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205104">
              <a:spcBef>
                <a:spcPts val="890"/>
              </a:spcBef>
              <a:tabLst>
                <a:tab pos="1068070" algn="l"/>
              </a:tabLst>
            </a:pP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	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69512" y="1491643"/>
            <a:ext cx="156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=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42386" y="1062126"/>
            <a:ext cx="1673225" cy="700192"/>
          </a:xfrm>
          <a:prstGeom prst="rect">
            <a:avLst/>
          </a:prstGeom>
          <a:solidFill>
            <a:srgbClr val="D9DAD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750">
              <a:latin typeface="Times New Roman"/>
              <a:cs typeface="Times New Roman"/>
            </a:endParaRPr>
          </a:p>
          <a:p>
            <a:pPr marR="116839" algn="ctr"/>
            <a:r>
              <a:rPr sz="1200" spc="15" dirty="0"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991" y="2513734"/>
            <a:ext cx="6508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latin typeface="Arial"/>
                <a:cs typeface="Arial"/>
              </a:rPr>
              <a:t>Esfuerzo</a:t>
            </a:r>
            <a:r>
              <a:rPr sz="500" b="1" spc="-35" dirty="0">
                <a:latin typeface="Arial"/>
                <a:cs typeface="Arial"/>
              </a:rPr>
              <a:t> </a:t>
            </a:r>
            <a:r>
              <a:rPr sz="500" b="1" spc="10" dirty="0">
                <a:latin typeface="Arial"/>
                <a:cs typeface="Arial"/>
              </a:rPr>
              <a:t>de</a:t>
            </a:r>
            <a:r>
              <a:rPr sz="500" b="1" spc="-35" dirty="0">
                <a:latin typeface="Arial"/>
                <a:cs typeface="Arial"/>
              </a:rPr>
              <a:t> </a:t>
            </a:r>
            <a:r>
              <a:rPr sz="500" b="1" spc="10" dirty="0">
                <a:latin typeface="Arial"/>
                <a:cs typeface="Arial"/>
              </a:rPr>
              <a:t>torsión</a:t>
            </a:r>
            <a:r>
              <a:rPr sz="500" spc="10" dirty="0">
                <a:latin typeface="Microsoft Sans Serif"/>
                <a:cs typeface="Microsoft Sans Serif"/>
              </a:rPr>
              <a:t>.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820" y="2417214"/>
            <a:ext cx="4135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Esfuerzo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torsión</a:t>
            </a:r>
            <a:r>
              <a:rPr sz="900" spc="25" dirty="0">
                <a:latin typeface="Microsoft Sans Serif"/>
                <a:cs typeface="Microsoft Sans Serif"/>
              </a:rPr>
              <a:t>.es.una.fuerza.de.torsión.o.giro.que.hace.que.un.objeto.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rotar..Por.ejemplo,.una.fuerza.aplicada.al.extremo.de.una.palanca.provoca. </a:t>
            </a:r>
            <a:r>
              <a:rPr sz="900" spc="25" dirty="0">
                <a:latin typeface="Microsoft Sans Serif"/>
                <a:cs typeface="Microsoft Sans Serif"/>
              </a:rPr>
              <a:t> un.efecto.de.giro.o.un.par.en.el.punto.de.pivote..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821" y="3200806"/>
            <a:ext cx="4678045" cy="1775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torque.(τ).es.el.producto.de.la.fuerza.y.el.radio.(distancia.de.la.palanca).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900" dirty="0">
                <a:latin typeface="Microsoft Sans Serif"/>
                <a:cs typeface="Microsoft Sans Serif"/>
              </a:rPr>
              <a:t>τ.=.Fuerza.x.Radio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En.el.sistema.inglés.de.medidas,.el.torque.se.mide.en. libras-pie.(lb-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ft).o.libras-pulgadas.(lb-in)..Por.ejemplo,.si. </a:t>
            </a:r>
            <a:r>
              <a:rPr sz="1050" spc="10" dirty="0">
                <a:latin typeface="Microsoft Sans Serif"/>
                <a:cs typeface="Microsoft Sans Serif"/>
              </a:rPr>
              <a:t>0.lbs. </a:t>
            </a:r>
            <a:r>
              <a:rPr sz="1050" spc="15" dirty="0">
                <a:latin typeface="Microsoft Sans Serif"/>
                <a:cs typeface="Microsoft Sans Serif"/>
              </a:rPr>
              <a:t> de.fuerza.se.aplica.a.una.palanca.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.pie.de.longitud,.el.torque.resultante.es.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0.lb-ft.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183005"/>
            <a:r>
              <a:rPr sz="750" dirty="0">
                <a:latin typeface="Microsoft Sans Serif"/>
                <a:cs typeface="Microsoft Sans Serif"/>
              </a:rPr>
              <a:t>Fuerza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821" y="5758265"/>
            <a:ext cx="991235" cy="30670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spcBef>
                <a:spcPts val="375"/>
              </a:spcBef>
            </a:pPr>
            <a:r>
              <a:rPr sz="550" spc="15" dirty="0">
                <a:latin typeface="Microsoft Sans Serif"/>
                <a:cs typeface="Microsoft Sans Serif"/>
              </a:rPr>
              <a:t>Torque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(t)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 </a:t>
            </a:r>
            <a:r>
              <a:rPr sz="550" spc="5" dirty="0">
                <a:latin typeface="Microsoft Sans Serif"/>
                <a:cs typeface="Microsoft Sans Serif"/>
              </a:rPr>
              <a:t>10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  <a:p>
            <a:pPr marR="5080" algn="r">
              <a:spcBef>
                <a:spcPts val="375"/>
              </a:spcBef>
            </a:pPr>
            <a:r>
              <a:rPr sz="750" spc="10" dirty="0">
                <a:latin typeface="Microsoft Sans Serif"/>
                <a:cs typeface="Microsoft Sans Serif"/>
              </a:rPr>
              <a:t>1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pie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820" y="6304684"/>
            <a:ext cx="3780154" cy="86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Un.aumento.en.la.fuerza.o.el.radio.resulta.en.un.correspondiente.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aumentar.el.torque..Aumentando.el.radio.a.dos.pies,.para.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ejemplo,.resultados.en.20.lb-ft.de.torque..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927860"/>
            <a:r>
              <a:rPr sz="750" dirty="0">
                <a:latin typeface="Microsoft Sans Serif"/>
                <a:cs typeface="Microsoft Sans Serif"/>
              </a:rPr>
              <a:t>Fuerza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=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libras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821" y="8072299"/>
            <a:ext cx="1412875" cy="27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Torque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(t)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 </a:t>
            </a:r>
            <a:r>
              <a:rPr sz="550" spc="5" dirty="0">
                <a:latin typeface="Microsoft Sans Serif"/>
                <a:cs typeface="Microsoft Sans Serif"/>
              </a:rPr>
              <a:t>20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  <a:p>
            <a:pPr marR="5080" algn="r">
              <a:spcBef>
                <a:spcPts val="495"/>
              </a:spcBef>
            </a:pPr>
            <a:r>
              <a:rPr sz="700" spc="10" dirty="0">
                <a:latin typeface="Microsoft Sans Serif"/>
                <a:cs typeface="Microsoft Sans Serif"/>
              </a:rPr>
              <a:t>2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pies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9512" y="1294384"/>
            <a:ext cx="344677" cy="11760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379180" y="134175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4418" y="1239343"/>
            <a:ext cx="476123" cy="9309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486660" y="1356945"/>
            <a:ext cx="539750" cy="122555"/>
            <a:chOff x="3432060" y="1356944"/>
            <a:chExt cx="539750" cy="12255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7925" y="1386027"/>
              <a:ext cx="269366" cy="9309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32060" y="1359230"/>
              <a:ext cx="539750" cy="0"/>
            </a:xfrm>
            <a:custGeom>
              <a:avLst/>
              <a:gdLst/>
              <a:ahLst/>
              <a:cxnLst/>
              <a:rect l="l" t="t" r="r" b="b"/>
              <a:pathLst>
                <a:path w="539750">
                  <a:moveTo>
                    <a:pt x="0" y="0"/>
                  </a:moveTo>
                  <a:lnTo>
                    <a:pt x="53931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96135" y="3186963"/>
            <a:ext cx="216369" cy="21638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7945044" y="2813088"/>
            <a:ext cx="3023235" cy="624840"/>
            <a:chOff x="2890443" y="2813088"/>
            <a:chExt cx="3023235" cy="62484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3968" y="3186798"/>
              <a:ext cx="216357" cy="2163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92296" y="2813989"/>
              <a:ext cx="1391285" cy="481330"/>
            </a:xfrm>
            <a:custGeom>
              <a:avLst/>
              <a:gdLst/>
              <a:ahLst/>
              <a:cxnLst/>
              <a:rect l="l" t="t" r="r" b="b"/>
              <a:pathLst>
                <a:path w="1391285" h="481329">
                  <a:moveTo>
                    <a:pt x="303377" y="0"/>
                  </a:moveTo>
                  <a:lnTo>
                    <a:pt x="236512" y="29400"/>
                  </a:lnTo>
                  <a:lnTo>
                    <a:pt x="134150" y="106400"/>
                  </a:lnTo>
                  <a:lnTo>
                    <a:pt x="85153" y="153035"/>
                  </a:lnTo>
                  <a:lnTo>
                    <a:pt x="46558" y="193014"/>
                  </a:lnTo>
                  <a:lnTo>
                    <a:pt x="0" y="296138"/>
                  </a:lnTo>
                  <a:lnTo>
                    <a:pt x="29303" y="306389"/>
                  </a:lnTo>
                  <a:lnTo>
                    <a:pt x="39561" y="336753"/>
                  </a:lnTo>
                  <a:lnTo>
                    <a:pt x="39972" y="373826"/>
                  </a:lnTo>
                  <a:lnTo>
                    <a:pt x="39741" y="404202"/>
                  </a:lnTo>
                  <a:lnTo>
                    <a:pt x="48069" y="414477"/>
                  </a:lnTo>
                  <a:lnTo>
                    <a:pt x="48348" y="449211"/>
                  </a:lnTo>
                  <a:lnTo>
                    <a:pt x="51014" y="451344"/>
                  </a:lnTo>
                  <a:lnTo>
                    <a:pt x="71762" y="453876"/>
                  </a:lnTo>
                  <a:lnTo>
                    <a:pt x="89573" y="458266"/>
                  </a:lnTo>
                  <a:lnTo>
                    <a:pt x="111274" y="465343"/>
                  </a:lnTo>
                  <a:lnTo>
                    <a:pt x="124573" y="468500"/>
                  </a:lnTo>
                  <a:lnTo>
                    <a:pt x="139814" y="470344"/>
                  </a:lnTo>
                  <a:lnTo>
                    <a:pt x="143274" y="468133"/>
                  </a:lnTo>
                  <a:lnTo>
                    <a:pt x="145940" y="462378"/>
                  </a:lnTo>
                  <a:lnTo>
                    <a:pt x="148442" y="455114"/>
                  </a:lnTo>
                  <a:lnTo>
                    <a:pt x="151409" y="448373"/>
                  </a:lnTo>
                  <a:lnTo>
                    <a:pt x="179606" y="414026"/>
                  </a:lnTo>
                  <a:lnTo>
                    <a:pt x="213989" y="392777"/>
                  </a:lnTo>
                  <a:lnTo>
                    <a:pt x="251628" y="384358"/>
                  </a:lnTo>
                  <a:lnTo>
                    <a:pt x="289595" y="388502"/>
                  </a:lnTo>
                  <a:lnTo>
                    <a:pt x="324961" y="404943"/>
                  </a:lnTo>
                  <a:lnTo>
                    <a:pt x="354797" y="433413"/>
                  </a:lnTo>
                  <a:lnTo>
                    <a:pt x="376174" y="473646"/>
                  </a:lnTo>
                  <a:lnTo>
                    <a:pt x="391631" y="474617"/>
                  </a:lnTo>
                  <a:lnTo>
                    <a:pt x="431650" y="475372"/>
                  </a:lnTo>
                  <a:lnTo>
                    <a:pt x="487791" y="475791"/>
                  </a:lnTo>
                  <a:lnTo>
                    <a:pt x="616539" y="475765"/>
                  </a:lnTo>
                  <a:lnTo>
                    <a:pt x="680793" y="476306"/>
                  </a:lnTo>
                  <a:lnTo>
                    <a:pt x="743260" y="477208"/>
                  </a:lnTo>
                  <a:lnTo>
                    <a:pt x="952991" y="481092"/>
                  </a:lnTo>
                  <a:lnTo>
                    <a:pt x="989821" y="481296"/>
                  </a:lnTo>
                  <a:lnTo>
                    <a:pt x="1018184" y="480860"/>
                  </a:lnTo>
                  <a:lnTo>
                    <a:pt x="1025669" y="466214"/>
                  </a:lnTo>
                  <a:lnTo>
                    <a:pt x="1044549" y="434187"/>
                  </a:lnTo>
                  <a:lnTo>
                    <a:pt x="1081174" y="402246"/>
                  </a:lnTo>
                  <a:lnTo>
                    <a:pt x="1141895" y="387858"/>
                  </a:lnTo>
                  <a:lnTo>
                    <a:pt x="1182199" y="395127"/>
                  </a:lnTo>
                  <a:lnTo>
                    <a:pt x="1209892" y="410511"/>
                  </a:lnTo>
                  <a:lnTo>
                    <a:pt x="1226557" y="424776"/>
                  </a:lnTo>
                  <a:lnTo>
                    <a:pt x="1233779" y="428688"/>
                  </a:lnTo>
                  <a:lnTo>
                    <a:pt x="1255789" y="472285"/>
                  </a:lnTo>
                  <a:lnTo>
                    <a:pt x="1260436" y="480326"/>
                  </a:lnTo>
                  <a:lnTo>
                    <a:pt x="1363205" y="474776"/>
                  </a:lnTo>
                  <a:lnTo>
                    <a:pt x="1389062" y="430885"/>
                  </a:lnTo>
                  <a:lnTo>
                    <a:pt x="1384254" y="429226"/>
                  </a:lnTo>
                  <a:lnTo>
                    <a:pt x="1372801" y="423729"/>
                  </a:lnTo>
                  <a:lnTo>
                    <a:pt x="1361417" y="409754"/>
                  </a:lnTo>
                  <a:lnTo>
                    <a:pt x="1356817" y="382663"/>
                  </a:lnTo>
                  <a:lnTo>
                    <a:pt x="1362874" y="358147"/>
                  </a:lnTo>
                  <a:lnTo>
                    <a:pt x="1374821" y="349859"/>
                  </a:lnTo>
                  <a:lnTo>
                    <a:pt x="1386379" y="350077"/>
                  </a:lnTo>
                  <a:lnTo>
                    <a:pt x="1391272" y="351078"/>
                  </a:lnTo>
                  <a:lnTo>
                    <a:pt x="1389534" y="345168"/>
                  </a:lnTo>
                  <a:lnTo>
                    <a:pt x="1369691" y="273629"/>
                  </a:lnTo>
                  <a:lnTo>
                    <a:pt x="1334325" y="229828"/>
                  </a:lnTo>
                  <a:lnTo>
                    <a:pt x="1284034" y="221235"/>
                  </a:lnTo>
                  <a:lnTo>
                    <a:pt x="1188199" y="210299"/>
                  </a:lnTo>
                  <a:lnTo>
                    <a:pt x="1017638" y="191668"/>
                  </a:lnTo>
                  <a:lnTo>
                    <a:pt x="760387" y="7480"/>
                  </a:lnTo>
                  <a:lnTo>
                    <a:pt x="303377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8854" y="3104443"/>
              <a:ext cx="103632" cy="1273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23396" y="3160647"/>
              <a:ext cx="96748" cy="8651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731348" y="2832201"/>
              <a:ext cx="833755" cy="170815"/>
            </a:xfrm>
            <a:custGeom>
              <a:avLst/>
              <a:gdLst/>
              <a:ahLst/>
              <a:cxnLst/>
              <a:rect l="l" t="t" r="r" b="b"/>
              <a:pathLst>
                <a:path w="833754" h="170814">
                  <a:moveTo>
                    <a:pt x="299377" y="2578"/>
                  </a:moveTo>
                  <a:lnTo>
                    <a:pt x="169621" y="0"/>
                  </a:lnTo>
                  <a:lnTo>
                    <a:pt x="0" y="149301"/>
                  </a:lnTo>
                  <a:lnTo>
                    <a:pt x="235521" y="157861"/>
                  </a:lnTo>
                  <a:lnTo>
                    <a:pt x="299173" y="154254"/>
                  </a:lnTo>
                  <a:lnTo>
                    <a:pt x="299377" y="2578"/>
                  </a:lnTo>
                  <a:close/>
                </a:path>
                <a:path w="833754" h="170814">
                  <a:moveTo>
                    <a:pt x="833374" y="167106"/>
                  </a:moveTo>
                  <a:lnTo>
                    <a:pt x="621512" y="6337"/>
                  </a:lnTo>
                  <a:lnTo>
                    <a:pt x="326847" y="2578"/>
                  </a:lnTo>
                  <a:lnTo>
                    <a:pt x="326644" y="155041"/>
                  </a:lnTo>
                  <a:lnTo>
                    <a:pt x="465378" y="165735"/>
                  </a:lnTo>
                  <a:lnTo>
                    <a:pt x="609282" y="170294"/>
                  </a:lnTo>
                  <a:lnTo>
                    <a:pt x="833374" y="167106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44022" y="2990037"/>
              <a:ext cx="539115" cy="285115"/>
            </a:xfrm>
            <a:custGeom>
              <a:avLst/>
              <a:gdLst/>
              <a:ahLst/>
              <a:cxnLst/>
              <a:rect l="l" t="t" r="r" b="b"/>
              <a:pathLst>
                <a:path w="539114" h="285114">
                  <a:moveTo>
                    <a:pt x="534530" y="15341"/>
                  </a:moveTo>
                  <a:lnTo>
                    <a:pt x="539013" y="284733"/>
                  </a:lnTo>
                  <a:lnTo>
                    <a:pt x="486268" y="283895"/>
                  </a:lnTo>
                  <a:lnTo>
                    <a:pt x="433193" y="283055"/>
                  </a:lnTo>
                  <a:lnTo>
                    <a:pt x="379883" y="282216"/>
                  </a:lnTo>
                  <a:lnTo>
                    <a:pt x="326432" y="281375"/>
                  </a:lnTo>
                  <a:lnTo>
                    <a:pt x="272934" y="280535"/>
                  </a:lnTo>
                  <a:lnTo>
                    <a:pt x="219484" y="279695"/>
                  </a:lnTo>
                  <a:lnTo>
                    <a:pt x="166175" y="278855"/>
                  </a:lnTo>
                  <a:lnTo>
                    <a:pt x="113104" y="278016"/>
                  </a:lnTo>
                  <a:lnTo>
                    <a:pt x="60363" y="277177"/>
                  </a:lnTo>
                  <a:lnTo>
                    <a:pt x="16427" y="265614"/>
                  </a:lnTo>
                  <a:lnTo>
                    <a:pt x="0" y="217208"/>
                  </a:lnTo>
                  <a:lnTo>
                    <a:pt x="1333" y="0"/>
                  </a:lnTo>
                </a:path>
              </a:pathLst>
            </a:custGeom>
            <a:ln w="3175">
              <a:solidFill>
                <a:srgbClr val="7D7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12170" y="3013316"/>
              <a:ext cx="330200" cy="57785"/>
            </a:xfrm>
            <a:custGeom>
              <a:avLst/>
              <a:gdLst/>
              <a:ahLst/>
              <a:cxnLst/>
              <a:rect l="l" t="t" r="r" b="b"/>
              <a:pathLst>
                <a:path w="330200" h="57785">
                  <a:moveTo>
                    <a:pt x="0" y="0"/>
                  </a:moveTo>
                  <a:lnTo>
                    <a:pt x="5740" y="20091"/>
                  </a:lnTo>
                  <a:lnTo>
                    <a:pt x="329882" y="57365"/>
                  </a:lnTo>
                </a:path>
              </a:pathLst>
            </a:custGeom>
            <a:ln w="4572">
              <a:solidFill>
                <a:srgbClr val="7D7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41971" y="2815374"/>
              <a:ext cx="1475740" cy="480695"/>
            </a:xfrm>
            <a:custGeom>
              <a:avLst/>
              <a:gdLst/>
              <a:ahLst/>
              <a:cxnLst/>
              <a:rect l="l" t="t" r="r" b="b"/>
              <a:pathLst>
                <a:path w="1475739" h="480695">
                  <a:moveTo>
                    <a:pt x="491053" y="18262"/>
                  </a:moveTo>
                  <a:lnTo>
                    <a:pt x="489046" y="171069"/>
                  </a:lnTo>
                  <a:lnTo>
                    <a:pt x="429687" y="176593"/>
                  </a:lnTo>
                  <a:lnTo>
                    <a:pt x="316263" y="173393"/>
                  </a:lnTo>
                  <a:lnTo>
                    <a:pt x="185910" y="166865"/>
                  </a:lnTo>
                  <a:lnTo>
                    <a:pt x="358135" y="15659"/>
                  </a:lnTo>
                  <a:lnTo>
                    <a:pt x="491053" y="18262"/>
                  </a:lnTo>
                  <a:close/>
                </a:path>
                <a:path w="1475739" h="480695">
                  <a:moveTo>
                    <a:pt x="812376" y="22529"/>
                  </a:moveTo>
                  <a:lnTo>
                    <a:pt x="1026777" y="183959"/>
                  </a:lnTo>
                  <a:lnTo>
                    <a:pt x="974876" y="183630"/>
                  </a:lnTo>
                  <a:lnTo>
                    <a:pt x="924151" y="184610"/>
                  </a:lnTo>
                  <a:lnTo>
                    <a:pt x="874982" y="186188"/>
                  </a:lnTo>
                  <a:lnTo>
                    <a:pt x="827748" y="187656"/>
                  </a:lnTo>
                  <a:lnTo>
                    <a:pt x="782830" y="188305"/>
                  </a:lnTo>
                  <a:lnTo>
                    <a:pt x="740608" y="187426"/>
                  </a:lnTo>
                  <a:lnTo>
                    <a:pt x="599359" y="180924"/>
                  </a:lnTo>
                  <a:lnTo>
                    <a:pt x="515259" y="172910"/>
                  </a:lnTo>
                  <a:lnTo>
                    <a:pt x="517240" y="18732"/>
                  </a:lnTo>
                  <a:lnTo>
                    <a:pt x="812376" y="22529"/>
                  </a:lnTo>
                  <a:close/>
                </a:path>
                <a:path w="1475739" h="480695">
                  <a:moveTo>
                    <a:pt x="811207" y="5486"/>
                  </a:moveTo>
                  <a:lnTo>
                    <a:pt x="362504" y="0"/>
                  </a:lnTo>
                  <a:lnTo>
                    <a:pt x="290837" y="27268"/>
                  </a:lnTo>
                  <a:lnTo>
                    <a:pt x="246811" y="56613"/>
                  </a:lnTo>
                  <a:lnTo>
                    <a:pt x="201664" y="91779"/>
                  </a:lnTo>
                  <a:lnTo>
                    <a:pt x="158657" y="129278"/>
                  </a:lnTo>
                  <a:lnTo>
                    <a:pt x="121045" y="165620"/>
                  </a:lnTo>
                  <a:lnTo>
                    <a:pt x="92086" y="197317"/>
                  </a:lnTo>
                  <a:lnTo>
                    <a:pt x="50299" y="293624"/>
                  </a:lnTo>
                  <a:lnTo>
                    <a:pt x="13025" y="293179"/>
                  </a:lnTo>
                  <a:lnTo>
                    <a:pt x="2206" y="320694"/>
                  </a:lnTo>
                  <a:lnTo>
                    <a:pt x="0" y="352648"/>
                  </a:lnTo>
                  <a:lnTo>
                    <a:pt x="3943" y="384682"/>
                  </a:lnTo>
                  <a:lnTo>
                    <a:pt x="11577" y="412432"/>
                  </a:lnTo>
                  <a:lnTo>
                    <a:pt x="98775" y="413499"/>
                  </a:lnTo>
                  <a:lnTo>
                    <a:pt x="98344" y="448525"/>
                  </a:lnTo>
                  <a:lnTo>
                    <a:pt x="191269" y="469798"/>
                  </a:lnTo>
                  <a:lnTo>
                    <a:pt x="215282" y="426795"/>
                  </a:lnTo>
                  <a:lnTo>
                    <a:pt x="246661" y="399188"/>
                  </a:lnTo>
                  <a:lnTo>
                    <a:pt x="282500" y="385473"/>
                  </a:lnTo>
                  <a:lnTo>
                    <a:pt x="319890" y="384148"/>
                  </a:lnTo>
                  <a:lnTo>
                    <a:pt x="355924" y="393709"/>
                  </a:lnTo>
                  <a:lnTo>
                    <a:pt x="387692" y="412653"/>
                  </a:lnTo>
                  <a:lnTo>
                    <a:pt x="412288" y="439478"/>
                  </a:lnTo>
                  <a:lnTo>
                    <a:pt x="426804" y="472681"/>
                  </a:lnTo>
                  <a:lnTo>
                    <a:pt x="1070046" y="480529"/>
                  </a:lnTo>
                  <a:lnTo>
                    <a:pt x="1092911" y="436745"/>
                  </a:lnTo>
                  <a:lnTo>
                    <a:pt x="1123638" y="407234"/>
                  </a:lnTo>
                  <a:lnTo>
                    <a:pt x="1159302" y="391114"/>
                  </a:lnTo>
                  <a:lnTo>
                    <a:pt x="1196979" y="387502"/>
                  </a:lnTo>
                  <a:lnTo>
                    <a:pt x="1233746" y="395515"/>
                  </a:lnTo>
                  <a:lnTo>
                    <a:pt x="1266678" y="414271"/>
                  </a:lnTo>
                  <a:lnTo>
                    <a:pt x="1292850" y="442887"/>
                  </a:lnTo>
                  <a:lnTo>
                    <a:pt x="1309339" y="480479"/>
                  </a:lnTo>
                  <a:lnTo>
                    <a:pt x="1413810" y="472795"/>
                  </a:lnTo>
                  <a:lnTo>
                    <a:pt x="1438181" y="429869"/>
                  </a:lnTo>
                  <a:lnTo>
                    <a:pt x="1466000" y="419896"/>
                  </a:lnTo>
                  <a:lnTo>
                    <a:pt x="1475619" y="391507"/>
                  </a:lnTo>
                  <a:lnTo>
                    <a:pt x="1466804" y="361773"/>
                  </a:lnTo>
                  <a:lnTo>
                    <a:pt x="1439324" y="347764"/>
                  </a:lnTo>
                  <a:lnTo>
                    <a:pt x="1416400" y="260375"/>
                  </a:lnTo>
                  <a:lnTo>
                    <a:pt x="1361989" y="231675"/>
                  </a:lnTo>
                  <a:lnTo>
                    <a:pt x="1309619" y="219834"/>
                  </a:lnTo>
                  <a:lnTo>
                    <a:pt x="1248244" y="209656"/>
                  </a:lnTo>
                  <a:lnTo>
                    <a:pt x="1183696" y="201133"/>
                  </a:lnTo>
                  <a:lnTo>
                    <a:pt x="1121803" y="194259"/>
                  </a:lnTo>
                  <a:lnTo>
                    <a:pt x="1068395" y="189026"/>
                  </a:lnTo>
                  <a:lnTo>
                    <a:pt x="1045611" y="175594"/>
                  </a:lnTo>
                  <a:lnTo>
                    <a:pt x="997729" y="142057"/>
                  </a:lnTo>
                  <a:lnTo>
                    <a:pt x="937548" y="98347"/>
                  </a:lnTo>
                  <a:lnTo>
                    <a:pt x="877869" y="54394"/>
                  </a:lnTo>
                  <a:lnTo>
                    <a:pt x="831488" y="20130"/>
                  </a:lnTo>
                  <a:lnTo>
                    <a:pt x="811207" y="54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5843" y="3410369"/>
              <a:ext cx="2972435" cy="1905"/>
            </a:xfrm>
            <a:custGeom>
              <a:avLst/>
              <a:gdLst/>
              <a:ahLst/>
              <a:cxnLst/>
              <a:rect l="l" t="t" r="r" b="b"/>
              <a:pathLst>
                <a:path w="2972435" h="1904">
                  <a:moveTo>
                    <a:pt x="2972422" y="1777"/>
                  </a:moveTo>
                  <a:lnTo>
                    <a:pt x="0" y="0"/>
                  </a:lnTo>
                </a:path>
              </a:pathLst>
            </a:custGeom>
            <a:ln w="50800">
              <a:solidFill>
                <a:srgbClr val="65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16706" y="3051911"/>
              <a:ext cx="241935" cy="37465"/>
            </a:xfrm>
            <a:custGeom>
              <a:avLst/>
              <a:gdLst/>
              <a:ahLst/>
              <a:cxnLst/>
              <a:rect l="l" t="t" r="r" b="b"/>
              <a:pathLst>
                <a:path w="241935" h="37464">
                  <a:moveTo>
                    <a:pt x="241642" y="0"/>
                  </a:moveTo>
                  <a:lnTo>
                    <a:pt x="0" y="372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8144" y="2964065"/>
              <a:ext cx="153035" cy="12065"/>
            </a:xfrm>
            <a:custGeom>
              <a:avLst/>
              <a:gdLst/>
              <a:ahLst/>
              <a:cxnLst/>
              <a:rect l="l" t="t" r="r" b="b"/>
              <a:pathLst>
                <a:path w="153035" h="12064">
                  <a:moveTo>
                    <a:pt x="-2285" y="5994"/>
                  </a:moveTo>
                  <a:lnTo>
                    <a:pt x="154787" y="5994"/>
                  </a:lnTo>
                </a:path>
              </a:pathLst>
            </a:custGeom>
            <a:ln w="165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3955" y="2857322"/>
              <a:ext cx="1012825" cy="292100"/>
            </a:xfrm>
            <a:custGeom>
              <a:avLst/>
              <a:gdLst/>
              <a:ahLst/>
              <a:cxnLst/>
              <a:rect l="l" t="t" r="r" b="b"/>
              <a:pathLst>
                <a:path w="1012825" h="292100">
                  <a:moveTo>
                    <a:pt x="304634" y="24726"/>
                  </a:moveTo>
                  <a:lnTo>
                    <a:pt x="0" y="58381"/>
                  </a:lnTo>
                </a:path>
                <a:path w="1012825" h="292100">
                  <a:moveTo>
                    <a:pt x="147472" y="269176"/>
                  </a:moveTo>
                  <a:lnTo>
                    <a:pt x="25273" y="291998"/>
                  </a:lnTo>
                </a:path>
                <a:path w="1012825" h="292100">
                  <a:moveTo>
                    <a:pt x="899261" y="0"/>
                  </a:moveTo>
                  <a:lnTo>
                    <a:pt x="982332" y="101130"/>
                  </a:lnTo>
                </a:path>
                <a:path w="1012825" h="292100">
                  <a:moveTo>
                    <a:pt x="588365" y="0"/>
                  </a:moveTo>
                  <a:lnTo>
                    <a:pt x="671423" y="101130"/>
                  </a:lnTo>
                </a:path>
                <a:path w="1012825" h="292100">
                  <a:moveTo>
                    <a:pt x="976249" y="20510"/>
                  </a:moveTo>
                  <a:lnTo>
                    <a:pt x="1012799" y="65011"/>
                  </a:lnTo>
                </a:path>
                <a:path w="1012825" h="292100">
                  <a:moveTo>
                    <a:pt x="884809" y="57086"/>
                  </a:moveTo>
                  <a:lnTo>
                    <a:pt x="921359" y="101574"/>
                  </a:lnTo>
                </a:path>
                <a:path w="1012825" h="292100">
                  <a:moveTo>
                    <a:pt x="537337" y="57086"/>
                  </a:moveTo>
                  <a:lnTo>
                    <a:pt x="573887" y="10157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38648" y="3166313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90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11571" y="3102394"/>
              <a:ext cx="215265" cy="128270"/>
            </a:xfrm>
            <a:custGeom>
              <a:avLst/>
              <a:gdLst/>
              <a:ahLst/>
              <a:cxnLst/>
              <a:rect l="l" t="t" r="r" b="b"/>
              <a:pathLst>
                <a:path w="215264" h="128269">
                  <a:moveTo>
                    <a:pt x="0" y="0"/>
                  </a:moveTo>
                  <a:lnTo>
                    <a:pt x="0" y="128130"/>
                  </a:lnTo>
                  <a:lnTo>
                    <a:pt x="15267" y="121576"/>
                  </a:lnTo>
                  <a:lnTo>
                    <a:pt x="40255" y="111793"/>
                  </a:lnTo>
                  <a:lnTo>
                    <a:pt x="102971" y="90246"/>
                  </a:lnTo>
                  <a:lnTo>
                    <a:pt x="165979" y="73299"/>
                  </a:lnTo>
                  <a:lnTo>
                    <a:pt x="215099" y="64058"/>
                  </a:lnTo>
                  <a:lnTo>
                    <a:pt x="192750" y="60479"/>
                  </a:lnTo>
                  <a:lnTo>
                    <a:pt x="135736" y="47235"/>
                  </a:lnTo>
                  <a:lnTo>
                    <a:pt x="73900" y="28519"/>
                  </a:lnTo>
                  <a:lnTo>
                    <a:pt x="48366" y="19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579065" y="4901590"/>
            <a:ext cx="751840" cy="673100"/>
            <a:chOff x="3524465" y="4901590"/>
            <a:chExt cx="751840" cy="673100"/>
          </a:xfrm>
        </p:grpSpPr>
        <p:sp>
          <p:nvSpPr>
            <p:cNvPr id="25" name="object 25"/>
            <p:cNvSpPr/>
            <p:nvPr/>
          </p:nvSpPr>
          <p:spPr>
            <a:xfrm>
              <a:off x="3609314" y="4907940"/>
              <a:ext cx="660400" cy="660400"/>
            </a:xfrm>
            <a:custGeom>
              <a:avLst/>
              <a:gdLst/>
              <a:ahLst/>
              <a:cxnLst/>
              <a:rect l="l" t="t" r="r" b="b"/>
              <a:pathLst>
                <a:path w="660400" h="660400">
                  <a:moveTo>
                    <a:pt x="330200" y="0"/>
                  </a:moveTo>
                  <a:lnTo>
                    <a:pt x="281406" y="3580"/>
                  </a:lnTo>
                  <a:lnTo>
                    <a:pt x="234835" y="13979"/>
                  </a:lnTo>
                  <a:lnTo>
                    <a:pt x="190998" y="30688"/>
                  </a:lnTo>
                  <a:lnTo>
                    <a:pt x="150404" y="53195"/>
                  </a:lnTo>
                  <a:lnTo>
                    <a:pt x="113566" y="80989"/>
                  </a:lnTo>
                  <a:lnTo>
                    <a:pt x="80994" y="113561"/>
                  </a:lnTo>
                  <a:lnTo>
                    <a:pt x="53198" y="150399"/>
                  </a:lnTo>
                  <a:lnTo>
                    <a:pt x="30690" y="190992"/>
                  </a:lnTo>
                  <a:lnTo>
                    <a:pt x="13980" y="234831"/>
                  </a:lnTo>
                  <a:lnTo>
                    <a:pt x="3580" y="281403"/>
                  </a:lnTo>
                  <a:lnTo>
                    <a:pt x="0" y="330200"/>
                  </a:lnTo>
                  <a:lnTo>
                    <a:pt x="3580" y="378993"/>
                  </a:lnTo>
                  <a:lnTo>
                    <a:pt x="13980" y="425564"/>
                  </a:lnTo>
                  <a:lnTo>
                    <a:pt x="30690" y="469401"/>
                  </a:lnTo>
                  <a:lnTo>
                    <a:pt x="53198" y="509995"/>
                  </a:lnTo>
                  <a:lnTo>
                    <a:pt x="80994" y="546833"/>
                  </a:lnTo>
                  <a:lnTo>
                    <a:pt x="113566" y="579405"/>
                  </a:lnTo>
                  <a:lnTo>
                    <a:pt x="150404" y="607201"/>
                  </a:lnTo>
                  <a:lnTo>
                    <a:pt x="190998" y="629709"/>
                  </a:lnTo>
                  <a:lnTo>
                    <a:pt x="234835" y="646419"/>
                  </a:lnTo>
                  <a:lnTo>
                    <a:pt x="281406" y="656819"/>
                  </a:lnTo>
                  <a:lnTo>
                    <a:pt x="330200" y="660400"/>
                  </a:lnTo>
                  <a:lnTo>
                    <a:pt x="378996" y="656819"/>
                  </a:lnTo>
                  <a:lnTo>
                    <a:pt x="425568" y="646419"/>
                  </a:lnTo>
                  <a:lnTo>
                    <a:pt x="469407" y="629709"/>
                  </a:lnTo>
                  <a:lnTo>
                    <a:pt x="510000" y="607201"/>
                  </a:lnTo>
                  <a:lnTo>
                    <a:pt x="546838" y="579405"/>
                  </a:lnTo>
                  <a:lnTo>
                    <a:pt x="579410" y="546833"/>
                  </a:lnTo>
                  <a:lnTo>
                    <a:pt x="607204" y="509995"/>
                  </a:lnTo>
                  <a:lnTo>
                    <a:pt x="629711" y="469401"/>
                  </a:lnTo>
                  <a:lnTo>
                    <a:pt x="646420" y="425564"/>
                  </a:lnTo>
                  <a:lnTo>
                    <a:pt x="656819" y="378993"/>
                  </a:lnTo>
                  <a:lnTo>
                    <a:pt x="660400" y="330200"/>
                  </a:lnTo>
                  <a:lnTo>
                    <a:pt x="656819" y="281403"/>
                  </a:lnTo>
                  <a:lnTo>
                    <a:pt x="646420" y="234831"/>
                  </a:lnTo>
                  <a:lnTo>
                    <a:pt x="629711" y="190992"/>
                  </a:lnTo>
                  <a:lnTo>
                    <a:pt x="607204" y="150399"/>
                  </a:lnTo>
                  <a:lnTo>
                    <a:pt x="579410" y="113561"/>
                  </a:lnTo>
                  <a:lnTo>
                    <a:pt x="546838" y="80989"/>
                  </a:lnTo>
                  <a:lnTo>
                    <a:pt x="510000" y="53195"/>
                  </a:lnTo>
                  <a:lnTo>
                    <a:pt x="469407" y="30688"/>
                  </a:lnTo>
                  <a:lnTo>
                    <a:pt x="425568" y="13979"/>
                  </a:lnTo>
                  <a:lnTo>
                    <a:pt x="378996" y="3580"/>
                  </a:lnTo>
                  <a:lnTo>
                    <a:pt x="33020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09314" y="4907940"/>
              <a:ext cx="660400" cy="660400"/>
            </a:xfrm>
            <a:custGeom>
              <a:avLst/>
              <a:gdLst/>
              <a:ahLst/>
              <a:cxnLst/>
              <a:rect l="l" t="t" r="r" b="b"/>
              <a:pathLst>
                <a:path w="660400" h="660400">
                  <a:moveTo>
                    <a:pt x="660400" y="330200"/>
                  </a:moveTo>
                  <a:lnTo>
                    <a:pt x="656819" y="378993"/>
                  </a:lnTo>
                  <a:lnTo>
                    <a:pt x="646420" y="425564"/>
                  </a:lnTo>
                  <a:lnTo>
                    <a:pt x="629711" y="469401"/>
                  </a:lnTo>
                  <a:lnTo>
                    <a:pt x="607204" y="509995"/>
                  </a:lnTo>
                  <a:lnTo>
                    <a:pt x="579410" y="546833"/>
                  </a:lnTo>
                  <a:lnTo>
                    <a:pt x="546838" y="579405"/>
                  </a:lnTo>
                  <a:lnTo>
                    <a:pt x="510000" y="607201"/>
                  </a:lnTo>
                  <a:lnTo>
                    <a:pt x="469407" y="629709"/>
                  </a:lnTo>
                  <a:lnTo>
                    <a:pt x="425568" y="646419"/>
                  </a:lnTo>
                  <a:lnTo>
                    <a:pt x="378996" y="656819"/>
                  </a:lnTo>
                  <a:lnTo>
                    <a:pt x="330200" y="660400"/>
                  </a:lnTo>
                  <a:lnTo>
                    <a:pt x="281406" y="656819"/>
                  </a:lnTo>
                  <a:lnTo>
                    <a:pt x="234835" y="646419"/>
                  </a:lnTo>
                  <a:lnTo>
                    <a:pt x="190998" y="629709"/>
                  </a:lnTo>
                  <a:lnTo>
                    <a:pt x="150404" y="607201"/>
                  </a:lnTo>
                  <a:lnTo>
                    <a:pt x="113566" y="579405"/>
                  </a:lnTo>
                  <a:lnTo>
                    <a:pt x="80994" y="546833"/>
                  </a:lnTo>
                  <a:lnTo>
                    <a:pt x="53198" y="509995"/>
                  </a:lnTo>
                  <a:lnTo>
                    <a:pt x="30690" y="469401"/>
                  </a:lnTo>
                  <a:lnTo>
                    <a:pt x="13980" y="425564"/>
                  </a:lnTo>
                  <a:lnTo>
                    <a:pt x="3580" y="378993"/>
                  </a:lnTo>
                  <a:lnTo>
                    <a:pt x="0" y="330200"/>
                  </a:lnTo>
                  <a:lnTo>
                    <a:pt x="3580" y="281403"/>
                  </a:lnTo>
                  <a:lnTo>
                    <a:pt x="13980" y="234831"/>
                  </a:lnTo>
                  <a:lnTo>
                    <a:pt x="30690" y="190992"/>
                  </a:lnTo>
                  <a:lnTo>
                    <a:pt x="53198" y="150399"/>
                  </a:lnTo>
                  <a:lnTo>
                    <a:pt x="80994" y="113561"/>
                  </a:lnTo>
                  <a:lnTo>
                    <a:pt x="113566" y="80989"/>
                  </a:lnTo>
                  <a:lnTo>
                    <a:pt x="150404" y="53195"/>
                  </a:lnTo>
                  <a:lnTo>
                    <a:pt x="190998" y="30688"/>
                  </a:lnTo>
                  <a:lnTo>
                    <a:pt x="234835" y="13979"/>
                  </a:lnTo>
                  <a:lnTo>
                    <a:pt x="281406" y="3580"/>
                  </a:lnTo>
                  <a:lnTo>
                    <a:pt x="330200" y="0"/>
                  </a:lnTo>
                  <a:lnTo>
                    <a:pt x="378996" y="3580"/>
                  </a:lnTo>
                  <a:lnTo>
                    <a:pt x="425568" y="13979"/>
                  </a:lnTo>
                  <a:lnTo>
                    <a:pt x="469407" y="30688"/>
                  </a:lnTo>
                  <a:lnTo>
                    <a:pt x="510000" y="53195"/>
                  </a:lnTo>
                  <a:lnTo>
                    <a:pt x="546838" y="80989"/>
                  </a:lnTo>
                  <a:lnTo>
                    <a:pt x="579410" y="113561"/>
                  </a:lnTo>
                  <a:lnTo>
                    <a:pt x="607204" y="150399"/>
                  </a:lnTo>
                  <a:lnTo>
                    <a:pt x="629711" y="190992"/>
                  </a:lnTo>
                  <a:lnTo>
                    <a:pt x="646420" y="234831"/>
                  </a:lnTo>
                  <a:lnTo>
                    <a:pt x="656819" y="281403"/>
                  </a:lnTo>
                  <a:lnTo>
                    <a:pt x="660400" y="330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4589" y="5203215"/>
              <a:ext cx="69850" cy="698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537165" y="4995087"/>
              <a:ext cx="76200" cy="494030"/>
            </a:xfrm>
            <a:custGeom>
              <a:avLst/>
              <a:gdLst/>
              <a:ahLst/>
              <a:cxnLst/>
              <a:rect l="l" t="t" r="r" b="b"/>
              <a:pathLst>
                <a:path w="76200" h="494029">
                  <a:moveTo>
                    <a:pt x="75679" y="493737"/>
                  </a:moveTo>
                  <a:lnTo>
                    <a:pt x="49471" y="449721"/>
                  </a:lnTo>
                  <a:lnTo>
                    <a:pt x="28411" y="402635"/>
                  </a:lnTo>
                  <a:lnTo>
                    <a:pt x="12886" y="352870"/>
                  </a:lnTo>
                  <a:lnTo>
                    <a:pt x="3286" y="300815"/>
                  </a:lnTo>
                  <a:lnTo>
                    <a:pt x="0" y="246862"/>
                  </a:lnTo>
                  <a:lnTo>
                    <a:pt x="3286" y="192904"/>
                  </a:lnTo>
                  <a:lnTo>
                    <a:pt x="12886" y="140850"/>
                  </a:lnTo>
                  <a:lnTo>
                    <a:pt x="28411" y="91089"/>
                  </a:lnTo>
                  <a:lnTo>
                    <a:pt x="49471" y="44009"/>
                  </a:lnTo>
                  <a:lnTo>
                    <a:pt x="7567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98938" y="4971160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28829" y="0"/>
                  </a:moveTo>
                  <a:lnTo>
                    <a:pt x="0" y="16052"/>
                  </a:lnTo>
                  <a:lnTo>
                    <a:pt x="28308" y="32994"/>
                  </a:lnTo>
                  <a:lnTo>
                    <a:pt x="28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98938" y="4971160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0" y="16052"/>
                  </a:moveTo>
                  <a:lnTo>
                    <a:pt x="28829" y="0"/>
                  </a:lnTo>
                  <a:lnTo>
                    <a:pt x="28308" y="32994"/>
                  </a:lnTo>
                  <a:lnTo>
                    <a:pt x="0" y="160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5176" y="5222341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28829" y="0"/>
                  </a:moveTo>
                  <a:lnTo>
                    <a:pt x="0" y="16052"/>
                  </a:lnTo>
                  <a:lnTo>
                    <a:pt x="28308" y="32994"/>
                  </a:lnTo>
                  <a:lnTo>
                    <a:pt x="28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75176" y="5222341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20">
                  <a:moveTo>
                    <a:pt x="0" y="16052"/>
                  </a:moveTo>
                  <a:lnTo>
                    <a:pt x="28829" y="0"/>
                  </a:lnTo>
                  <a:lnTo>
                    <a:pt x="28308" y="32994"/>
                  </a:lnTo>
                  <a:lnTo>
                    <a:pt x="0" y="1605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7970432" y="7467601"/>
            <a:ext cx="840105" cy="752475"/>
            <a:chOff x="2915831" y="7467600"/>
            <a:chExt cx="840105" cy="752475"/>
          </a:xfrm>
        </p:grpSpPr>
        <p:sp>
          <p:nvSpPr>
            <p:cNvPr id="34" name="object 34"/>
            <p:cNvSpPr/>
            <p:nvPr/>
          </p:nvSpPr>
          <p:spPr>
            <a:xfrm>
              <a:off x="3009341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369824" y="0"/>
                  </a:moveTo>
                  <a:lnTo>
                    <a:pt x="323432" y="2881"/>
                  </a:lnTo>
                  <a:lnTo>
                    <a:pt x="278761" y="11295"/>
                  </a:lnTo>
                  <a:lnTo>
                    <a:pt x="236156" y="24894"/>
                  </a:lnTo>
                  <a:lnTo>
                    <a:pt x="195965" y="43332"/>
                  </a:lnTo>
                  <a:lnTo>
                    <a:pt x="158532" y="66261"/>
                  </a:lnTo>
                  <a:lnTo>
                    <a:pt x="124206" y="93337"/>
                  </a:lnTo>
                  <a:lnTo>
                    <a:pt x="93333" y="124211"/>
                  </a:lnTo>
                  <a:lnTo>
                    <a:pt x="66258" y="158538"/>
                  </a:lnTo>
                  <a:lnTo>
                    <a:pt x="43329" y="195970"/>
                  </a:lnTo>
                  <a:lnTo>
                    <a:pt x="24892" y="236162"/>
                  </a:lnTo>
                  <a:lnTo>
                    <a:pt x="11294" y="278765"/>
                  </a:lnTo>
                  <a:lnTo>
                    <a:pt x="2881" y="323435"/>
                  </a:lnTo>
                  <a:lnTo>
                    <a:pt x="0" y="369824"/>
                  </a:lnTo>
                  <a:lnTo>
                    <a:pt x="2881" y="416215"/>
                  </a:lnTo>
                  <a:lnTo>
                    <a:pt x="11294" y="460887"/>
                  </a:lnTo>
                  <a:lnTo>
                    <a:pt x="24892" y="503492"/>
                  </a:lnTo>
                  <a:lnTo>
                    <a:pt x="43329" y="543685"/>
                  </a:lnTo>
                  <a:lnTo>
                    <a:pt x="66258" y="581119"/>
                  </a:lnTo>
                  <a:lnTo>
                    <a:pt x="93333" y="615446"/>
                  </a:lnTo>
                  <a:lnTo>
                    <a:pt x="124206" y="646321"/>
                  </a:lnTo>
                  <a:lnTo>
                    <a:pt x="158532" y="673398"/>
                  </a:lnTo>
                  <a:lnTo>
                    <a:pt x="195965" y="696328"/>
                  </a:lnTo>
                  <a:lnTo>
                    <a:pt x="236156" y="714766"/>
                  </a:lnTo>
                  <a:lnTo>
                    <a:pt x="278761" y="728365"/>
                  </a:lnTo>
                  <a:lnTo>
                    <a:pt x="323432" y="736779"/>
                  </a:lnTo>
                  <a:lnTo>
                    <a:pt x="369824" y="739660"/>
                  </a:lnTo>
                  <a:lnTo>
                    <a:pt x="416212" y="736779"/>
                  </a:lnTo>
                  <a:lnTo>
                    <a:pt x="460882" y="728365"/>
                  </a:lnTo>
                  <a:lnTo>
                    <a:pt x="503485" y="714766"/>
                  </a:lnTo>
                  <a:lnTo>
                    <a:pt x="543677" y="696328"/>
                  </a:lnTo>
                  <a:lnTo>
                    <a:pt x="581109" y="673398"/>
                  </a:lnTo>
                  <a:lnTo>
                    <a:pt x="615436" y="646321"/>
                  </a:lnTo>
                  <a:lnTo>
                    <a:pt x="646310" y="615446"/>
                  </a:lnTo>
                  <a:lnTo>
                    <a:pt x="673386" y="581119"/>
                  </a:lnTo>
                  <a:lnTo>
                    <a:pt x="696315" y="543685"/>
                  </a:lnTo>
                  <a:lnTo>
                    <a:pt x="714753" y="503492"/>
                  </a:lnTo>
                  <a:lnTo>
                    <a:pt x="728352" y="460887"/>
                  </a:lnTo>
                  <a:lnTo>
                    <a:pt x="736766" y="416215"/>
                  </a:lnTo>
                  <a:lnTo>
                    <a:pt x="739648" y="369824"/>
                  </a:lnTo>
                  <a:lnTo>
                    <a:pt x="736766" y="323435"/>
                  </a:lnTo>
                  <a:lnTo>
                    <a:pt x="728352" y="278765"/>
                  </a:lnTo>
                  <a:lnTo>
                    <a:pt x="714753" y="236162"/>
                  </a:lnTo>
                  <a:lnTo>
                    <a:pt x="696315" y="195970"/>
                  </a:lnTo>
                  <a:lnTo>
                    <a:pt x="673386" y="158538"/>
                  </a:lnTo>
                  <a:lnTo>
                    <a:pt x="646310" y="124211"/>
                  </a:lnTo>
                  <a:lnTo>
                    <a:pt x="615436" y="93337"/>
                  </a:lnTo>
                  <a:lnTo>
                    <a:pt x="581109" y="66261"/>
                  </a:lnTo>
                  <a:lnTo>
                    <a:pt x="543677" y="43332"/>
                  </a:lnTo>
                  <a:lnTo>
                    <a:pt x="503485" y="24894"/>
                  </a:lnTo>
                  <a:lnTo>
                    <a:pt x="460882" y="11295"/>
                  </a:lnTo>
                  <a:lnTo>
                    <a:pt x="416212" y="2881"/>
                  </a:lnTo>
                  <a:lnTo>
                    <a:pt x="36982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09341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739648" y="369824"/>
                  </a:moveTo>
                  <a:lnTo>
                    <a:pt x="736766" y="416215"/>
                  </a:lnTo>
                  <a:lnTo>
                    <a:pt x="728352" y="460887"/>
                  </a:lnTo>
                  <a:lnTo>
                    <a:pt x="714753" y="503492"/>
                  </a:lnTo>
                  <a:lnTo>
                    <a:pt x="696315" y="543685"/>
                  </a:lnTo>
                  <a:lnTo>
                    <a:pt x="673386" y="581119"/>
                  </a:lnTo>
                  <a:lnTo>
                    <a:pt x="646310" y="615446"/>
                  </a:lnTo>
                  <a:lnTo>
                    <a:pt x="615436" y="646321"/>
                  </a:lnTo>
                  <a:lnTo>
                    <a:pt x="581109" y="673398"/>
                  </a:lnTo>
                  <a:lnTo>
                    <a:pt x="543677" y="696328"/>
                  </a:lnTo>
                  <a:lnTo>
                    <a:pt x="503485" y="714766"/>
                  </a:lnTo>
                  <a:lnTo>
                    <a:pt x="460882" y="728365"/>
                  </a:lnTo>
                  <a:lnTo>
                    <a:pt x="416212" y="736779"/>
                  </a:lnTo>
                  <a:lnTo>
                    <a:pt x="369824" y="739660"/>
                  </a:lnTo>
                  <a:lnTo>
                    <a:pt x="323432" y="736779"/>
                  </a:lnTo>
                  <a:lnTo>
                    <a:pt x="278761" y="728365"/>
                  </a:lnTo>
                  <a:lnTo>
                    <a:pt x="236156" y="714766"/>
                  </a:lnTo>
                  <a:lnTo>
                    <a:pt x="195965" y="696328"/>
                  </a:lnTo>
                  <a:lnTo>
                    <a:pt x="158532" y="673398"/>
                  </a:lnTo>
                  <a:lnTo>
                    <a:pt x="124206" y="646321"/>
                  </a:lnTo>
                  <a:lnTo>
                    <a:pt x="93333" y="615446"/>
                  </a:lnTo>
                  <a:lnTo>
                    <a:pt x="66258" y="581119"/>
                  </a:lnTo>
                  <a:lnTo>
                    <a:pt x="43329" y="543685"/>
                  </a:lnTo>
                  <a:lnTo>
                    <a:pt x="24892" y="503492"/>
                  </a:lnTo>
                  <a:lnTo>
                    <a:pt x="11294" y="460887"/>
                  </a:lnTo>
                  <a:lnTo>
                    <a:pt x="2881" y="416215"/>
                  </a:lnTo>
                  <a:lnTo>
                    <a:pt x="0" y="369824"/>
                  </a:lnTo>
                  <a:lnTo>
                    <a:pt x="2881" y="323435"/>
                  </a:lnTo>
                  <a:lnTo>
                    <a:pt x="11294" y="278765"/>
                  </a:lnTo>
                  <a:lnTo>
                    <a:pt x="24892" y="236162"/>
                  </a:lnTo>
                  <a:lnTo>
                    <a:pt x="43329" y="195970"/>
                  </a:lnTo>
                  <a:lnTo>
                    <a:pt x="66258" y="158538"/>
                  </a:lnTo>
                  <a:lnTo>
                    <a:pt x="93333" y="124211"/>
                  </a:lnTo>
                  <a:lnTo>
                    <a:pt x="124206" y="93337"/>
                  </a:lnTo>
                  <a:lnTo>
                    <a:pt x="158532" y="66261"/>
                  </a:lnTo>
                  <a:lnTo>
                    <a:pt x="195965" y="43332"/>
                  </a:lnTo>
                  <a:lnTo>
                    <a:pt x="236156" y="24894"/>
                  </a:lnTo>
                  <a:lnTo>
                    <a:pt x="278761" y="11295"/>
                  </a:lnTo>
                  <a:lnTo>
                    <a:pt x="323432" y="2881"/>
                  </a:lnTo>
                  <a:lnTo>
                    <a:pt x="369824" y="0"/>
                  </a:lnTo>
                  <a:lnTo>
                    <a:pt x="416212" y="2881"/>
                  </a:lnTo>
                  <a:lnTo>
                    <a:pt x="460882" y="11295"/>
                  </a:lnTo>
                  <a:lnTo>
                    <a:pt x="503485" y="24894"/>
                  </a:lnTo>
                  <a:lnTo>
                    <a:pt x="543677" y="43332"/>
                  </a:lnTo>
                  <a:lnTo>
                    <a:pt x="581109" y="66261"/>
                  </a:lnTo>
                  <a:lnTo>
                    <a:pt x="615436" y="93337"/>
                  </a:lnTo>
                  <a:lnTo>
                    <a:pt x="646310" y="124211"/>
                  </a:lnTo>
                  <a:lnTo>
                    <a:pt x="673386" y="158538"/>
                  </a:lnTo>
                  <a:lnTo>
                    <a:pt x="696315" y="195970"/>
                  </a:lnTo>
                  <a:lnTo>
                    <a:pt x="714753" y="236162"/>
                  </a:lnTo>
                  <a:lnTo>
                    <a:pt x="728352" y="278765"/>
                  </a:lnTo>
                  <a:lnTo>
                    <a:pt x="736766" y="323435"/>
                  </a:lnTo>
                  <a:lnTo>
                    <a:pt x="739648" y="3698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0811" y="7805420"/>
              <a:ext cx="76708" cy="7672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928531" y="7571562"/>
              <a:ext cx="85090" cy="553085"/>
            </a:xfrm>
            <a:custGeom>
              <a:avLst/>
              <a:gdLst/>
              <a:ahLst/>
              <a:cxnLst/>
              <a:rect l="l" t="t" r="r" b="b"/>
              <a:pathLst>
                <a:path w="85089" h="553084">
                  <a:moveTo>
                    <a:pt x="84759" y="552996"/>
                  </a:moveTo>
                  <a:lnTo>
                    <a:pt x="59911" y="512159"/>
                  </a:lnTo>
                  <a:lnTo>
                    <a:pt x="39016" y="468889"/>
                  </a:lnTo>
                  <a:lnTo>
                    <a:pt x="22325" y="423437"/>
                  </a:lnTo>
                  <a:lnTo>
                    <a:pt x="10090" y="376054"/>
                  </a:lnTo>
                  <a:lnTo>
                    <a:pt x="2564" y="326992"/>
                  </a:lnTo>
                  <a:lnTo>
                    <a:pt x="0" y="276504"/>
                  </a:lnTo>
                  <a:lnTo>
                    <a:pt x="2564" y="226001"/>
                  </a:lnTo>
                  <a:lnTo>
                    <a:pt x="10090" y="176931"/>
                  </a:lnTo>
                  <a:lnTo>
                    <a:pt x="22325" y="129546"/>
                  </a:lnTo>
                  <a:lnTo>
                    <a:pt x="39016" y="84095"/>
                  </a:lnTo>
                  <a:lnTo>
                    <a:pt x="59911" y="40830"/>
                  </a:lnTo>
                  <a:lnTo>
                    <a:pt x="8475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97720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32283" y="0"/>
                  </a:moveTo>
                  <a:lnTo>
                    <a:pt x="0" y="17970"/>
                  </a:lnTo>
                  <a:lnTo>
                    <a:pt x="31699" y="36944"/>
                  </a:lnTo>
                  <a:lnTo>
                    <a:pt x="32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97720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0" y="17970"/>
                  </a:moveTo>
                  <a:lnTo>
                    <a:pt x="32283" y="0"/>
                  </a:lnTo>
                  <a:lnTo>
                    <a:pt x="31699" y="36944"/>
                  </a:lnTo>
                  <a:lnTo>
                    <a:pt x="0" y="179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8939442" y="7467601"/>
            <a:ext cx="840105" cy="752475"/>
            <a:chOff x="3884841" y="7467600"/>
            <a:chExt cx="840105" cy="752475"/>
          </a:xfrm>
        </p:grpSpPr>
        <p:sp>
          <p:nvSpPr>
            <p:cNvPr id="41" name="object 41"/>
            <p:cNvSpPr/>
            <p:nvPr/>
          </p:nvSpPr>
          <p:spPr>
            <a:xfrm>
              <a:off x="3978351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369824" y="0"/>
                  </a:moveTo>
                  <a:lnTo>
                    <a:pt x="323432" y="2881"/>
                  </a:lnTo>
                  <a:lnTo>
                    <a:pt x="278761" y="11295"/>
                  </a:lnTo>
                  <a:lnTo>
                    <a:pt x="236156" y="24894"/>
                  </a:lnTo>
                  <a:lnTo>
                    <a:pt x="195965" y="43332"/>
                  </a:lnTo>
                  <a:lnTo>
                    <a:pt x="158532" y="66261"/>
                  </a:lnTo>
                  <a:lnTo>
                    <a:pt x="124206" y="93337"/>
                  </a:lnTo>
                  <a:lnTo>
                    <a:pt x="93333" y="124211"/>
                  </a:lnTo>
                  <a:lnTo>
                    <a:pt x="66258" y="158538"/>
                  </a:lnTo>
                  <a:lnTo>
                    <a:pt x="43329" y="195970"/>
                  </a:lnTo>
                  <a:lnTo>
                    <a:pt x="24892" y="236162"/>
                  </a:lnTo>
                  <a:lnTo>
                    <a:pt x="11294" y="278765"/>
                  </a:lnTo>
                  <a:lnTo>
                    <a:pt x="2881" y="323435"/>
                  </a:lnTo>
                  <a:lnTo>
                    <a:pt x="0" y="369824"/>
                  </a:lnTo>
                  <a:lnTo>
                    <a:pt x="2881" y="416215"/>
                  </a:lnTo>
                  <a:lnTo>
                    <a:pt x="11294" y="460887"/>
                  </a:lnTo>
                  <a:lnTo>
                    <a:pt x="24892" y="503492"/>
                  </a:lnTo>
                  <a:lnTo>
                    <a:pt x="43329" y="543685"/>
                  </a:lnTo>
                  <a:lnTo>
                    <a:pt x="66258" y="581119"/>
                  </a:lnTo>
                  <a:lnTo>
                    <a:pt x="93333" y="615446"/>
                  </a:lnTo>
                  <a:lnTo>
                    <a:pt x="124206" y="646321"/>
                  </a:lnTo>
                  <a:lnTo>
                    <a:pt x="158532" y="673398"/>
                  </a:lnTo>
                  <a:lnTo>
                    <a:pt x="195965" y="696328"/>
                  </a:lnTo>
                  <a:lnTo>
                    <a:pt x="236156" y="714766"/>
                  </a:lnTo>
                  <a:lnTo>
                    <a:pt x="278761" y="728365"/>
                  </a:lnTo>
                  <a:lnTo>
                    <a:pt x="323432" y="736779"/>
                  </a:lnTo>
                  <a:lnTo>
                    <a:pt x="369824" y="739660"/>
                  </a:lnTo>
                  <a:lnTo>
                    <a:pt x="416215" y="736779"/>
                  </a:lnTo>
                  <a:lnTo>
                    <a:pt x="460886" y="728365"/>
                  </a:lnTo>
                  <a:lnTo>
                    <a:pt x="503491" y="714766"/>
                  </a:lnTo>
                  <a:lnTo>
                    <a:pt x="543682" y="696328"/>
                  </a:lnTo>
                  <a:lnTo>
                    <a:pt x="581115" y="673398"/>
                  </a:lnTo>
                  <a:lnTo>
                    <a:pt x="615441" y="646321"/>
                  </a:lnTo>
                  <a:lnTo>
                    <a:pt x="646314" y="615446"/>
                  </a:lnTo>
                  <a:lnTo>
                    <a:pt x="673389" y="581119"/>
                  </a:lnTo>
                  <a:lnTo>
                    <a:pt x="696318" y="543685"/>
                  </a:lnTo>
                  <a:lnTo>
                    <a:pt x="714755" y="503492"/>
                  </a:lnTo>
                  <a:lnTo>
                    <a:pt x="728353" y="460887"/>
                  </a:lnTo>
                  <a:lnTo>
                    <a:pt x="736766" y="416215"/>
                  </a:lnTo>
                  <a:lnTo>
                    <a:pt x="739648" y="369824"/>
                  </a:lnTo>
                  <a:lnTo>
                    <a:pt x="736766" y="323435"/>
                  </a:lnTo>
                  <a:lnTo>
                    <a:pt x="728353" y="278765"/>
                  </a:lnTo>
                  <a:lnTo>
                    <a:pt x="714755" y="236162"/>
                  </a:lnTo>
                  <a:lnTo>
                    <a:pt x="696318" y="195970"/>
                  </a:lnTo>
                  <a:lnTo>
                    <a:pt x="673389" y="158538"/>
                  </a:lnTo>
                  <a:lnTo>
                    <a:pt x="646314" y="124211"/>
                  </a:lnTo>
                  <a:lnTo>
                    <a:pt x="615441" y="93337"/>
                  </a:lnTo>
                  <a:lnTo>
                    <a:pt x="581115" y="66261"/>
                  </a:lnTo>
                  <a:lnTo>
                    <a:pt x="543682" y="43332"/>
                  </a:lnTo>
                  <a:lnTo>
                    <a:pt x="503491" y="24894"/>
                  </a:lnTo>
                  <a:lnTo>
                    <a:pt x="460886" y="11295"/>
                  </a:lnTo>
                  <a:lnTo>
                    <a:pt x="416215" y="2881"/>
                  </a:lnTo>
                  <a:lnTo>
                    <a:pt x="36982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78351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739648" y="369824"/>
                  </a:moveTo>
                  <a:lnTo>
                    <a:pt x="736766" y="416215"/>
                  </a:lnTo>
                  <a:lnTo>
                    <a:pt x="728353" y="460887"/>
                  </a:lnTo>
                  <a:lnTo>
                    <a:pt x="714755" y="503492"/>
                  </a:lnTo>
                  <a:lnTo>
                    <a:pt x="696318" y="543685"/>
                  </a:lnTo>
                  <a:lnTo>
                    <a:pt x="673389" y="581119"/>
                  </a:lnTo>
                  <a:lnTo>
                    <a:pt x="646314" y="615446"/>
                  </a:lnTo>
                  <a:lnTo>
                    <a:pt x="615441" y="646321"/>
                  </a:lnTo>
                  <a:lnTo>
                    <a:pt x="581115" y="673398"/>
                  </a:lnTo>
                  <a:lnTo>
                    <a:pt x="543682" y="696328"/>
                  </a:lnTo>
                  <a:lnTo>
                    <a:pt x="503491" y="714766"/>
                  </a:lnTo>
                  <a:lnTo>
                    <a:pt x="460886" y="728365"/>
                  </a:lnTo>
                  <a:lnTo>
                    <a:pt x="416215" y="736779"/>
                  </a:lnTo>
                  <a:lnTo>
                    <a:pt x="369824" y="739660"/>
                  </a:lnTo>
                  <a:lnTo>
                    <a:pt x="323432" y="736779"/>
                  </a:lnTo>
                  <a:lnTo>
                    <a:pt x="278761" y="728365"/>
                  </a:lnTo>
                  <a:lnTo>
                    <a:pt x="236156" y="714766"/>
                  </a:lnTo>
                  <a:lnTo>
                    <a:pt x="195965" y="696328"/>
                  </a:lnTo>
                  <a:lnTo>
                    <a:pt x="158532" y="673398"/>
                  </a:lnTo>
                  <a:lnTo>
                    <a:pt x="124206" y="646321"/>
                  </a:lnTo>
                  <a:lnTo>
                    <a:pt x="93333" y="615446"/>
                  </a:lnTo>
                  <a:lnTo>
                    <a:pt x="66258" y="581119"/>
                  </a:lnTo>
                  <a:lnTo>
                    <a:pt x="43329" y="543685"/>
                  </a:lnTo>
                  <a:lnTo>
                    <a:pt x="24892" y="503492"/>
                  </a:lnTo>
                  <a:lnTo>
                    <a:pt x="11294" y="460887"/>
                  </a:lnTo>
                  <a:lnTo>
                    <a:pt x="2881" y="416215"/>
                  </a:lnTo>
                  <a:lnTo>
                    <a:pt x="0" y="369824"/>
                  </a:lnTo>
                  <a:lnTo>
                    <a:pt x="2881" y="323435"/>
                  </a:lnTo>
                  <a:lnTo>
                    <a:pt x="11294" y="278765"/>
                  </a:lnTo>
                  <a:lnTo>
                    <a:pt x="24892" y="236162"/>
                  </a:lnTo>
                  <a:lnTo>
                    <a:pt x="43329" y="195970"/>
                  </a:lnTo>
                  <a:lnTo>
                    <a:pt x="66258" y="158538"/>
                  </a:lnTo>
                  <a:lnTo>
                    <a:pt x="93333" y="124211"/>
                  </a:lnTo>
                  <a:lnTo>
                    <a:pt x="124206" y="93337"/>
                  </a:lnTo>
                  <a:lnTo>
                    <a:pt x="158532" y="66261"/>
                  </a:lnTo>
                  <a:lnTo>
                    <a:pt x="195965" y="43332"/>
                  </a:lnTo>
                  <a:lnTo>
                    <a:pt x="236156" y="24894"/>
                  </a:lnTo>
                  <a:lnTo>
                    <a:pt x="278761" y="11295"/>
                  </a:lnTo>
                  <a:lnTo>
                    <a:pt x="323432" y="2881"/>
                  </a:lnTo>
                  <a:lnTo>
                    <a:pt x="369824" y="0"/>
                  </a:lnTo>
                  <a:lnTo>
                    <a:pt x="416215" y="2881"/>
                  </a:lnTo>
                  <a:lnTo>
                    <a:pt x="460886" y="11295"/>
                  </a:lnTo>
                  <a:lnTo>
                    <a:pt x="503491" y="24894"/>
                  </a:lnTo>
                  <a:lnTo>
                    <a:pt x="543682" y="43332"/>
                  </a:lnTo>
                  <a:lnTo>
                    <a:pt x="581115" y="66261"/>
                  </a:lnTo>
                  <a:lnTo>
                    <a:pt x="615441" y="93337"/>
                  </a:lnTo>
                  <a:lnTo>
                    <a:pt x="646314" y="124211"/>
                  </a:lnTo>
                  <a:lnTo>
                    <a:pt x="673389" y="158538"/>
                  </a:lnTo>
                  <a:lnTo>
                    <a:pt x="696318" y="195970"/>
                  </a:lnTo>
                  <a:lnTo>
                    <a:pt x="714755" y="236162"/>
                  </a:lnTo>
                  <a:lnTo>
                    <a:pt x="728353" y="278765"/>
                  </a:lnTo>
                  <a:lnTo>
                    <a:pt x="736766" y="323435"/>
                  </a:lnTo>
                  <a:lnTo>
                    <a:pt x="739648" y="3698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09821" y="7805420"/>
              <a:ext cx="76708" cy="7672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897541" y="7571562"/>
              <a:ext cx="85090" cy="553085"/>
            </a:xfrm>
            <a:custGeom>
              <a:avLst/>
              <a:gdLst/>
              <a:ahLst/>
              <a:cxnLst/>
              <a:rect l="l" t="t" r="r" b="b"/>
              <a:pathLst>
                <a:path w="85089" h="553084">
                  <a:moveTo>
                    <a:pt x="84747" y="552996"/>
                  </a:moveTo>
                  <a:lnTo>
                    <a:pt x="59900" y="512159"/>
                  </a:lnTo>
                  <a:lnTo>
                    <a:pt x="39006" y="468886"/>
                  </a:lnTo>
                  <a:lnTo>
                    <a:pt x="22318" y="423432"/>
                  </a:lnTo>
                  <a:lnTo>
                    <a:pt x="10087" y="376048"/>
                  </a:lnTo>
                  <a:lnTo>
                    <a:pt x="2563" y="326988"/>
                  </a:lnTo>
                  <a:lnTo>
                    <a:pt x="0" y="276504"/>
                  </a:lnTo>
                  <a:lnTo>
                    <a:pt x="2563" y="226001"/>
                  </a:lnTo>
                  <a:lnTo>
                    <a:pt x="10087" y="176931"/>
                  </a:lnTo>
                  <a:lnTo>
                    <a:pt x="22318" y="129546"/>
                  </a:lnTo>
                  <a:lnTo>
                    <a:pt x="39006" y="84095"/>
                  </a:lnTo>
                  <a:lnTo>
                    <a:pt x="59900" y="40830"/>
                  </a:lnTo>
                  <a:lnTo>
                    <a:pt x="84747" y="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66718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32296" y="0"/>
                  </a:moveTo>
                  <a:lnTo>
                    <a:pt x="0" y="17970"/>
                  </a:lnTo>
                  <a:lnTo>
                    <a:pt x="31711" y="36944"/>
                  </a:lnTo>
                  <a:lnTo>
                    <a:pt x="322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66718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0" y="17970"/>
                  </a:moveTo>
                  <a:lnTo>
                    <a:pt x="32296" y="0"/>
                  </a:lnTo>
                  <a:lnTo>
                    <a:pt x="31711" y="36944"/>
                  </a:lnTo>
                  <a:lnTo>
                    <a:pt x="0" y="179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10123818" y="7467601"/>
            <a:ext cx="840105" cy="752475"/>
            <a:chOff x="5069217" y="7467600"/>
            <a:chExt cx="840105" cy="752475"/>
          </a:xfrm>
        </p:grpSpPr>
        <p:sp>
          <p:nvSpPr>
            <p:cNvPr id="48" name="object 48"/>
            <p:cNvSpPr/>
            <p:nvPr/>
          </p:nvSpPr>
          <p:spPr>
            <a:xfrm>
              <a:off x="5162727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369811" y="0"/>
                  </a:moveTo>
                  <a:lnTo>
                    <a:pt x="323422" y="2881"/>
                  </a:lnTo>
                  <a:lnTo>
                    <a:pt x="278754" y="11295"/>
                  </a:lnTo>
                  <a:lnTo>
                    <a:pt x="236151" y="24894"/>
                  </a:lnTo>
                  <a:lnTo>
                    <a:pt x="195961" y="43332"/>
                  </a:lnTo>
                  <a:lnTo>
                    <a:pt x="158530" y="66261"/>
                  </a:lnTo>
                  <a:lnTo>
                    <a:pt x="124204" y="93337"/>
                  </a:lnTo>
                  <a:lnTo>
                    <a:pt x="93331" y="124211"/>
                  </a:lnTo>
                  <a:lnTo>
                    <a:pt x="66257" y="158538"/>
                  </a:lnTo>
                  <a:lnTo>
                    <a:pt x="43329" y="195970"/>
                  </a:lnTo>
                  <a:lnTo>
                    <a:pt x="24892" y="236162"/>
                  </a:lnTo>
                  <a:lnTo>
                    <a:pt x="11294" y="278765"/>
                  </a:lnTo>
                  <a:lnTo>
                    <a:pt x="2881" y="323435"/>
                  </a:lnTo>
                  <a:lnTo>
                    <a:pt x="0" y="369824"/>
                  </a:lnTo>
                  <a:lnTo>
                    <a:pt x="2881" y="416215"/>
                  </a:lnTo>
                  <a:lnTo>
                    <a:pt x="11294" y="460887"/>
                  </a:lnTo>
                  <a:lnTo>
                    <a:pt x="24892" y="503492"/>
                  </a:lnTo>
                  <a:lnTo>
                    <a:pt x="43329" y="543685"/>
                  </a:lnTo>
                  <a:lnTo>
                    <a:pt x="66257" y="581119"/>
                  </a:lnTo>
                  <a:lnTo>
                    <a:pt x="93331" y="615446"/>
                  </a:lnTo>
                  <a:lnTo>
                    <a:pt x="124204" y="646321"/>
                  </a:lnTo>
                  <a:lnTo>
                    <a:pt x="158530" y="673398"/>
                  </a:lnTo>
                  <a:lnTo>
                    <a:pt x="195961" y="696328"/>
                  </a:lnTo>
                  <a:lnTo>
                    <a:pt x="236151" y="714766"/>
                  </a:lnTo>
                  <a:lnTo>
                    <a:pt x="278754" y="728365"/>
                  </a:lnTo>
                  <a:lnTo>
                    <a:pt x="323422" y="736779"/>
                  </a:lnTo>
                  <a:lnTo>
                    <a:pt x="369811" y="739660"/>
                  </a:lnTo>
                  <a:lnTo>
                    <a:pt x="416202" y="736779"/>
                  </a:lnTo>
                  <a:lnTo>
                    <a:pt x="460874" y="728365"/>
                  </a:lnTo>
                  <a:lnTo>
                    <a:pt x="503480" y="714766"/>
                  </a:lnTo>
                  <a:lnTo>
                    <a:pt x="543672" y="696328"/>
                  </a:lnTo>
                  <a:lnTo>
                    <a:pt x="581106" y="673398"/>
                  </a:lnTo>
                  <a:lnTo>
                    <a:pt x="615434" y="646321"/>
                  </a:lnTo>
                  <a:lnTo>
                    <a:pt x="646309" y="615446"/>
                  </a:lnTo>
                  <a:lnTo>
                    <a:pt x="673385" y="581119"/>
                  </a:lnTo>
                  <a:lnTo>
                    <a:pt x="696315" y="543685"/>
                  </a:lnTo>
                  <a:lnTo>
                    <a:pt x="714753" y="503492"/>
                  </a:lnTo>
                  <a:lnTo>
                    <a:pt x="728352" y="460887"/>
                  </a:lnTo>
                  <a:lnTo>
                    <a:pt x="736766" y="416215"/>
                  </a:lnTo>
                  <a:lnTo>
                    <a:pt x="739648" y="369824"/>
                  </a:lnTo>
                  <a:lnTo>
                    <a:pt x="736766" y="323435"/>
                  </a:lnTo>
                  <a:lnTo>
                    <a:pt x="728352" y="278765"/>
                  </a:lnTo>
                  <a:lnTo>
                    <a:pt x="714753" y="236162"/>
                  </a:lnTo>
                  <a:lnTo>
                    <a:pt x="696315" y="195970"/>
                  </a:lnTo>
                  <a:lnTo>
                    <a:pt x="673385" y="158538"/>
                  </a:lnTo>
                  <a:lnTo>
                    <a:pt x="646309" y="124211"/>
                  </a:lnTo>
                  <a:lnTo>
                    <a:pt x="615434" y="93337"/>
                  </a:lnTo>
                  <a:lnTo>
                    <a:pt x="581106" y="66261"/>
                  </a:lnTo>
                  <a:lnTo>
                    <a:pt x="543672" y="43332"/>
                  </a:lnTo>
                  <a:lnTo>
                    <a:pt x="503480" y="24894"/>
                  </a:lnTo>
                  <a:lnTo>
                    <a:pt x="460874" y="11295"/>
                  </a:lnTo>
                  <a:lnTo>
                    <a:pt x="416202" y="2881"/>
                  </a:lnTo>
                  <a:lnTo>
                    <a:pt x="36981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62727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739648" y="369824"/>
                  </a:moveTo>
                  <a:lnTo>
                    <a:pt x="736766" y="416215"/>
                  </a:lnTo>
                  <a:lnTo>
                    <a:pt x="728352" y="460887"/>
                  </a:lnTo>
                  <a:lnTo>
                    <a:pt x="714753" y="503492"/>
                  </a:lnTo>
                  <a:lnTo>
                    <a:pt x="696315" y="543685"/>
                  </a:lnTo>
                  <a:lnTo>
                    <a:pt x="673385" y="581119"/>
                  </a:lnTo>
                  <a:lnTo>
                    <a:pt x="646309" y="615446"/>
                  </a:lnTo>
                  <a:lnTo>
                    <a:pt x="615434" y="646321"/>
                  </a:lnTo>
                  <a:lnTo>
                    <a:pt x="581106" y="673398"/>
                  </a:lnTo>
                  <a:lnTo>
                    <a:pt x="543672" y="696328"/>
                  </a:lnTo>
                  <a:lnTo>
                    <a:pt x="503480" y="714766"/>
                  </a:lnTo>
                  <a:lnTo>
                    <a:pt x="460874" y="728365"/>
                  </a:lnTo>
                  <a:lnTo>
                    <a:pt x="416202" y="736779"/>
                  </a:lnTo>
                  <a:lnTo>
                    <a:pt x="369811" y="739660"/>
                  </a:lnTo>
                  <a:lnTo>
                    <a:pt x="323422" y="736779"/>
                  </a:lnTo>
                  <a:lnTo>
                    <a:pt x="278754" y="728365"/>
                  </a:lnTo>
                  <a:lnTo>
                    <a:pt x="236151" y="714766"/>
                  </a:lnTo>
                  <a:lnTo>
                    <a:pt x="195961" y="696328"/>
                  </a:lnTo>
                  <a:lnTo>
                    <a:pt x="158530" y="673398"/>
                  </a:lnTo>
                  <a:lnTo>
                    <a:pt x="124204" y="646321"/>
                  </a:lnTo>
                  <a:lnTo>
                    <a:pt x="93331" y="615446"/>
                  </a:lnTo>
                  <a:lnTo>
                    <a:pt x="66257" y="581119"/>
                  </a:lnTo>
                  <a:lnTo>
                    <a:pt x="43329" y="543685"/>
                  </a:lnTo>
                  <a:lnTo>
                    <a:pt x="24892" y="503492"/>
                  </a:lnTo>
                  <a:lnTo>
                    <a:pt x="11294" y="460887"/>
                  </a:lnTo>
                  <a:lnTo>
                    <a:pt x="2881" y="416215"/>
                  </a:lnTo>
                  <a:lnTo>
                    <a:pt x="0" y="369824"/>
                  </a:lnTo>
                  <a:lnTo>
                    <a:pt x="2881" y="323435"/>
                  </a:lnTo>
                  <a:lnTo>
                    <a:pt x="11294" y="278765"/>
                  </a:lnTo>
                  <a:lnTo>
                    <a:pt x="24892" y="236162"/>
                  </a:lnTo>
                  <a:lnTo>
                    <a:pt x="43329" y="195970"/>
                  </a:lnTo>
                  <a:lnTo>
                    <a:pt x="66257" y="158538"/>
                  </a:lnTo>
                  <a:lnTo>
                    <a:pt x="93331" y="124211"/>
                  </a:lnTo>
                  <a:lnTo>
                    <a:pt x="124204" y="93337"/>
                  </a:lnTo>
                  <a:lnTo>
                    <a:pt x="158530" y="66261"/>
                  </a:lnTo>
                  <a:lnTo>
                    <a:pt x="195961" y="43332"/>
                  </a:lnTo>
                  <a:lnTo>
                    <a:pt x="236151" y="24894"/>
                  </a:lnTo>
                  <a:lnTo>
                    <a:pt x="278754" y="11295"/>
                  </a:lnTo>
                  <a:lnTo>
                    <a:pt x="323422" y="2881"/>
                  </a:lnTo>
                  <a:lnTo>
                    <a:pt x="369811" y="0"/>
                  </a:lnTo>
                  <a:lnTo>
                    <a:pt x="416202" y="2881"/>
                  </a:lnTo>
                  <a:lnTo>
                    <a:pt x="460874" y="11295"/>
                  </a:lnTo>
                  <a:lnTo>
                    <a:pt x="503480" y="24894"/>
                  </a:lnTo>
                  <a:lnTo>
                    <a:pt x="543672" y="43332"/>
                  </a:lnTo>
                  <a:lnTo>
                    <a:pt x="581106" y="66261"/>
                  </a:lnTo>
                  <a:lnTo>
                    <a:pt x="615434" y="93337"/>
                  </a:lnTo>
                  <a:lnTo>
                    <a:pt x="646309" y="124211"/>
                  </a:lnTo>
                  <a:lnTo>
                    <a:pt x="673385" y="158538"/>
                  </a:lnTo>
                  <a:lnTo>
                    <a:pt x="696315" y="195970"/>
                  </a:lnTo>
                  <a:lnTo>
                    <a:pt x="714753" y="236162"/>
                  </a:lnTo>
                  <a:lnTo>
                    <a:pt x="728352" y="278765"/>
                  </a:lnTo>
                  <a:lnTo>
                    <a:pt x="736766" y="323435"/>
                  </a:lnTo>
                  <a:lnTo>
                    <a:pt x="739648" y="3698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94197" y="7805420"/>
              <a:ext cx="76708" cy="7672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081917" y="7571562"/>
              <a:ext cx="85090" cy="553085"/>
            </a:xfrm>
            <a:custGeom>
              <a:avLst/>
              <a:gdLst/>
              <a:ahLst/>
              <a:cxnLst/>
              <a:rect l="l" t="t" r="r" b="b"/>
              <a:pathLst>
                <a:path w="85089" h="553084">
                  <a:moveTo>
                    <a:pt x="84747" y="552996"/>
                  </a:moveTo>
                  <a:lnTo>
                    <a:pt x="59904" y="512159"/>
                  </a:lnTo>
                  <a:lnTo>
                    <a:pt x="39012" y="468886"/>
                  </a:lnTo>
                  <a:lnTo>
                    <a:pt x="22323" y="423432"/>
                  </a:lnTo>
                  <a:lnTo>
                    <a:pt x="10089" y="376048"/>
                  </a:lnTo>
                  <a:lnTo>
                    <a:pt x="2564" y="326988"/>
                  </a:lnTo>
                  <a:lnTo>
                    <a:pt x="0" y="276504"/>
                  </a:lnTo>
                  <a:lnTo>
                    <a:pt x="2564" y="226001"/>
                  </a:lnTo>
                  <a:lnTo>
                    <a:pt x="10089" y="176931"/>
                  </a:lnTo>
                  <a:lnTo>
                    <a:pt x="22323" y="129546"/>
                  </a:lnTo>
                  <a:lnTo>
                    <a:pt x="39012" y="84095"/>
                  </a:lnTo>
                  <a:lnTo>
                    <a:pt x="59904" y="40830"/>
                  </a:lnTo>
                  <a:lnTo>
                    <a:pt x="84747" y="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51107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32283" y="0"/>
                  </a:moveTo>
                  <a:lnTo>
                    <a:pt x="0" y="17970"/>
                  </a:lnTo>
                  <a:lnTo>
                    <a:pt x="31699" y="36944"/>
                  </a:lnTo>
                  <a:lnTo>
                    <a:pt x="32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51107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0" y="17970"/>
                  </a:moveTo>
                  <a:lnTo>
                    <a:pt x="32283" y="0"/>
                  </a:lnTo>
                  <a:lnTo>
                    <a:pt x="31699" y="36944"/>
                  </a:lnTo>
                  <a:lnTo>
                    <a:pt x="0" y="179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11092816" y="7467601"/>
            <a:ext cx="840105" cy="752475"/>
            <a:chOff x="6038215" y="7467600"/>
            <a:chExt cx="840105" cy="752475"/>
          </a:xfrm>
        </p:grpSpPr>
        <p:sp>
          <p:nvSpPr>
            <p:cNvPr id="55" name="object 55"/>
            <p:cNvSpPr/>
            <p:nvPr/>
          </p:nvSpPr>
          <p:spPr>
            <a:xfrm>
              <a:off x="6131737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369824" y="0"/>
                  </a:moveTo>
                  <a:lnTo>
                    <a:pt x="323432" y="2881"/>
                  </a:lnTo>
                  <a:lnTo>
                    <a:pt x="278761" y="11295"/>
                  </a:lnTo>
                  <a:lnTo>
                    <a:pt x="236156" y="24894"/>
                  </a:lnTo>
                  <a:lnTo>
                    <a:pt x="195965" y="43332"/>
                  </a:lnTo>
                  <a:lnTo>
                    <a:pt x="158532" y="66261"/>
                  </a:lnTo>
                  <a:lnTo>
                    <a:pt x="124206" y="93337"/>
                  </a:lnTo>
                  <a:lnTo>
                    <a:pt x="93333" y="124211"/>
                  </a:lnTo>
                  <a:lnTo>
                    <a:pt x="66258" y="158538"/>
                  </a:lnTo>
                  <a:lnTo>
                    <a:pt x="43329" y="195970"/>
                  </a:lnTo>
                  <a:lnTo>
                    <a:pt x="24892" y="236162"/>
                  </a:lnTo>
                  <a:lnTo>
                    <a:pt x="11294" y="278765"/>
                  </a:lnTo>
                  <a:lnTo>
                    <a:pt x="2881" y="323435"/>
                  </a:lnTo>
                  <a:lnTo>
                    <a:pt x="0" y="369824"/>
                  </a:lnTo>
                  <a:lnTo>
                    <a:pt x="2881" y="416215"/>
                  </a:lnTo>
                  <a:lnTo>
                    <a:pt x="11294" y="460887"/>
                  </a:lnTo>
                  <a:lnTo>
                    <a:pt x="24892" y="503492"/>
                  </a:lnTo>
                  <a:lnTo>
                    <a:pt x="43329" y="543685"/>
                  </a:lnTo>
                  <a:lnTo>
                    <a:pt x="66258" y="581119"/>
                  </a:lnTo>
                  <a:lnTo>
                    <a:pt x="93333" y="615446"/>
                  </a:lnTo>
                  <a:lnTo>
                    <a:pt x="124206" y="646321"/>
                  </a:lnTo>
                  <a:lnTo>
                    <a:pt x="158532" y="673398"/>
                  </a:lnTo>
                  <a:lnTo>
                    <a:pt x="195965" y="696328"/>
                  </a:lnTo>
                  <a:lnTo>
                    <a:pt x="236156" y="714766"/>
                  </a:lnTo>
                  <a:lnTo>
                    <a:pt x="278761" y="728365"/>
                  </a:lnTo>
                  <a:lnTo>
                    <a:pt x="323432" y="736779"/>
                  </a:lnTo>
                  <a:lnTo>
                    <a:pt x="369824" y="739660"/>
                  </a:lnTo>
                  <a:lnTo>
                    <a:pt x="416215" y="736779"/>
                  </a:lnTo>
                  <a:lnTo>
                    <a:pt x="460886" y="728365"/>
                  </a:lnTo>
                  <a:lnTo>
                    <a:pt x="503491" y="714766"/>
                  </a:lnTo>
                  <a:lnTo>
                    <a:pt x="543682" y="696328"/>
                  </a:lnTo>
                  <a:lnTo>
                    <a:pt x="581115" y="673398"/>
                  </a:lnTo>
                  <a:lnTo>
                    <a:pt x="615441" y="646321"/>
                  </a:lnTo>
                  <a:lnTo>
                    <a:pt x="646314" y="615446"/>
                  </a:lnTo>
                  <a:lnTo>
                    <a:pt x="673389" y="581119"/>
                  </a:lnTo>
                  <a:lnTo>
                    <a:pt x="696318" y="543685"/>
                  </a:lnTo>
                  <a:lnTo>
                    <a:pt x="714755" y="503492"/>
                  </a:lnTo>
                  <a:lnTo>
                    <a:pt x="728353" y="460887"/>
                  </a:lnTo>
                  <a:lnTo>
                    <a:pt x="736766" y="416215"/>
                  </a:lnTo>
                  <a:lnTo>
                    <a:pt x="739647" y="369824"/>
                  </a:lnTo>
                  <a:lnTo>
                    <a:pt x="736766" y="323435"/>
                  </a:lnTo>
                  <a:lnTo>
                    <a:pt x="728353" y="278765"/>
                  </a:lnTo>
                  <a:lnTo>
                    <a:pt x="714755" y="236162"/>
                  </a:lnTo>
                  <a:lnTo>
                    <a:pt x="696318" y="195970"/>
                  </a:lnTo>
                  <a:lnTo>
                    <a:pt x="673389" y="158538"/>
                  </a:lnTo>
                  <a:lnTo>
                    <a:pt x="646314" y="124211"/>
                  </a:lnTo>
                  <a:lnTo>
                    <a:pt x="615441" y="93337"/>
                  </a:lnTo>
                  <a:lnTo>
                    <a:pt x="581115" y="66261"/>
                  </a:lnTo>
                  <a:lnTo>
                    <a:pt x="543682" y="43332"/>
                  </a:lnTo>
                  <a:lnTo>
                    <a:pt x="503491" y="24894"/>
                  </a:lnTo>
                  <a:lnTo>
                    <a:pt x="460886" y="11295"/>
                  </a:lnTo>
                  <a:lnTo>
                    <a:pt x="416215" y="2881"/>
                  </a:lnTo>
                  <a:lnTo>
                    <a:pt x="36982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31737" y="7473950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739647" y="369824"/>
                  </a:moveTo>
                  <a:lnTo>
                    <a:pt x="736766" y="416215"/>
                  </a:lnTo>
                  <a:lnTo>
                    <a:pt x="728353" y="460887"/>
                  </a:lnTo>
                  <a:lnTo>
                    <a:pt x="714755" y="503492"/>
                  </a:lnTo>
                  <a:lnTo>
                    <a:pt x="696318" y="543685"/>
                  </a:lnTo>
                  <a:lnTo>
                    <a:pt x="673389" y="581119"/>
                  </a:lnTo>
                  <a:lnTo>
                    <a:pt x="646314" y="615446"/>
                  </a:lnTo>
                  <a:lnTo>
                    <a:pt x="615441" y="646321"/>
                  </a:lnTo>
                  <a:lnTo>
                    <a:pt x="581115" y="673398"/>
                  </a:lnTo>
                  <a:lnTo>
                    <a:pt x="543682" y="696328"/>
                  </a:lnTo>
                  <a:lnTo>
                    <a:pt x="503491" y="714766"/>
                  </a:lnTo>
                  <a:lnTo>
                    <a:pt x="460886" y="728365"/>
                  </a:lnTo>
                  <a:lnTo>
                    <a:pt x="416215" y="736779"/>
                  </a:lnTo>
                  <a:lnTo>
                    <a:pt x="369824" y="739660"/>
                  </a:lnTo>
                  <a:lnTo>
                    <a:pt x="323432" y="736779"/>
                  </a:lnTo>
                  <a:lnTo>
                    <a:pt x="278761" y="728365"/>
                  </a:lnTo>
                  <a:lnTo>
                    <a:pt x="236156" y="714766"/>
                  </a:lnTo>
                  <a:lnTo>
                    <a:pt x="195965" y="696328"/>
                  </a:lnTo>
                  <a:lnTo>
                    <a:pt x="158532" y="673398"/>
                  </a:lnTo>
                  <a:lnTo>
                    <a:pt x="124206" y="646321"/>
                  </a:lnTo>
                  <a:lnTo>
                    <a:pt x="93333" y="615446"/>
                  </a:lnTo>
                  <a:lnTo>
                    <a:pt x="66258" y="581119"/>
                  </a:lnTo>
                  <a:lnTo>
                    <a:pt x="43329" y="543685"/>
                  </a:lnTo>
                  <a:lnTo>
                    <a:pt x="24892" y="503492"/>
                  </a:lnTo>
                  <a:lnTo>
                    <a:pt x="11294" y="460887"/>
                  </a:lnTo>
                  <a:lnTo>
                    <a:pt x="2881" y="416215"/>
                  </a:lnTo>
                  <a:lnTo>
                    <a:pt x="0" y="369824"/>
                  </a:lnTo>
                  <a:lnTo>
                    <a:pt x="2881" y="323435"/>
                  </a:lnTo>
                  <a:lnTo>
                    <a:pt x="11294" y="278765"/>
                  </a:lnTo>
                  <a:lnTo>
                    <a:pt x="24892" y="236162"/>
                  </a:lnTo>
                  <a:lnTo>
                    <a:pt x="43329" y="195970"/>
                  </a:lnTo>
                  <a:lnTo>
                    <a:pt x="66258" y="158538"/>
                  </a:lnTo>
                  <a:lnTo>
                    <a:pt x="93333" y="124211"/>
                  </a:lnTo>
                  <a:lnTo>
                    <a:pt x="124206" y="93337"/>
                  </a:lnTo>
                  <a:lnTo>
                    <a:pt x="158532" y="66261"/>
                  </a:lnTo>
                  <a:lnTo>
                    <a:pt x="195965" y="43332"/>
                  </a:lnTo>
                  <a:lnTo>
                    <a:pt x="236156" y="24894"/>
                  </a:lnTo>
                  <a:lnTo>
                    <a:pt x="278761" y="11295"/>
                  </a:lnTo>
                  <a:lnTo>
                    <a:pt x="323432" y="2881"/>
                  </a:lnTo>
                  <a:lnTo>
                    <a:pt x="369824" y="0"/>
                  </a:lnTo>
                  <a:lnTo>
                    <a:pt x="416215" y="2881"/>
                  </a:lnTo>
                  <a:lnTo>
                    <a:pt x="460886" y="11295"/>
                  </a:lnTo>
                  <a:lnTo>
                    <a:pt x="503491" y="24894"/>
                  </a:lnTo>
                  <a:lnTo>
                    <a:pt x="543682" y="43332"/>
                  </a:lnTo>
                  <a:lnTo>
                    <a:pt x="581115" y="66261"/>
                  </a:lnTo>
                  <a:lnTo>
                    <a:pt x="615441" y="93337"/>
                  </a:lnTo>
                  <a:lnTo>
                    <a:pt x="646314" y="124211"/>
                  </a:lnTo>
                  <a:lnTo>
                    <a:pt x="673389" y="158538"/>
                  </a:lnTo>
                  <a:lnTo>
                    <a:pt x="696318" y="195970"/>
                  </a:lnTo>
                  <a:lnTo>
                    <a:pt x="714755" y="236162"/>
                  </a:lnTo>
                  <a:lnTo>
                    <a:pt x="728353" y="278765"/>
                  </a:lnTo>
                  <a:lnTo>
                    <a:pt x="736766" y="323435"/>
                  </a:lnTo>
                  <a:lnTo>
                    <a:pt x="739647" y="3698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63195" y="7805420"/>
              <a:ext cx="76720" cy="7672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050915" y="7571562"/>
              <a:ext cx="85090" cy="553085"/>
            </a:xfrm>
            <a:custGeom>
              <a:avLst/>
              <a:gdLst/>
              <a:ahLst/>
              <a:cxnLst/>
              <a:rect l="l" t="t" r="r" b="b"/>
              <a:pathLst>
                <a:path w="85089" h="553084">
                  <a:moveTo>
                    <a:pt x="84759" y="552996"/>
                  </a:moveTo>
                  <a:lnTo>
                    <a:pt x="59911" y="512159"/>
                  </a:lnTo>
                  <a:lnTo>
                    <a:pt x="39016" y="468886"/>
                  </a:lnTo>
                  <a:lnTo>
                    <a:pt x="22325" y="423432"/>
                  </a:lnTo>
                  <a:lnTo>
                    <a:pt x="10090" y="376048"/>
                  </a:lnTo>
                  <a:lnTo>
                    <a:pt x="2564" y="326988"/>
                  </a:lnTo>
                  <a:lnTo>
                    <a:pt x="0" y="276504"/>
                  </a:lnTo>
                  <a:lnTo>
                    <a:pt x="2564" y="226001"/>
                  </a:lnTo>
                  <a:lnTo>
                    <a:pt x="10090" y="176931"/>
                  </a:lnTo>
                  <a:lnTo>
                    <a:pt x="22325" y="129546"/>
                  </a:lnTo>
                  <a:lnTo>
                    <a:pt x="39016" y="84095"/>
                  </a:lnTo>
                  <a:lnTo>
                    <a:pt x="59911" y="40830"/>
                  </a:lnTo>
                  <a:lnTo>
                    <a:pt x="84759" y="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20117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32283" y="0"/>
                  </a:moveTo>
                  <a:lnTo>
                    <a:pt x="0" y="17970"/>
                  </a:lnTo>
                  <a:lnTo>
                    <a:pt x="31699" y="36944"/>
                  </a:lnTo>
                  <a:lnTo>
                    <a:pt x="32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20117" y="7544777"/>
              <a:ext cx="32384" cy="37465"/>
            </a:xfrm>
            <a:custGeom>
              <a:avLst/>
              <a:gdLst/>
              <a:ahLst/>
              <a:cxnLst/>
              <a:rect l="l" t="t" r="r" b="b"/>
              <a:pathLst>
                <a:path w="32385" h="37465">
                  <a:moveTo>
                    <a:pt x="0" y="17970"/>
                  </a:moveTo>
                  <a:lnTo>
                    <a:pt x="32283" y="0"/>
                  </a:lnTo>
                  <a:lnTo>
                    <a:pt x="31699" y="36944"/>
                  </a:lnTo>
                  <a:lnTo>
                    <a:pt x="0" y="179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8732330" y="8386293"/>
            <a:ext cx="410209" cy="59055"/>
            <a:chOff x="3677729" y="8386292"/>
            <a:chExt cx="410209" cy="59055"/>
          </a:xfrm>
        </p:grpSpPr>
        <p:sp>
          <p:nvSpPr>
            <p:cNvPr id="62" name="object 62"/>
            <p:cNvSpPr/>
            <p:nvPr/>
          </p:nvSpPr>
          <p:spPr>
            <a:xfrm>
              <a:off x="4040835" y="8392642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723" y="0"/>
                  </a:moveTo>
                  <a:lnTo>
                    <a:pt x="0" y="46202"/>
                  </a:lnTo>
                  <a:lnTo>
                    <a:pt x="40373" y="23723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040835" y="8392642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40373" y="23723"/>
                  </a:moveTo>
                  <a:lnTo>
                    <a:pt x="0" y="46202"/>
                  </a:lnTo>
                  <a:lnTo>
                    <a:pt x="723" y="0"/>
                  </a:lnTo>
                  <a:lnTo>
                    <a:pt x="40373" y="2372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677729" y="8415731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>
                  <a:moveTo>
                    <a:pt x="36226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77729" y="8415731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>
                  <a:moveTo>
                    <a:pt x="36226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0885729" y="8386293"/>
            <a:ext cx="410209" cy="59055"/>
            <a:chOff x="5831128" y="8386292"/>
            <a:chExt cx="410209" cy="59055"/>
          </a:xfrm>
        </p:grpSpPr>
        <p:sp>
          <p:nvSpPr>
            <p:cNvPr id="67" name="object 67"/>
            <p:cNvSpPr/>
            <p:nvPr/>
          </p:nvSpPr>
          <p:spPr>
            <a:xfrm>
              <a:off x="6194221" y="8392642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723" y="0"/>
                  </a:moveTo>
                  <a:lnTo>
                    <a:pt x="0" y="46202"/>
                  </a:lnTo>
                  <a:lnTo>
                    <a:pt x="40360" y="23723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94221" y="8392642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4">
                  <a:moveTo>
                    <a:pt x="40360" y="23723"/>
                  </a:moveTo>
                  <a:lnTo>
                    <a:pt x="0" y="46202"/>
                  </a:lnTo>
                  <a:lnTo>
                    <a:pt x="723" y="0"/>
                  </a:lnTo>
                  <a:lnTo>
                    <a:pt x="40360" y="2372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31128" y="8415731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>
                  <a:moveTo>
                    <a:pt x="36225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31128" y="8415731"/>
              <a:ext cx="362585" cy="0"/>
            </a:xfrm>
            <a:custGeom>
              <a:avLst/>
              <a:gdLst/>
              <a:ahLst/>
              <a:cxnLst/>
              <a:rect l="l" t="t" r="r" b="b"/>
              <a:pathLst>
                <a:path w="362585">
                  <a:moveTo>
                    <a:pt x="362254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761900" y="551835"/>
            <a:ext cx="5137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latin typeface="Arial"/>
                <a:cs typeface="Arial"/>
              </a:rPr>
              <a:t>Velocidad</a:t>
            </a:r>
            <a:r>
              <a:rPr sz="750" spc="5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57679" y="487064"/>
            <a:ext cx="4304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Un.objeto.en.movimiento.toma.tiempo.para.recorrer.cualquier.distancia..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b="1" spc="5" dirty="0">
                <a:latin typeface="Arial"/>
                <a:cs typeface="Arial"/>
              </a:rPr>
              <a:t>Velocidad</a:t>
            </a:r>
            <a:r>
              <a:rPr sz="900" spc="5" dirty="0">
                <a:latin typeface="Microsoft Sans Serif"/>
                <a:cs typeface="Microsoft Sans Serif"/>
              </a:rPr>
              <a:t>.es.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la.relación.entre.la.distancia.viajada.y.el.tiempo.que.tarda.en.viajar.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761899" y="1680866"/>
            <a:ext cx="95694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Velocidad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lineal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957729" y="1635145"/>
            <a:ext cx="4378960" cy="9398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b="1" spc="10" dirty="0">
                <a:latin typeface="Arial"/>
                <a:cs typeface="Arial"/>
              </a:rPr>
              <a:t>Velocidad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lineal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.es.la.velocidad.a.la.que.un.objeto.recorre.un.punto.especificado.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distancia..La.velocidad.lineal.se.expresa.en.unidades.de.distancia.dividida.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por.unidades.de.tiempo,.por.ejemplo,.millas.por.hora.o.metros.por.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segundo.(m/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s)..Por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tanto,.si.tarda.2.segundos.en.viajar.40.metros,.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la.velocidad.es.20.m/s..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673599" y="3110860"/>
            <a:ext cx="6121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latin typeface="Microsoft Sans Serif"/>
                <a:cs typeface="Microsoft Sans Serif"/>
              </a:rPr>
              <a:t>Movimiento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lineal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761899" y="3817005"/>
            <a:ext cx="19748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Velocidad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40" dirty="0">
                <a:latin typeface="Arial"/>
                <a:cs typeface="Arial"/>
              </a:rPr>
              <a:t>angular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(rotacional)</a:t>
            </a:r>
            <a:r>
              <a:rPr sz="1000" spc="2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57728" y="3797955"/>
            <a:ext cx="4107179" cy="932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5" dirty="0">
                <a:latin typeface="Microsoft Sans Serif"/>
                <a:cs typeface="Microsoft Sans Serif"/>
              </a:rPr>
              <a:t>El.</a:t>
            </a:r>
            <a:r>
              <a:rPr sz="1150" b="1" spc="5" dirty="0">
                <a:latin typeface="Arial"/>
                <a:cs typeface="Arial"/>
              </a:rPr>
              <a:t>velocidad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45" dirty="0">
                <a:latin typeface="Arial"/>
                <a:cs typeface="Arial"/>
              </a:rPr>
              <a:t>angular</a:t>
            </a:r>
            <a:endParaRPr sz="1150">
              <a:latin typeface="Arial"/>
              <a:cs typeface="Arial"/>
            </a:endParaRPr>
          </a:p>
          <a:p>
            <a:pPr marL="12700" marR="5080" indent="-635">
              <a:lnSpc>
                <a:spcPct val="104299"/>
              </a:lnSpc>
            </a:pPr>
            <a:r>
              <a:rPr sz="1150" spc="45" dirty="0">
                <a:latin typeface="Microsoft Sans Serif"/>
                <a:cs typeface="Microsoft Sans Serif"/>
              </a:rPr>
              <a:t>.de.un.objeto.rotatorio.determina.cuánto </a:t>
            </a:r>
            <a:r>
              <a:rPr sz="1150" spc="50" dirty="0">
                <a:latin typeface="Microsoft Sans Serif"/>
                <a:cs typeface="Microsoft Sans Serif"/>
              </a:rPr>
              <a:t>tiempo. </a:t>
            </a:r>
            <a:r>
              <a:rPr sz="1150" spc="5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un.objeto.necesita.girar.una.distancia.angular.especificada.  </a:t>
            </a:r>
            <a:r>
              <a:rPr sz="1150" spc="20" dirty="0">
                <a:latin typeface="Microsoft Sans Serif"/>
                <a:cs typeface="Microsoft Sans Serif"/>
              </a:rPr>
              <a:t>(RPM)..Por.ejemplo,.un.objeto.que.hace.diez.completos. </a:t>
            </a:r>
            <a:r>
              <a:rPr sz="1150" spc="2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revoluciones.en.un.minuto,.tiene.una.velocidad.de.</a:t>
            </a:r>
            <a:r>
              <a:rPr sz="1150" spc="15" dirty="0">
                <a:latin typeface="Microsoft Sans Serif"/>
                <a:cs typeface="Microsoft Sans Serif"/>
              </a:rPr>
              <a:t> </a:t>
            </a:r>
            <a:r>
              <a:rPr sz="1150" spc="-20" dirty="0">
                <a:latin typeface="Microsoft Sans Serif"/>
                <a:cs typeface="Microsoft Sans Serif"/>
              </a:rPr>
              <a:t>0.RPM.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57729" y="5080808"/>
            <a:ext cx="508000" cy="24878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R="5080" algn="r">
              <a:spcBef>
                <a:spcPts val="220"/>
              </a:spcBef>
            </a:pPr>
            <a:r>
              <a:rPr sz="650" spc="15" dirty="0">
                <a:latin typeface="Microsoft Sans Serif"/>
                <a:cs typeface="Microsoft Sans Serif"/>
              </a:rPr>
              <a:t>Dirección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endParaRPr sz="650">
              <a:latin typeface="Microsoft Sans Serif"/>
              <a:cs typeface="Microsoft Sans Serif"/>
            </a:endParaRPr>
          </a:p>
          <a:p>
            <a:pPr marR="53975" algn="r">
              <a:spcBef>
                <a:spcPts val="130"/>
              </a:spcBef>
            </a:pPr>
            <a:r>
              <a:rPr sz="700" spc="10" dirty="0">
                <a:latin typeface="Microsoft Sans Serif"/>
                <a:cs typeface="Microsoft Sans Serif"/>
              </a:rPr>
              <a:t>Rotación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021103" y="5146939"/>
            <a:ext cx="11283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83540" algn="l"/>
              </a:tabLst>
            </a:pPr>
            <a:r>
              <a:rPr sz="975" u="sng" baseline="427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75" baseline="42735" dirty="0">
                <a:latin typeface="Times New Roman"/>
                <a:cs typeface="Times New Roman"/>
              </a:rPr>
              <a:t>  </a:t>
            </a:r>
            <a:r>
              <a:rPr sz="750" spc="-20" dirty="0">
                <a:latin typeface="Microsoft Sans Serif"/>
                <a:cs typeface="Microsoft Sans Serif"/>
              </a:rPr>
              <a:t>Eje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rotación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636386" y="5610491"/>
            <a:ext cx="7162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latin typeface="Microsoft Sans Serif"/>
                <a:cs typeface="Microsoft Sans Serif"/>
              </a:rPr>
              <a:t>Movimiento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Rocional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61899" y="5998209"/>
            <a:ext cx="9182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Aceleración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7664" y="5984239"/>
            <a:ext cx="42843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Un.objeto.puede.cambiar.de.velocidad..Un.aumento.en.la.velocidad.se.llama.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b="1" spc="20" dirty="0">
                <a:latin typeface="Arial"/>
                <a:cs typeface="Arial"/>
              </a:rPr>
              <a:t>aceleración</a:t>
            </a:r>
            <a:r>
              <a:rPr sz="900" spc="20" dirty="0">
                <a:latin typeface="Microsoft Sans Serif"/>
                <a:cs typeface="Microsoft Sans Serif"/>
              </a:rPr>
              <a:t>..La.aceleración.ocurre.solo.cuando.hay.un.cambio. </a:t>
            </a:r>
            <a:r>
              <a:rPr sz="900" spc="25" dirty="0">
                <a:latin typeface="Microsoft Sans Serif"/>
                <a:cs typeface="Microsoft Sans Serif"/>
              </a:rPr>
              <a:t> en.la.fuerza.que.actúa.sobre.el.objeto..Un.objeto.también.puede.cambiar.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de.una.mayor.a.una.velocidad.menor..Esto.se.conoce.como.</a:t>
            </a:r>
            <a:r>
              <a:rPr sz="900" b="1" spc="15" dirty="0">
                <a:latin typeface="Arial"/>
                <a:cs typeface="Arial"/>
              </a:rPr>
              <a:t>desaceleración</a:t>
            </a:r>
            <a:r>
              <a:rPr sz="900" spc="15" dirty="0">
                <a:latin typeface="Microsoft Sans Serif"/>
                <a:cs typeface="Microsoft Sans Serif"/>
              </a:rPr>
              <a:t>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(aceleración.negativa)..Un.objeto.giratorio,.por.ejemplo,.puede.</a:t>
            </a:r>
            <a:r>
              <a:rPr sz="900" spc="-5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acelerar.desde.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0.RPM.a.20.RPM,.o.desacelere.desde.20.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RPM.a.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0.RPM.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226092" y="8336248"/>
            <a:ext cx="3467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60" dirty="0">
                <a:latin typeface="Microsoft Sans Serif"/>
                <a:cs typeface="Microsoft Sans Serif"/>
              </a:rPr>
              <a:t>rpm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195099" y="8336248"/>
            <a:ext cx="3467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20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60" dirty="0">
                <a:latin typeface="Microsoft Sans Serif"/>
                <a:cs typeface="Microsoft Sans Serif"/>
              </a:rPr>
              <a:t>rpm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379467" y="8336248"/>
            <a:ext cx="3467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20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60" dirty="0">
                <a:latin typeface="Microsoft Sans Serif"/>
                <a:cs typeface="Microsoft Sans Serif"/>
              </a:rPr>
              <a:t>rpm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1348477" y="8336248"/>
            <a:ext cx="3467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10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60" dirty="0">
                <a:latin typeface="Microsoft Sans Serif"/>
                <a:cs typeface="Microsoft Sans Serif"/>
              </a:rPr>
              <a:t>rpm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609832" y="8530616"/>
            <a:ext cx="5435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Aceleración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757204" y="8549667"/>
            <a:ext cx="5695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Desaceleración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58" y="2831974"/>
            <a:ext cx="2373630" cy="966469"/>
            <a:chOff x="2915958" y="2831973"/>
            <a:chExt cx="2373630" cy="966469"/>
          </a:xfrm>
        </p:grpSpPr>
        <p:sp>
          <p:nvSpPr>
            <p:cNvPr id="3" name="object 3"/>
            <p:cNvSpPr/>
            <p:nvPr/>
          </p:nvSpPr>
          <p:spPr>
            <a:xfrm>
              <a:off x="2918308" y="2834259"/>
              <a:ext cx="1188720" cy="962025"/>
            </a:xfrm>
            <a:custGeom>
              <a:avLst/>
              <a:gdLst/>
              <a:ahLst/>
              <a:cxnLst/>
              <a:rect l="l" t="t" r="r" b="b"/>
              <a:pathLst>
                <a:path w="1188720" h="962025">
                  <a:moveTo>
                    <a:pt x="837716" y="0"/>
                  </a:moveTo>
                  <a:lnTo>
                    <a:pt x="802463" y="4718"/>
                  </a:lnTo>
                  <a:lnTo>
                    <a:pt x="769929" y="15100"/>
                  </a:lnTo>
                  <a:lnTo>
                    <a:pt x="740220" y="30710"/>
                  </a:lnTo>
                  <a:lnTo>
                    <a:pt x="713447" y="51117"/>
                  </a:lnTo>
                  <a:lnTo>
                    <a:pt x="135025" y="393738"/>
                  </a:lnTo>
                  <a:lnTo>
                    <a:pt x="100398" y="412860"/>
                  </a:lnTo>
                  <a:lnTo>
                    <a:pt x="87400" y="422783"/>
                  </a:lnTo>
                  <a:lnTo>
                    <a:pt x="88556" y="422783"/>
                  </a:lnTo>
                  <a:lnTo>
                    <a:pt x="57682" y="453019"/>
                  </a:lnTo>
                  <a:lnTo>
                    <a:pt x="32808" y="489675"/>
                  </a:lnTo>
                  <a:lnTo>
                    <a:pt x="14515" y="531817"/>
                  </a:lnTo>
                  <a:lnTo>
                    <a:pt x="3385" y="578508"/>
                  </a:lnTo>
                  <a:lnTo>
                    <a:pt x="0" y="628814"/>
                  </a:lnTo>
                  <a:lnTo>
                    <a:pt x="4939" y="681799"/>
                  </a:lnTo>
                  <a:lnTo>
                    <a:pt x="16434" y="729056"/>
                  </a:lnTo>
                  <a:lnTo>
                    <a:pt x="33776" y="773574"/>
                  </a:lnTo>
                  <a:lnTo>
                    <a:pt x="56333" y="814776"/>
                  </a:lnTo>
                  <a:lnTo>
                    <a:pt x="83468" y="852082"/>
                  </a:lnTo>
                  <a:lnTo>
                    <a:pt x="114548" y="884915"/>
                  </a:lnTo>
                  <a:lnTo>
                    <a:pt x="148939" y="912695"/>
                  </a:lnTo>
                  <a:lnTo>
                    <a:pt x="186006" y="934844"/>
                  </a:lnTo>
                  <a:lnTo>
                    <a:pt x="225115" y="950784"/>
                  </a:lnTo>
                  <a:lnTo>
                    <a:pt x="265631" y="959935"/>
                  </a:lnTo>
                  <a:lnTo>
                    <a:pt x="306920" y="961720"/>
                  </a:lnTo>
                  <a:lnTo>
                    <a:pt x="337389" y="958030"/>
                  </a:lnTo>
                  <a:lnTo>
                    <a:pt x="392668" y="939338"/>
                  </a:lnTo>
                  <a:lnTo>
                    <a:pt x="664654" y="773557"/>
                  </a:lnTo>
                  <a:lnTo>
                    <a:pt x="1188478" y="224180"/>
                  </a:lnTo>
                  <a:lnTo>
                    <a:pt x="1073505" y="123126"/>
                  </a:lnTo>
                  <a:lnTo>
                    <a:pt x="1072349" y="123126"/>
                  </a:lnTo>
                  <a:lnTo>
                    <a:pt x="1041015" y="86741"/>
                  </a:lnTo>
                  <a:lnTo>
                    <a:pt x="1005583" y="55842"/>
                  </a:lnTo>
                  <a:lnTo>
                    <a:pt x="966796" y="31073"/>
                  </a:lnTo>
                  <a:lnTo>
                    <a:pt x="925395" y="13080"/>
                  </a:lnTo>
                  <a:lnTo>
                    <a:pt x="882121" y="2507"/>
                  </a:lnTo>
                  <a:lnTo>
                    <a:pt x="837716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308" y="2834259"/>
              <a:ext cx="1188720" cy="962025"/>
            </a:xfrm>
            <a:custGeom>
              <a:avLst/>
              <a:gdLst/>
              <a:ahLst/>
              <a:cxnLst/>
              <a:rect l="l" t="t" r="r" b="b"/>
              <a:pathLst>
                <a:path w="1188720" h="962025">
                  <a:moveTo>
                    <a:pt x="1188478" y="224180"/>
                  </a:moveTo>
                  <a:lnTo>
                    <a:pt x="1073505" y="123126"/>
                  </a:lnTo>
                  <a:lnTo>
                    <a:pt x="1072349" y="123126"/>
                  </a:lnTo>
                  <a:lnTo>
                    <a:pt x="1041015" y="86741"/>
                  </a:lnTo>
                  <a:lnTo>
                    <a:pt x="1005583" y="55842"/>
                  </a:lnTo>
                  <a:lnTo>
                    <a:pt x="966796" y="31073"/>
                  </a:lnTo>
                  <a:lnTo>
                    <a:pt x="925395" y="13080"/>
                  </a:lnTo>
                  <a:lnTo>
                    <a:pt x="882121" y="2507"/>
                  </a:lnTo>
                  <a:lnTo>
                    <a:pt x="837716" y="0"/>
                  </a:lnTo>
                  <a:lnTo>
                    <a:pt x="802463" y="4718"/>
                  </a:lnTo>
                  <a:lnTo>
                    <a:pt x="769929" y="15100"/>
                  </a:lnTo>
                  <a:lnTo>
                    <a:pt x="740220" y="30710"/>
                  </a:lnTo>
                  <a:lnTo>
                    <a:pt x="713447" y="51117"/>
                  </a:lnTo>
                  <a:lnTo>
                    <a:pt x="135025" y="393738"/>
                  </a:lnTo>
                  <a:lnTo>
                    <a:pt x="100398" y="412860"/>
                  </a:lnTo>
                  <a:lnTo>
                    <a:pt x="87400" y="422783"/>
                  </a:lnTo>
                  <a:lnTo>
                    <a:pt x="88556" y="422783"/>
                  </a:lnTo>
                  <a:lnTo>
                    <a:pt x="57682" y="453019"/>
                  </a:lnTo>
                  <a:lnTo>
                    <a:pt x="32808" y="489675"/>
                  </a:lnTo>
                  <a:lnTo>
                    <a:pt x="14515" y="531817"/>
                  </a:lnTo>
                  <a:lnTo>
                    <a:pt x="3385" y="578508"/>
                  </a:lnTo>
                  <a:lnTo>
                    <a:pt x="0" y="628814"/>
                  </a:lnTo>
                  <a:lnTo>
                    <a:pt x="4939" y="681799"/>
                  </a:lnTo>
                  <a:lnTo>
                    <a:pt x="16434" y="729056"/>
                  </a:lnTo>
                  <a:lnTo>
                    <a:pt x="33776" y="773574"/>
                  </a:lnTo>
                  <a:lnTo>
                    <a:pt x="56333" y="814776"/>
                  </a:lnTo>
                  <a:lnTo>
                    <a:pt x="83468" y="852082"/>
                  </a:lnTo>
                  <a:lnTo>
                    <a:pt x="114548" y="884915"/>
                  </a:lnTo>
                  <a:lnTo>
                    <a:pt x="148939" y="912695"/>
                  </a:lnTo>
                  <a:lnTo>
                    <a:pt x="186006" y="934844"/>
                  </a:lnTo>
                  <a:lnTo>
                    <a:pt x="225115" y="950784"/>
                  </a:lnTo>
                  <a:lnTo>
                    <a:pt x="265631" y="959935"/>
                  </a:lnTo>
                  <a:lnTo>
                    <a:pt x="306920" y="961720"/>
                  </a:lnTo>
                  <a:lnTo>
                    <a:pt x="337389" y="958030"/>
                  </a:lnTo>
                  <a:lnTo>
                    <a:pt x="366008" y="950534"/>
                  </a:lnTo>
                  <a:lnTo>
                    <a:pt x="392668" y="939338"/>
                  </a:lnTo>
                  <a:lnTo>
                    <a:pt x="417258" y="924547"/>
                  </a:lnTo>
                  <a:lnTo>
                    <a:pt x="664654" y="773557"/>
                  </a:lnTo>
                  <a:lnTo>
                    <a:pt x="1188478" y="2241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244" y="3211753"/>
              <a:ext cx="514350" cy="584835"/>
            </a:xfrm>
            <a:custGeom>
              <a:avLst/>
              <a:gdLst/>
              <a:ahLst/>
              <a:cxnLst/>
              <a:rect l="l" t="t" r="r" b="b"/>
              <a:pathLst>
                <a:path w="514350" h="584835">
                  <a:moveTo>
                    <a:pt x="207098" y="0"/>
                  </a:moveTo>
                  <a:lnTo>
                    <a:pt x="162540" y="6953"/>
                  </a:lnTo>
                  <a:lnTo>
                    <a:pt x="122168" y="22606"/>
                  </a:lnTo>
                  <a:lnTo>
                    <a:pt x="86558" y="46108"/>
                  </a:lnTo>
                  <a:lnTo>
                    <a:pt x="56282" y="76608"/>
                  </a:lnTo>
                  <a:lnTo>
                    <a:pt x="31914" y="113255"/>
                  </a:lnTo>
                  <a:lnTo>
                    <a:pt x="14029" y="155199"/>
                  </a:lnTo>
                  <a:lnTo>
                    <a:pt x="3199" y="201589"/>
                  </a:lnTo>
                  <a:lnTo>
                    <a:pt x="0" y="251574"/>
                  </a:lnTo>
                  <a:lnTo>
                    <a:pt x="5003" y="304304"/>
                  </a:lnTo>
                  <a:lnTo>
                    <a:pt x="16498" y="351561"/>
                  </a:lnTo>
                  <a:lnTo>
                    <a:pt x="33840" y="396079"/>
                  </a:lnTo>
                  <a:lnTo>
                    <a:pt x="56396" y="437281"/>
                  </a:lnTo>
                  <a:lnTo>
                    <a:pt x="83532" y="474587"/>
                  </a:lnTo>
                  <a:lnTo>
                    <a:pt x="114612" y="507420"/>
                  </a:lnTo>
                  <a:lnTo>
                    <a:pt x="149003" y="535200"/>
                  </a:lnTo>
                  <a:lnTo>
                    <a:pt x="186070" y="557349"/>
                  </a:lnTo>
                  <a:lnTo>
                    <a:pt x="225178" y="573289"/>
                  </a:lnTo>
                  <a:lnTo>
                    <a:pt x="265694" y="582440"/>
                  </a:lnTo>
                  <a:lnTo>
                    <a:pt x="306984" y="584225"/>
                  </a:lnTo>
                  <a:lnTo>
                    <a:pt x="351542" y="577268"/>
                  </a:lnTo>
                  <a:lnTo>
                    <a:pt x="391912" y="561612"/>
                  </a:lnTo>
                  <a:lnTo>
                    <a:pt x="427522" y="538108"/>
                  </a:lnTo>
                  <a:lnTo>
                    <a:pt x="457797" y="507606"/>
                  </a:lnTo>
                  <a:lnTo>
                    <a:pt x="482164" y="470958"/>
                  </a:lnTo>
                  <a:lnTo>
                    <a:pt x="500051" y="429013"/>
                  </a:lnTo>
                  <a:lnTo>
                    <a:pt x="510883" y="382623"/>
                  </a:lnTo>
                  <a:lnTo>
                    <a:pt x="514088" y="332637"/>
                  </a:lnTo>
                  <a:lnTo>
                    <a:pt x="509091" y="279907"/>
                  </a:lnTo>
                  <a:lnTo>
                    <a:pt x="497906" y="232963"/>
                  </a:lnTo>
                  <a:lnTo>
                    <a:pt x="480804" y="188689"/>
                  </a:lnTo>
                  <a:lnTo>
                    <a:pt x="458420" y="147662"/>
                  </a:lnTo>
                  <a:lnTo>
                    <a:pt x="431389" y="110461"/>
                  </a:lnTo>
                  <a:lnTo>
                    <a:pt x="400343" y="77665"/>
                  </a:lnTo>
                  <a:lnTo>
                    <a:pt x="365917" y="49852"/>
                  </a:lnTo>
                  <a:lnTo>
                    <a:pt x="328746" y="27600"/>
                  </a:lnTo>
                  <a:lnTo>
                    <a:pt x="289463" y="11489"/>
                  </a:lnTo>
                  <a:lnTo>
                    <a:pt x="248702" y="2096"/>
                  </a:lnTo>
                  <a:lnTo>
                    <a:pt x="207098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244" y="3211753"/>
              <a:ext cx="514350" cy="584835"/>
            </a:xfrm>
            <a:custGeom>
              <a:avLst/>
              <a:gdLst/>
              <a:ahLst/>
              <a:cxnLst/>
              <a:rect l="l" t="t" r="r" b="b"/>
              <a:pathLst>
                <a:path w="514350" h="584835">
                  <a:moveTo>
                    <a:pt x="509091" y="279907"/>
                  </a:moveTo>
                  <a:lnTo>
                    <a:pt x="514088" y="332637"/>
                  </a:lnTo>
                  <a:lnTo>
                    <a:pt x="510883" y="382623"/>
                  </a:lnTo>
                  <a:lnTo>
                    <a:pt x="500051" y="429013"/>
                  </a:lnTo>
                  <a:lnTo>
                    <a:pt x="482164" y="470958"/>
                  </a:lnTo>
                  <a:lnTo>
                    <a:pt x="457797" y="507606"/>
                  </a:lnTo>
                  <a:lnTo>
                    <a:pt x="427522" y="538108"/>
                  </a:lnTo>
                  <a:lnTo>
                    <a:pt x="391912" y="561612"/>
                  </a:lnTo>
                  <a:lnTo>
                    <a:pt x="351542" y="577268"/>
                  </a:lnTo>
                  <a:lnTo>
                    <a:pt x="306984" y="584225"/>
                  </a:lnTo>
                  <a:lnTo>
                    <a:pt x="265694" y="582440"/>
                  </a:lnTo>
                  <a:lnTo>
                    <a:pt x="225178" y="573289"/>
                  </a:lnTo>
                  <a:lnTo>
                    <a:pt x="186070" y="557349"/>
                  </a:lnTo>
                  <a:lnTo>
                    <a:pt x="149003" y="535200"/>
                  </a:lnTo>
                  <a:lnTo>
                    <a:pt x="114612" y="507420"/>
                  </a:lnTo>
                  <a:lnTo>
                    <a:pt x="83532" y="474587"/>
                  </a:lnTo>
                  <a:lnTo>
                    <a:pt x="56396" y="437281"/>
                  </a:lnTo>
                  <a:lnTo>
                    <a:pt x="33840" y="396079"/>
                  </a:lnTo>
                  <a:lnTo>
                    <a:pt x="16498" y="351561"/>
                  </a:lnTo>
                  <a:lnTo>
                    <a:pt x="5003" y="304304"/>
                  </a:lnTo>
                  <a:lnTo>
                    <a:pt x="0" y="251574"/>
                  </a:lnTo>
                  <a:lnTo>
                    <a:pt x="3199" y="201589"/>
                  </a:lnTo>
                  <a:lnTo>
                    <a:pt x="14029" y="155199"/>
                  </a:lnTo>
                  <a:lnTo>
                    <a:pt x="31914" y="113255"/>
                  </a:lnTo>
                  <a:lnTo>
                    <a:pt x="56282" y="76608"/>
                  </a:lnTo>
                  <a:lnTo>
                    <a:pt x="86558" y="46108"/>
                  </a:lnTo>
                  <a:lnTo>
                    <a:pt x="122168" y="22606"/>
                  </a:lnTo>
                  <a:lnTo>
                    <a:pt x="162540" y="6953"/>
                  </a:lnTo>
                  <a:lnTo>
                    <a:pt x="207098" y="0"/>
                  </a:lnTo>
                  <a:lnTo>
                    <a:pt x="248702" y="2096"/>
                  </a:lnTo>
                  <a:lnTo>
                    <a:pt x="289463" y="11489"/>
                  </a:lnTo>
                  <a:lnTo>
                    <a:pt x="328746" y="27600"/>
                  </a:lnTo>
                  <a:lnTo>
                    <a:pt x="365917" y="49852"/>
                  </a:lnTo>
                  <a:lnTo>
                    <a:pt x="400343" y="77665"/>
                  </a:lnTo>
                  <a:lnTo>
                    <a:pt x="431389" y="110461"/>
                  </a:lnTo>
                  <a:lnTo>
                    <a:pt x="458420" y="147662"/>
                  </a:lnTo>
                  <a:lnTo>
                    <a:pt x="480804" y="188689"/>
                  </a:lnTo>
                  <a:lnTo>
                    <a:pt x="497906" y="232963"/>
                  </a:lnTo>
                  <a:lnTo>
                    <a:pt x="509091" y="2799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9376" y="3446399"/>
              <a:ext cx="117233" cy="133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93197" y="3227997"/>
              <a:ext cx="790575" cy="540385"/>
            </a:xfrm>
            <a:custGeom>
              <a:avLst/>
              <a:gdLst/>
              <a:ahLst/>
              <a:cxnLst/>
              <a:rect l="l" t="t" r="r" b="b"/>
              <a:pathLst>
                <a:path w="790575" h="540385">
                  <a:moveTo>
                    <a:pt x="720115" y="0"/>
                  </a:moveTo>
                  <a:lnTo>
                    <a:pt x="712338" y="1329"/>
                  </a:lnTo>
                  <a:lnTo>
                    <a:pt x="704883" y="3638"/>
                  </a:lnTo>
                  <a:lnTo>
                    <a:pt x="698078" y="7033"/>
                  </a:lnTo>
                  <a:lnTo>
                    <a:pt x="692251" y="11620"/>
                  </a:lnTo>
                  <a:lnTo>
                    <a:pt x="0" y="422783"/>
                  </a:lnTo>
                  <a:lnTo>
                    <a:pt x="73177" y="540105"/>
                  </a:lnTo>
                  <a:lnTo>
                    <a:pt x="759625" y="130098"/>
                  </a:lnTo>
                  <a:lnTo>
                    <a:pt x="759625" y="128943"/>
                  </a:lnTo>
                  <a:lnTo>
                    <a:pt x="774302" y="119098"/>
                  </a:lnTo>
                  <a:lnTo>
                    <a:pt x="784736" y="104252"/>
                  </a:lnTo>
                  <a:lnTo>
                    <a:pt x="790164" y="85489"/>
                  </a:lnTo>
                  <a:lnTo>
                    <a:pt x="789825" y="63893"/>
                  </a:lnTo>
                  <a:lnTo>
                    <a:pt x="780567" y="38065"/>
                  </a:lnTo>
                  <a:lnTo>
                    <a:pt x="764557" y="17573"/>
                  </a:lnTo>
                  <a:lnTo>
                    <a:pt x="743753" y="4268"/>
                  </a:lnTo>
                  <a:lnTo>
                    <a:pt x="72011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93197" y="3227997"/>
              <a:ext cx="790575" cy="540385"/>
            </a:xfrm>
            <a:custGeom>
              <a:avLst/>
              <a:gdLst/>
              <a:ahLst/>
              <a:cxnLst/>
              <a:rect l="l" t="t" r="r" b="b"/>
              <a:pathLst>
                <a:path w="790575" h="540385">
                  <a:moveTo>
                    <a:pt x="789825" y="63893"/>
                  </a:moveTo>
                  <a:lnTo>
                    <a:pt x="780567" y="38065"/>
                  </a:lnTo>
                  <a:lnTo>
                    <a:pt x="764557" y="17573"/>
                  </a:lnTo>
                  <a:lnTo>
                    <a:pt x="743753" y="4268"/>
                  </a:lnTo>
                  <a:lnTo>
                    <a:pt x="720115" y="0"/>
                  </a:lnTo>
                  <a:lnTo>
                    <a:pt x="712338" y="1329"/>
                  </a:lnTo>
                  <a:lnTo>
                    <a:pt x="704883" y="3638"/>
                  </a:lnTo>
                  <a:lnTo>
                    <a:pt x="698078" y="7033"/>
                  </a:lnTo>
                  <a:lnTo>
                    <a:pt x="692251" y="11620"/>
                  </a:lnTo>
                  <a:lnTo>
                    <a:pt x="0" y="422783"/>
                  </a:lnTo>
                  <a:lnTo>
                    <a:pt x="73177" y="540105"/>
                  </a:lnTo>
                  <a:lnTo>
                    <a:pt x="759625" y="130098"/>
                  </a:lnTo>
                  <a:lnTo>
                    <a:pt x="759625" y="128943"/>
                  </a:lnTo>
                  <a:lnTo>
                    <a:pt x="774302" y="119098"/>
                  </a:lnTo>
                  <a:lnTo>
                    <a:pt x="784736" y="104252"/>
                  </a:lnTo>
                  <a:lnTo>
                    <a:pt x="790164" y="85489"/>
                  </a:lnTo>
                  <a:lnTo>
                    <a:pt x="789825" y="638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1163" y="3638054"/>
              <a:ext cx="119557" cy="13698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54158" y="2957385"/>
              <a:ext cx="951865" cy="645160"/>
            </a:xfrm>
            <a:custGeom>
              <a:avLst/>
              <a:gdLst/>
              <a:ahLst/>
              <a:cxnLst/>
              <a:rect l="l" t="t" r="r" b="b"/>
              <a:pathLst>
                <a:path w="951864" h="645160">
                  <a:moveTo>
                    <a:pt x="637654" y="0"/>
                  </a:moveTo>
                  <a:lnTo>
                    <a:pt x="0" y="371665"/>
                  </a:lnTo>
                  <a:lnTo>
                    <a:pt x="232295" y="644626"/>
                  </a:lnTo>
                  <a:lnTo>
                    <a:pt x="951255" y="274116"/>
                  </a:lnTo>
                  <a:lnTo>
                    <a:pt x="637654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54158" y="2957385"/>
              <a:ext cx="951865" cy="645160"/>
            </a:xfrm>
            <a:custGeom>
              <a:avLst/>
              <a:gdLst/>
              <a:ahLst/>
              <a:cxnLst/>
              <a:rect l="l" t="t" r="r" b="b"/>
              <a:pathLst>
                <a:path w="951864" h="645160">
                  <a:moveTo>
                    <a:pt x="0" y="371665"/>
                  </a:moveTo>
                  <a:lnTo>
                    <a:pt x="232295" y="644626"/>
                  </a:lnTo>
                  <a:lnTo>
                    <a:pt x="951255" y="274116"/>
                  </a:lnTo>
                  <a:lnTo>
                    <a:pt x="63765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89934" y="3094431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20128" y="0"/>
                  </a:moveTo>
                  <a:lnTo>
                    <a:pt x="711832" y="835"/>
                  </a:lnTo>
                  <a:lnTo>
                    <a:pt x="704300" y="3195"/>
                  </a:lnTo>
                  <a:lnTo>
                    <a:pt x="697421" y="6863"/>
                  </a:lnTo>
                  <a:lnTo>
                    <a:pt x="691083" y="11620"/>
                  </a:lnTo>
                  <a:lnTo>
                    <a:pt x="0" y="421627"/>
                  </a:lnTo>
                  <a:lnTo>
                    <a:pt x="72021" y="538937"/>
                  </a:lnTo>
                  <a:lnTo>
                    <a:pt x="759625" y="130098"/>
                  </a:lnTo>
                  <a:lnTo>
                    <a:pt x="759625" y="128930"/>
                  </a:lnTo>
                  <a:lnTo>
                    <a:pt x="774284" y="119091"/>
                  </a:lnTo>
                  <a:lnTo>
                    <a:pt x="784590" y="104246"/>
                  </a:lnTo>
                  <a:lnTo>
                    <a:pt x="789671" y="85483"/>
                  </a:lnTo>
                  <a:lnTo>
                    <a:pt x="788657" y="63893"/>
                  </a:lnTo>
                  <a:lnTo>
                    <a:pt x="779910" y="38060"/>
                  </a:lnTo>
                  <a:lnTo>
                    <a:pt x="763974" y="17568"/>
                  </a:lnTo>
                  <a:lnTo>
                    <a:pt x="743248" y="4266"/>
                  </a:lnTo>
                  <a:lnTo>
                    <a:pt x="72012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7638" y="3503320"/>
              <a:ext cx="119832" cy="13813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03764" y="3277946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2018" y="317044"/>
                  </a:moveTo>
                  <a:lnTo>
                    <a:pt x="0" y="336842"/>
                  </a:lnTo>
                  <a:lnTo>
                    <a:pt x="29940" y="319233"/>
                  </a:lnTo>
                  <a:lnTo>
                    <a:pt x="32018" y="317044"/>
                  </a:lnTo>
                  <a:close/>
                </a:path>
                <a:path w="216535" h="337185">
                  <a:moveTo>
                    <a:pt x="162610" y="0"/>
                  </a:moveTo>
                  <a:lnTo>
                    <a:pt x="34836" y="81305"/>
                  </a:lnTo>
                  <a:lnTo>
                    <a:pt x="34836" y="255536"/>
                  </a:lnTo>
                  <a:lnTo>
                    <a:pt x="44093" y="286203"/>
                  </a:lnTo>
                  <a:lnTo>
                    <a:pt x="43549" y="304895"/>
                  </a:lnTo>
                  <a:lnTo>
                    <a:pt x="32018" y="317044"/>
                  </a:lnTo>
                  <a:lnTo>
                    <a:pt x="216039" y="203263"/>
                  </a:lnTo>
                  <a:lnTo>
                    <a:pt x="162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03764" y="3277946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2018" y="317044"/>
                  </a:moveTo>
                  <a:lnTo>
                    <a:pt x="0" y="336842"/>
                  </a:lnTo>
                  <a:lnTo>
                    <a:pt x="29940" y="319233"/>
                  </a:lnTo>
                  <a:lnTo>
                    <a:pt x="32018" y="317044"/>
                  </a:lnTo>
                  <a:close/>
                </a:path>
                <a:path w="216535" h="337185">
                  <a:moveTo>
                    <a:pt x="162610" y="0"/>
                  </a:moveTo>
                  <a:lnTo>
                    <a:pt x="34836" y="81305"/>
                  </a:lnTo>
                  <a:lnTo>
                    <a:pt x="34836" y="255536"/>
                  </a:lnTo>
                  <a:lnTo>
                    <a:pt x="44093" y="286203"/>
                  </a:lnTo>
                  <a:lnTo>
                    <a:pt x="43549" y="304895"/>
                  </a:lnTo>
                  <a:lnTo>
                    <a:pt x="32018" y="317044"/>
                  </a:lnTo>
                  <a:lnTo>
                    <a:pt x="216039" y="203263"/>
                  </a:lnTo>
                  <a:lnTo>
                    <a:pt x="162610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03764" y="3277946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4836" y="81305"/>
                  </a:moveTo>
                  <a:lnTo>
                    <a:pt x="34836" y="255536"/>
                  </a:lnTo>
                  <a:lnTo>
                    <a:pt x="44093" y="286203"/>
                  </a:lnTo>
                  <a:lnTo>
                    <a:pt x="43549" y="304895"/>
                  </a:lnTo>
                  <a:lnTo>
                    <a:pt x="29940" y="319233"/>
                  </a:lnTo>
                  <a:lnTo>
                    <a:pt x="0" y="336842"/>
                  </a:lnTo>
                  <a:lnTo>
                    <a:pt x="216039" y="203263"/>
                  </a:lnTo>
                  <a:lnTo>
                    <a:pt x="16261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43147" y="3260521"/>
              <a:ext cx="1443990" cy="345440"/>
            </a:xfrm>
            <a:custGeom>
              <a:avLst/>
              <a:gdLst/>
              <a:ahLst/>
              <a:cxnLst/>
              <a:rect l="l" t="t" r="r" b="b"/>
              <a:pathLst>
                <a:path w="1443989" h="345439">
                  <a:moveTo>
                    <a:pt x="1443723" y="0"/>
                  </a:moveTo>
                  <a:lnTo>
                    <a:pt x="587705" y="0"/>
                  </a:lnTo>
                  <a:lnTo>
                    <a:pt x="0" y="344970"/>
                  </a:lnTo>
                  <a:lnTo>
                    <a:pt x="773544" y="344970"/>
                  </a:lnTo>
                  <a:lnTo>
                    <a:pt x="1443723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43147" y="3260521"/>
              <a:ext cx="1443990" cy="345440"/>
            </a:xfrm>
            <a:custGeom>
              <a:avLst/>
              <a:gdLst/>
              <a:ahLst/>
              <a:cxnLst/>
              <a:rect l="l" t="t" r="r" b="b"/>
              <a:pathLst>
                <a:path w="1443989" h="345439">
                  <a:moveTo>
                    <a:pt x="1443723" y="0"/>
                  </a:moveTo>
                  <a:lnTo>
                    <a:pt x="587705" y="0"/>
                  </a:lnTo>
                  <a:lnTo>
                    <a:pt x="0" y="344970"/>
                  </a:lnTo>
                  <a:lnTo>
                    <a:pt x="773544" y="344970"/>
                  </a:lnTo>
                  <a:lnTo>
                    <a:pt x="144372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94468" y="2885376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20128" y="0"/>
                  </a:moveTo>
                  <a:lnTo>
                    <a:pt x="712341" y="833"/>
                  </a:lnTo>
                  <a:lnTo>
                    <a:pt x="704880" y="3189"/>
                  </a:lnTo>
                  <a:lnTo>
                    <a:pt x="698073" y="6852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2021" y="538924"/>
                  </a:lnTo>
                  <a:lnTo>
                    <a:pt x="759612" y="130073"/>
                  </a:lnTo>
                  <a:lnTo>
                    <a:pt x="759612" y="128904"/>
                  </a:lnTo>
                  <a:lnTo>
                    <a:pt x="774284" y="118897"/>
                  </a:lnTo>
                  <a:lnTo>
                    <a:pt x="784593" y="103655"/>
                  </a:lnTo>
                  <a:lnTo>
                    <a:pt x="789673" y="84486"/>
                  </a:lnTo>
                  <a:lnTo>
                    <a:pt x="788657" y="62699"/>
                  </a:lnTo>
                  <a:lnTo>
                    <a:pt x="779905" y="37390"/>
                  </a:lnTo>
                  <a:lnTo>
                    <a:pt x="763970" y="16976"/>
                  </a:lnTo>
                  <a:lnTo>
                    <a:pt x="743246" y="3749"/>
                  </a:lnTo>
                  <a:lnTo>
                    <a:pt x="72012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94468" y="2885376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88657" y="62699"/>
                  </a:moveTo>
                  <a:lnTo>
                    <a:pt x="779905" y="37390"/>
                  </a:lnTo>
                  <a:lnTo>
                    <a:pt x="763970" y="16976"/>
                  </a:lnTo>
                  <a:lnTo>
                    <a:pt x="743246" y="3749"/>
                  </a:lnTo>
                  <a:lnTo>
                    <a:pt x="720128" y="0"/>
                  </a:lnTo>
                  <a:lnTo>
                    <a:pt x="712341" y="833"/>
                  </a:lnTo>
                  <a:lnTo>
                    <a:pt x="704880" y="3189"/>
                  </a:lnTo>
                  <a:lnTo>
                    <a:pt x="698073" y="6852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2021" y="538924"/>
                  </a:lnTo>
                  <a:lnTo>
                    <a:pt x="759612" y="130073"/>
                  </a:lnTo>
                  <a:lnTo>
                    <a:pt x="759612" y="128904"/>
                  </a:lnTo>
                  <a:lnTo>
                    <a:pt x="774284" y="118897"/>
                  </a:lnTo>
                  <a:lnTo>
                    <a:pt x="784593" y="103655"/>
                  </a:lnTo>
                  <a:lnTo>
                    <a:pt x="789673" y="84486"/>
                  </a:lnTo>
                  <a:lnTo>
                    <a:pt x="788657" y="626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2433" y="3294253"/>
              <a:ext cx="119570" cy="13698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756025" y="291192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4">
                  <a:moveTo>
                    <a:pt x="638077" y="0"/>
                  </a:moveTo>
                  <a:lnTo>
                    <a:pt x="587717" y="4805"/>
                  </a:lnTo>
                  <a:lnTo>
                    <a:pt x="0" y="354410"/>
                  </a:lnTo>
                  <a:lnTo>
                    <a:pt x="43838" y="342343"/>
                  </a:lnTo>
                  <a:lnTo>
                    <a:pt x="67525" y="344974"/>
                  </a:lnTo>
                  <a:lnTo>
                    <a:pt x="79231" y="368294"/>
                  </a:lnTo>
                  <a:lnTo>
                    <a:pt x="87122" y="418291"/>
                  </a:lnTo>
                  <a:lnTo>
                    <a:pt x="87122" y="693564"/>
                  </a:lnTo>
                  <a:lnTo>
                    <a:pt x="675995" y="348594"/>
                  </a:lnTo>
                  <a:lnTo>
                    <a:pt x="675009" y="203070"/>
                  </a:lnTo>
                  <a:lnTo>
                    <a:pt x="674827" y="115142"/>
                  </a:lnTo>
                  <a:lnTo>
                    <a:pt x="673466" y="44824"/>
                  </a:lnTo>
                  <a:lnTo>
                    <a:pt x="663938" y="9891"/>
                  </a:lnTo>
                  <a:lnTo>
                    <a:pt x="638077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56025" y="291192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4">
                  <a:moveTo>
                    <a:pt x="87122" y="693564"/>
                  </a:moveTo>
                  <a:lnTo>
                    <a:pt x="87122" y="418291"/>
                  </a:lnTo>
                  <a:lnTo>
                    <a:pt x="79231" y="368294"/>
                  </a:lnTo>
                  <a:lnTo>
                    <a:pt x="67525" y="344974"/>
                  </a:lnTo>
                  <a:lnTo>
                    <a:pt x="43838" y="342343"/>
                  </a:lnTo>
                  <a:lnTo>
                    <a:pt x="0" y="354410"/>
                  </a:lnTo>
                  <a:lnTo>
                    <a:pt x="587717" y="4805"/>
                  </a:lnTo>
                  <a:lnTo>
                    <a:pt x="638077" y="0"/>
                  </a:lnTo>
                  <a:lnTo>
                    <a:pt x="673466" y="44824"/>
                  </a:lnTo>
                  <a:lnTo>
                    <a:pt x="674827" y="115142"/>
                  </a:lnTo>
                  <a:lnTo>
                    <a:pt x="675009" y="203070"/>
                  </a:lnTo>
                  <a:lnTo>
                    <a:pt x="675411" y="277602"/>
                  </a:lnTo>
                  <a:lnTo>
                    <a:pt x="675813" y="329267"/>
                  </a:lnTo>
                  <a:lnTo>
                    <a:pt x="675995" y="348594"/>
                  </a:lnTo>
                  <a:lnTo>
                    <a:pt x="87122" y="6935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56025" y="291192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4">
                  <a:moveTo>
                    <a:pt x="87122" y="693564"/>
                  </a:moveTo>
                  <a:lnTo>
                    <a:pt x="87122" y="418291"/>
                  </a:lnTo>
                  <a:lnTo>
                    <a:pt x="79231" y="368294"/>
                  </a:lnTo>
                  <a:lnTo>
                    <a:pt x="67525" y="344974"/>
                  </a:lnTo>
                  <a:lnTo>
                    <a:pt x="43838" y="342343"/>
                  </a:lnTo>
                  <a:lnTo>
                    <a:pt x="0" y="354410"/>
                  </a:lnTo>
                  <a:lnTo>
                    <a:pt x="587717" y="4805"/>
                  </a:lnTo>
                  <a:lnTo>
                    <a:pt x="638077" y="0"/>
                  </a:lnTo>
                  <a:lnTo>
                    <a:pt x="673466" y="44824"/>
                  </a:lnTo>
                  <a:lnTo>
                    <a:pt x="674827" y="115142"/>
                  </a:lnTo>
                  <a:lnTo>
                    <a:pt x="675009" y="203070"/>
                  </a:lnTo>
                  <a:lnTo>
                    <a:pt x="675411" y="277602"/>
                  </a:lnTo>
                  <a:lnTo>
                    <a:pt x="675813" y="329267"/>
                  </a:lnTo>
                  <a:lnTo>
                    <a:pt x="675995" y="34859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93197" y="3094431"/>
              <a:ext cx="790575" cy="539115"/>
            </a:xfrm>
            <a:custGeom>
              <a:avLst/>
              <a:gdLst/>
              <a:ahLst/>
              <a:cxnLst/>
              <a:rect l="l" t="t" r="r" b="b"/>
              <a:pathLst>
                <a:path w="790575" h="539114">
                  <a:moveTo>
                    <a:pt x="720115" y="0"/>
                  </a:moveTo>
                  <a:lnTo>
                    <a:pt x="712338" y="835"/>
                  </a:lnTo>
                  <a:lnTo>
                    <a:pt x="704883" y="3195"/>
                  </a:lnTo>
                  <a:lnTo>
                    <a:pt x="698078" y="6863"/>
                  </a:lnTo>
                  <a:lnTo>
                    <a:pt x="692251" y="11620"/>
                  </a:lnTo>
                  <a:lnTo>
                    <a:pt x="0" y="421627"/>
                  </a:lnTo>
                  <a:lnTo>
                    <a:pt x="73177" y="538937"/>
                  </a:lnTo>
                  <a:lnTo>
                    <a:pt x="759625" y="130098"/>
                  </a:lnTo>
                  <a:lnTo>
                    <a:pt x="759625" y="128930"/>
                  </a:lnTo>
                  <a:lnTo>
                    <a:pt x="774302" y="119091"/>
                  </a:lnTo>
                  <a:lnTo>
                    <a:pt x="784736" y="104246"/>
                  </a:lnTo>
                  <a:lnTo>
                    <a:pt x="790164" y="85483"/>
                  </a:lnTo>
                  <a:lnTo>
                    <a:pt x="789825" y="63893"/>
                  </a:lnTo>
                  <a:lnTo>
                    <a:pt x="780567" y="38060"/>
                  </a:lnTo>
                  <a:lnTo>
                    <a:pt x="764557" y="17568"/>
                  </a:lnTo>
                  <a:lnTo>
                    <a:pt x="743753" y="4266"/>
                  </a:lnTo>
                  <a:lnTo>
                    <a:pt x="72011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93197" y="3094431"/>
              <a:ext cx="790575" cy="539115"/>
            </a:xfrm>
            <a:custGeom>
              <a:avLst/>
              <a:gdLst/>
              <a:ahLst/>
              <a:cxnLst/>
              <a:rect l="l" t="t" r="r" b="b"/>
              <a:pathLst>
                <a:path w="790575" h="539114">
                  <a:moveTo>
                    <a:pt x="789825" y="63893"/>
                  </a:moveTo>
                  <a:lnTo>
                    <a:pt x="780567" y="38060"/>
                  </a:lnTo>
                  <a:lnTo>
                    <a:pt x="764557" y="17568"/>
                  </a:lnTo>
                  <a:lnTo>
                    <a:pt x="743753" y="4266"/>
                  </a:lnTo>
                  <a:lnTo>
                    <a:pt x="720115" y="0"/>
                  </a:lnTo>
                  <a:lnTo>
                    <a:pt x="712338" y="835"/>
                  </a:lnTo>
                  <a:lnTo>
                    <a:pt x="704883" y="3195"/>
                  </a:lnTo>
                  <a:lnTo>
                    <a:pt x="698078" y="6863"/>
                  </a:lnTo>
                  <a:lnTo>
                    <a:pt x="692251" y="11620"/>
                  </a:lnTo>
                  <a:lnTo>
                    <a:pt x="0" y="421627"/>
                  </a:lnTo>
                  <a:lnTo>
                    <a:pt x="73177" y="538937"/>
                  </a:lnTo>
                  <a:lnTo>
                    <a:pt x="759625" y="130098"/>
                  </a:lnTo>
                  <a:lnTo>
                    <a:pt x="759625" y="128930"/>
                  </a:lnTo>
                  <a:lnTo>
                    <a:pt x="774302" y="119091"/>
                  </a:lnTo>
                  <a:lnTo>
                    <a:pt x="784736" y="104246"/>
                  </a:lnTo>
                  <a:lnTo>
                    <a:pt x="790164" y="85483"/>
                  </a:lnTo>
                  <a:lnTo>
                    <a:pt x="789825" y="638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1163" y="3503320"/>
              <a:ext cx="119557" cy="138137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8654746" y="2701717"/>
            <a:ext cx="374015" cy="93980"/>
            <a:chOff x="3600145" y="2701717"/>
            <a:chExt cx="374015" cy="93980"/>
          </a:xfrm>
        </p:grpSpPr>
        <p:sp>
          <p:nvSpPr>
            <p:cNvPr id="30" name="object 30"/>
            <p:cNvSpPr/>
            <p:nvPr/>
          </p:nvSpPr>
          <p:spPr>
            <a:xfrm>
              <a:off x="3604717" y="2706289"/>
              <a:ext cx="337185" cy="67310"/>
            </a:xfrm>
            <a:custGeom>
              <a:avLst/>
              <a:gdLst/>
              <a:ahLst/>
              <a:cxnLst/>
              <a:rect l="l" t="t" r="r" b="b"/>
              <a:pathLst>
                <a:path w="337185" h="67310">
                  <a:moveTo>
                    <a:pt x="0" y="66704"/>
                  </a:moveTo>
                  <a:lnTo>
                    <a:pt x="59815" y="27899"/>
                  </a:lnTo>
                  <a:lnTo>
                    <a:pt x="115385" y="6761"/>
                  </a:lnTo>
                  <a:lnTo>
                    <a:pt x="166302" y="0"/>
                  </a:lnTo>
                  <a:lnTo>
                    <a:pt x="212158" y="4325"/>
                  </a:lnTo>
                  <a:lnTo>
                    <a:pt x="252546" y="16448"/>
                  </a:lnTo>
                  <a:lnTo>
                    <a:pt x="287059" y="33079"/>
                  </a:lnTo>
                  <a:lnTo>
                    <a:pt x="315289" y="50927"/>
                  </a:lnTo>
                  <a:lnTo>
                    <a:pt x="336829" y="667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34472" y="2760433"/>
              <a:ext cx="33020" cy="28575"/>
            </a:xfrm>
            <a:custGeom>
              <a:avLst/>
              <a:gdLst/>
              <a:ahLst/>
              <a:cxnLst/>
              <a:rect l="l" t="t" r="r" b="b"/>
              <a:pathLst>
                <a:path w="33020" h="28575">
                  <a:moveTo>
                    <a:pt x="16497" y="0"/>
                  </a:moveTo>
                  <a:lnTo>
                    <a:pt x="0" y="28575"/>
                  </a:lnTo>
                  <a:lnTo>
                    <a:pt x="32994" y="28575"/>
                  </a:lnTo>
                  <a:lnTo>
                    <a:pt x="164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34472" y="2760433"/>
              <a:ext cx="33020" cy="28575"/>
            </a:xfrm>
            <a:custGeom>
              <a:avLst/>
              <a:gdLst/>
              <a:ahLst/>
              <a:cxnLst/>
              <a:rect l="l" t="t" r="r" b="b"/>
              <a:pathLst>
                <a:path w="33020" h="28575">
                  <a:moveTo>
                    <a:pt x="0" y="28575"/>
                  </a:moveTo>
                  <a:lnTo>
                    <a:pt x="16497" y="0"/>
                  </a:lnTo>
                  <a:lnTo>
                    <a:pt x="32994" y="28575"/>
                  </a:lnTo>
                  <a:lnTo>
                    <a:pt x="0" y="28575"/>
                  </a:lnTo>
                  <a:close/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8934894" y="3136963"/>
            <a:ext cx="685800" cy="412750"/>
          </a:xfrm>
          <a:custGeom>
            <a:avLst/>
            <a:gdLst/>
            <a:ahLst/>
            <a:cxnLst/>
            <a:rect l="l" t="t" r="r" b="b"/>
            <a:pathLst>
              <a:path w="685800" h="412750">
                <a:moveTo>
                  <a:pt x="0" y="412750"/>
                </a:moveTo>
                <a:lnTo>
                  <a:pt x="685800" y="0"/>
                </a:lnTo>
              </a:path>
            </a:pathLst>
          </a:custGeom>
          <a:ln w="63500">
            <a:solidFill>
              <a:srgbClr val="C3C5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761991" y="519834"/>
            <a:ext cx="5060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40" dirty="0">
                <a:latin typeface="Arial"/>
                <a:cs typeface="Arial"/>
              </a:rPr>
              <a:t>Inercia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770" y="486814"/>
            <a:ext cx="4236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Los.sistemas.mecánicos.están.sujetos.a.la.</a:t>
            </a:r>
            <a:r>
              <a:rPr sz="900" b="1" spc="10" dirty="0">
                <a:latin typeface="Arial"/>
                <a:cs typeface="Arial"/>
              </a:rPr>
              <a:t>ley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30" dirty="0">
                <a:latin typeface="Arial"/>
                <a:cs typeface="Arial"/>
              </a:rPr>
              <a:t>la </a:t>
            </a:r>
            <a:r>
              <a:rPr sz="900" b="1" spc="10" dirty="0">
                <a:latin typeface="Arial"/>
                <a:cs typeface="Arial"/>
              </a:rPr>
              <a:t>inercia</a:t>
            </a:r>
            <a:r>
              <a:rPr sz="900" spc="10" dirty="0">
                <a:latin typeface="Microsoft Sans Serif"/>
                <a:cs typeface="Microsoft Sans Serif"/>
              </a:rPr>
              <a:t>..La </a:t>
            </a:r>
            <a:r>
              <a:rPr sz="900" spc="-10" dirty="0">
                <a:latin typeface="Microsoft Sans Serif"/>
                <a:cs typeface="Microsoft Sans Serif"/>
              </a:rPr>
              <a:t>Ley.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de.inercia.establece.que.un.objeto.tiende.a.permanecer.en.su.estado.actual. </a:t>
            </a:r>
            <a:r>
              <a:rPr sz="900" spc="25" dirty="0">
                <a:latin typeface="Microsoft Sans Serif"/>
                <a:cs typeface="Microsoft Sans Serif"/>
              </a:rPr>
              <a:t> estado.de.reposo.o.movimiento.a</a:t>
            </a:r>
            <a:r>
              <a:rPr sz="900" spc="19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menos.que.actúe.sobre.una.fuerza.externa..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Esta.propiedad.de.la.resistencia.a.la.aceleración/deceleración.es.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denominado.momento.de.inercia..La.unidad.del.sistema.inglés.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medida.para.la.inercia.es.libras-pies.cuadrados.(lb-ft</a:t>
            </a:r>
            <a:r>
              <a:rPr sz="600" spc="15" dirty="0">
                <a:latin typeface="Microsoft Sans Serif"/>
                <a:cs typeface="Microsoft Sans Serif"/>
              </a:rPr>
              <a:t>2</a:t>
            </a:r>
            <a:r>
              <a:rPr sz="900" spc="15" dirty="0">
                <a:latin typeface="Microsoft Sans Serif"/>
                <a:cs typeface="Microsoft Sans Serif"/>
              </a:rPr>
              <a:t>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751" y="1764434"/>
            <a:ext cx="4267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Por.ejemplo,.considere.una.máquina.que.desbobina.un.gran.rollo.de.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papel..Si.el.rollo.no.se.mueve,.se.necesita.una.fuerza.para.superarlo. </a:t>
            </a:r>
            <a:r>
              <a:rPr sz="800" spc="20" dirty="0">
                <a:latin typeface="Microsoft Sans Serif"/>
                <a:cs typeface="Microsoft Sans Serif"/>
              </a:rPr>
              <a:t> inercia.e.iniciar.el.rodillo.en.movimiento..Una</a:t>
            </a:r>
            <a:r>
              <a:rPr sz="800" spc="18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vez.en.movimiento,.se.necesita.una.fuerza.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en.la.dirección.inversa.para.detener.el.rollo.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821" y="3999636"/>
            <a:ext cx="4079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Cualquier.sistema.en.movimiento.tiene.pérdidas.que.drenan.la.energía.del.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sistema..La.ley.de.la.inercia.todavía.es.válida,.sin </a:t>
            </a:r>
            <a:r>
              <a:rPr sz="900" spc="30" dirty="0">
                <a:latin typeface="Microsoft Sans Serif"/>
                <a:cs typeface="Microsoft Sans Serif"/>
              </a:rPr>
              <a:t>embargo,.porque.la.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el.sistema.permanecerá.en.movimiento.a.velocidad.constante.si.la.energía.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agregado.al.sistema.para.compensar.las.pérdidas..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61991" y="4940707"/>
            <a:ext cx="5835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Arial"/>
                <a:cs typeface="Arial"/>
              </a:rPr>
              <a:t>Fricción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821" y="4914036"/>
            <a:ext cx="42640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7965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latin typeface="Arial"/>
                <a:cs typeface="Arial"/>
              </a:rPr>
              <a:t>Fricción</a:t>
            </a:r>
            <a:r>
              <a:rPr sz="900" spc="20" dirty="0">
                <a:latin typeface="Microsoft Sans Serif"/>
                <a:cs typeface="Microsoft Sans Serif"/>
              </a:rPr>
              <a:t>.ocurre.cuando.los.objetos.contactan.unos.con.otros..Como.todos.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saben,.cuando.tratamos.de.mover.un.objeto.a </a:t>
            </a:r>
            <a:r>
              <a:rPr sz="900" spc="15" dirty="0">
                <a:latin typeface="Microsoft Sans Serif"/>
                <a:cs typeface="Microsoft Sans Serif"/>
              </a:rPr>
              <a:t>través.de.la.superficie.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de.otro.objeto,.la.fricción.aumenta.la.fuerza.que.debemos.aplicar..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latin typeface="Microsoft Sans Serif"/>
                <a:cs typeface="Microsoft Sans Serif"/>
              </a:rPr>
              <a:t>La.fricción.es.una.de.las.causas.más.significativas.de.pérdida.de.energía.en.un.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máquina..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61990" y="6069735"/>
            <a:ext cx="43878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latin typeface="Arial"/>
                <a:cs typeface="Arial"/>
              </a:rPr>
              <a:t>Trabajo</a:t>
            </a:r>
            <a:r>
              <a:rPr sz="800" spc="-1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769" y="6011314"/>
            <a:ext cx="4196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Siempre.que.una.fuerza.cause.movimiento,.</a:t>
            </a:r>
            <a:r>
              <a:rPr sz="900" b="1" spc="20" dirty="0">
                <a:latin typeface="Arial"/>
                <a:cs typeface="Arial"/>
              </a:rPr>
              <a:t>trabajo</a:t>
            </a:r>
            <a:r>
              <a:rPr sz="900" spc="20" dirty="0">
                <a:latin typeface="Microsoft Sans Serif"/>
                <a:cs typeface="Microsoft Sans Serif"/>
              </a:rPr>
              <a:t>.está.cumplido..El.trabajo.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puede.calcularse.simplemente.multiplicando.la.fuerza.que.provoca.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el.movimiento.por.la.distancia.que.se.aplica.la.fuerza.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820" y="6801256"/>
            <a:ext cx="4490085" cy="161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Trabajo.=.Fuerza.x.Distancia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Como.el.trabajo.es.el.producto.de.la.fuerza.por.la.distancia.aplicada,. </a:t>
            </a:r>
            <a:r>
              <a:rPr sz="1000" spc="25" dirty="0">
                <a:latin typeface="Microsoft Sans Serif"/>
                <a:cs typeface="Microsoft Sans Serif"/>
              </a:rPr>
              <a:t> el.trabajo.puede.expresarse.en.cualquier.unidad.compuesta.de.fuerza.por.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distancia..Por.ejemplo,.en.física,.el.trabajo.comúnmente.se.expresa.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en.julios.. .julios.es.igual </a:t>
            </a:r>
            <a:r>
              <a:rPr sz="1000" spc="-5" dirty="0">
                <a:latin typeface="Microsoft Sans Serif"/>
                <a:cs typeface="Microsoft Sans Serif"/>
              </a:rPr>
              <a:t>a. </a:t>
            </a:r>
            <a:r>
              <a:rPr sz="1000" spc="30" dirty="0">
                <a:latin typeface="Microsoft Sans Serif"/>
                <a:cs typeface="Microsoft Sans Serif"/>
              </a:rPr>
              <a:t>.newton-metro,.una.fuerza.de. </a:t>
            </a:r>
            <a:r>
              <a:rPr sz="1000" spc="-10" dirty="0">
                <a:latin typeface="Microsoft Sans Serif"/>
                <a:cs typeface="Microsoft Sans Serif"/>
              </a:rPr>
              <a:t>.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newton.para.una.distancia.de. </a:t>
            </a:r>
            <a:r>
              <a:rPr sz="1000" spc="15" dirty="0">
                <a:latin typeface="Microsoft Sans Serif"/>
                <a:cs typeface="Microsoft Sans Serif"/>
              </a:rPr>
              <a:t>.meter..En.el.sistema.inglés.de. </a:t>
            </a:r>
            <a:r>
              <a:rPr sz="1000" spc="20" dirty="0">
                <a:latin typeface="Microsoft Sans Serif"/>
                <a:cs typeface="Microsoft Sans Serif"/>
              </a:rPr>
              <a:t> medidas,.el.trabajo.a.menudo.se.expresa.en.pie-libras.(ft-lb),. </a:t>
            </a:r>
            <a:r>
              <a:rPr sz="1000" spc="35" dirty="0">
                <a:latin typeface="Microsoft Sans Serif"/>
                <a:cs typeface="Microsoft Sans Serif"/>
              </a:rPr>
              <a:t>donde. </a:t>
            </a:r>
            <a:r>
              <a:rPr sz="1000" spc="30" dirty="0">
                <a:latin typeface="Microsoft Sans Serif"/>
                <a:cs typeface="Microsoft Sans Serif"/>
              </a:rPr>
              <a:t>.ft-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lb.igual.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.pie.veces.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.libra.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8923" y="1722806"/>
            <a:ext cx="447675" cy="93345"/>
            <a:chOff x="2934322" y="1722805"/>
            <a:chExt cx="447675" cy="933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4322" y="1722805"/>
              <a:ext cx="339597" cy="930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17989" y="1768398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63500" y="6857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6"/>
                  </a:lnTo>
                  <a:lnTo>
                    <a:pt x="63500" y="30606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0163" y="1648613"/>
            <a:ext cx="294766" cy="9309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466886" y="1772768"/>
            <a:ext cx="408940" cy="116205"/>
            <a:chOff x="3412286" y="1772767"/>
            <a:chExt cx="408940" cy="1162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6929" y="1795284"/>
              <a:ext cx="269366" cy="9309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412286" y="1775053"/>
              <a:ext cx="408940" cy="0"/>
            </a:xfrm>
            <a:custGeom>
              <a:avLst/>
              <a:gdLst/>
              <a:ahLst/>
              <a:cxnLst/>
              <a:rect l="l" t="t" r="r" b="b"/>
              <a:pathLst>
                <a:path w="408939">
                  <a:moveTo>
                    <a:pt x="0" y="0"/>
                  </a:moveTo>
                  <a:lnTo>
                    <a:pt x="40873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988923" y="1130326"/>
            <a:ext cx="447675" cy="93345"/>
            <a:chOff x="2934322" y="1130325"/>
            <a:chExt cx="447675" cy="933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4322" y="1130325"/>
              <a:ext cx="339597" cy="930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17989" y="1175918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5">
                  <a:moveTo>
                    <a:pt x="63500" y="0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63500" y="6857"/>
                  </a:lnTo>
                  <a:lnTo>
                    <a:pt x="63500" y="0"/>
                  </a:lnTo>
                  <a:close/>
                </a:path>
                <a:path w="63500" h="31115">
                  <a:moveTo>
                    <a:pt x="63500" y="23749"/>
                  </a:moveTo>
                  <a:lnTo>
                    <a:pt x="0" y="23749"/>
                  </a:lnTo>
                  <a:lnTo>
                    <a:pt x="0" y="30606"/>
                  </a:lnTo>
                  <a:lnTo>
                    <a:pt x="63500" y="30606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97875" y="1060654"/>
            <a:ext cx="1037069" cy="23977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7970431" y="3753511"/>
            <a:ext cx="3469004" cy="2089785"/>
            <a:chOff x="2915831" y="3753510"/>
            <a:chExt cx="3469004" cy="2089785"/>
          </a:xfrm>
        </p:grpSpPr>
        <p:sp>
          <p:nvSpPr>
            <p:cNvPr id="14" name="object 14"/>
            <p:cNvSpPr/>
            <p:nvPr/>
          </p:nvSpPr>
          <p:spPr>
            <a:xfrm>
              <a:off x="2915831" y="3753510"/>
              <a:ext cx="3467100" cy="1349375"/>
            </a:xfrm>
            <a:custGeom>
              <a:avLst/>
              <a:gdLst/>
              <a:ahLst/>
              <a:cxnLst/>
              <a:rect l="l" t="t" r="r" b="b"/>
              <a:pathLst>
                <a:path w="3467100" h="1349375">
                  <a:moveTo>
                    <a:pt x="3466782" y="0"/>
                  </a:moveTo>
                  <a:lnTo>
                    <a:pt x="0" y="0"/>
                  </a:lnTo>
                  <a:lnTo>
                    <a:pt x="0" y="1349375"/>
                  </a:lnTo>
                  <a:lnTo>
                    <a:pt x="3466782" y="1349375"/>
                  </a:lnTo>
                  <a:lnTo>
                    <a:pt x="3466782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99521" y="4248375"/>
              <a:ext cx="604520" cy="165735"/>
            </a:xfrm>
            <a:custGeom>
              <a:avLst/>
              <a:gdLst/>
              <a:ahLst/>
              <a:cxnLst/>
              <a:rect l="l" t="t" r="r" b="b"/>
              <a:pathLst>
                <a:path w="604520" h="165735">
                  <a:moveTo>
                    <a:pt x="248746" y="0"/>
                  </a:moveTo>
                  <a:lnTo>
                    <a:pt x="225848" y="11197"/>
                  </a:lnTo>
                  <a:lnTo>
                    <a:pt x="199339" y="34521"/>
                  </a:lnTo>
                  <a:lnTo>
                    <a:pt x="164099" y="26771"/>
                  </a:lnTo>
                  <a:lnTo>
                    <a:pt x="129841" y="32788"/>
                  </a:lnTo>
                  <a:lnTo>
                    <a:pt x="101484" y="49291"/>
                  </a:lnTo>
                  <a:lnTo>
                    <a:pt x="83946" y="73002"/>
                  </a:lnTo>
                  <a:lnTo>
                    <a:pt x="59023" y="68026"/>
                  </a:lnTo>
                  <a:lnTo>
                    <a:pt x="34101" y="72561"/>
                  </a:lnTo>
                  <a:lnTo>
                    <a:pt x="13114" y="84311"/>
                  </a:lnTo>
                  <a:lnTo>
                    <a:pt x="0" y="100980"/>
                  </a:lnTo>
                  <a:lnTo>
                    <a:pt x="4482" y="117807"/>
                  </a:lnTo>
                  <a:lnTo>
                    <a:pt x="27981" y="130702"/>
                  </a:lnTo>
                  <a:lnTo>
                    <a:pt x="61972" y="138353"/>
                  </a:lnTo>
                  <a:lnTo>
                    <a:pt x="97929" y="139449"/>
                  </a:lnTo>
                  <a:lnTo>
                    <a:pt x="111700" y="155185"/>
                  </a:lnTo>
                  <a:lnTo>
                    <a:pt x="145141" y="157808"/>
                  </a:lnTo>
                  <a:lnTo>
                    <a:pt x="186451" y="151252"/>
                  </a:lnTo>
                  <a:lnTo>
                    <a:pt x="223824" y="139449"/>
                  </a:lnTo>
                  <a:lnTo>
                    <a:pt x="241860" y="154313"/>
                  </a:lnTo>
                  <a:lnTo>
                    <a:pt x="271040" y="161307"/>
                  </a:lnTo>
                  <a:lnTo>
                    <a:pt x="305463" y="159121"/>
                  </a:lnTo>
                  <a:lnTo>
                    <a:pt x="339229" y="146446"/>
                  </a:lnTo>
                  <a:lnTo>
                    <a:pt x="373546" y="161255"/>
                  </a:lnTo>
                  <a:lnTo>
                    <a:pt x="417045" y="165242"/>
                  </a:lnTo>
                  <a:lnTo>
                    <a:pt x="467102" y="160705"/>
                  </a:lnTo>
                  <a:lnTo>
                    <a:pt x="521093" y="149939"/>
                  </a:lnTo>
                  <a:lnTo>
                    <a:pt x="571167" y="154807"/>
                  </a:lnTo>
                  <a:lnTo>
                    <a:pt x="597745" y="141881"/>
                  </a:lnTo>
                  <a:lnTo>
                    <a:pt x="604183" y="120225"/>
                  </a:lnTo>
                  <a:lnTo>
                    <a:pt x="593837" y="98905"/>
                  </a:lnTo>
                  <a:lnTo>
                    <a:pt x="570064" y="86985"/>
                  </a:lnTo>
                  <a:lnTo>
                    <a:pt x="557278" y="60490"/>
                  </a:lnTo>
                  <a:lnTo>
                    <a:pt x="524850" y="43736"/>
                  </a:lnTo>
                  <a:lnTo>
                    <a:pt x="481678" y="36384"/>
                  </a:lnTo>
                  <a:lnTo>
                    <a:pt x="436660" y="38095"/>
                  </a:lnTo>
                  <a:lnTo>
                    <a:pt x="398691" y="48529"/>
                  </a:lnTo>
                  <a:lnTo>
                    <a:pt x="389129" y="30883"/>
                  </a:lnTo>
                  <a:lnTo>
                    <a:pt x="364158" y="17495"/>
                  </a:lnTo>
                  <a:lnTo>
                    <a:pt x="329344" y="12630"/>
                  </a:lnTo>
                  <a:lnTo>
                    <a:pt x="290258" y="20551"/>
                  </a:lnTo>
                  <a:lnTo>
                    <a:pt x="269671" y="2571"/>
                  </a:lnTo>
                  <a:lnTo>
                    <a:pt x="2487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97782" y="4246774"/>
              <a:ext cx="607060" cy="167005"/>
            </a:xfrm>
            <a:custGeom>
              <a:avLst/>
              <a:gdLst/>
              <a:ahLst/>
              <a:cxnLst/>
              <a:rect l="l" t="t" r="r" b="b"/>
              <a:pathLst>
                <a:path w="607060" h="167004">
                  <a:moveTo>
                    <a:pt x="83921" y="72850"/>
                  </a:moveTo>
                  <a:lnTo>
                    <a:pt x="57532" y="69493"/>
                  </a:lnTo>
                  <a:lnTo>
                    <a:pt x="29721" y="77007"/>
                  </a:lnTo>
                  <a:lnTo>
                    <a:pt x="8029" y="91621"/>
                  </a:lnTo>
                  <a:lnTo>
                    <a:pt x="0" y="109566"/>
                  </a:lnTo>
                  <a:lnTo>
                    <a:pt x="12190" y="125473"/>
                  </a:lnTo>
                  <a:lnTo>
                    <a:pt x="39411" y="136243"/>
                  </a:lnTo>
                  <a:lnTo>
                    <a:pt x="71551" y="141545"/>
                  </a:lnTo>
                  <a:lnTo>
                    <a:pt x="98501" y="141049"/>
                  </a:lnTo>
                </a:path>
                <a:path w="607060" h="167004">
                  <a:moveTo>
                    <a:pt x="104317" y="121237"/>
                  </a:moveTo>
                  <a:lnTo>
                    <a:pt x="99319" y="145479"/>
                  </a:lnTo>
                  <a:lnTo>
                    <a:pt x="119341" y="159557"/>
                  </a:lnTo>
                  <a:lnTo>
                    <a:pt x="161871" y="159428"/>
                  </a:lnTo>
                  <a:lnTo>
                    <a:pt x="224396" y="141049"/>
                  </a:lnTo>
                </a:path>
                <a:path w="607060" h="167004">
                  <a:moveTo>
                    <a:pt x="217398" y="125886"/>
                  </a:moveTo>
                  <a:lnTo>
                    <a:pt x="238915" y="154304"/>
                  </a:lnTo>
                  <a:lnTo>
                    <a:pt x="278460" y="163489"/>
                  </a:lnTo>
                  <a:lnTo>
                    <a:pt x="322158" y="157374"/>
                  </a:lnTo>
                  <a:lnTo>
                    <a:pt x="356133" y="139894"/>
                  </a:lnTo>
                  <a:lnTo>
                    <a:pt x="361016" y="134025"/>
                  </a:lnTo>
                  <a:lnTo>
                    <a:pt x="365461" y="129689"/>
                  </a:lnTo>
                  <a:lnTo>
                    <a:pt x="369906" y="125792"/>
                  </a:lnTo>
                  <a:lnTo>
                    <a:pt x="374789" y="121237"/>
                  </a:lnTo>
                </a:path>
                <a:path w="607060" h="167004">
                  <a:moveTo>
                    <a:pt x="340969" y="149216"/>
                  </a:moveTo>
                  <a:lnTo>
                    <a:pt x="383408" y="165202"/>
                  </a:lnTo>
                  <a:lnTo>
                    <a:pt x="441801" y="166986"/>
                  </a:lnTo>
                  <a:lnTo>
                    <a:pt x="499317" y="158717"/>
                  </a:lnTo>
                  <a:lnTo>
                    <a:pt x="539127" y="144542"/>
                  </a:lnTo>
                </a:path>
                <a:path w="607060" h="167004">
                  <a:moveTo>
                    <a:pt x="83350" y="86262"/>
                  </a:moveTo>
                  <a:lnTo>
                    <a:pt x="95680" y="60068"/>
                  </a:lnTo>
                  <a:lnTo>
                    <a:pt x="122545" y="38465"/>
                  </a:lnTo>
                  <a:lnTo>
                    <a:pt x="159245" y="28226"/>
                  </a:lnTo>
                  <a:lnTo>
                    <a:pt x="201079" y="36122"/>
                  </a:lnTo>
                </a:path>
                <a:path w="607060" h="167004">
                  <a:moveTo>
                    <a:pt x="191757" y="52454"/>
                  </a:moveTo>
                  <a:lnTo>
                    <a:pt x="208573" y="27394"/>
                  </a:lnTo>
                  <a:lnTo>
                    <a:pt x="232705" y="5828"/>
                  </a:lnTo>
                  <a:lnTo>
                    <a:pt x="261423" y="0"/>
                  </a:lnTo>
                  <a:lnTo>
                    <a:pt x="291998" y="22152"/>
                  </a:lnTo>
                </a:path>
                <a:path w="607060" h="167004">
                  <a:moveTo>
                    <a:pt x="471550" y="114240"/>
                  </a:moveTo>
                  <a:lnTo>
                    <a:pt x="486946" y="90595"/>
                  </a:lnTo>
                  <a:lnTo>
                    <a:pt x="469785" y="74603"/>
                  </a:lnTo>
                  <a:lnTo>
                    <a:pt x="435146" y="67355"/>
                  </a:lnTo>
                  <a:lnTo>
                    <a:pt x="398106" y="69942"/>
                  </a:lnTo>
                  <a:lnTo>
                    <a:pt x="392411" y="32129"/>
                  </a:lnTo>
                  <a:lnTo>
                    <a:pt x="357001" y="15737"/>
                  </a:lnTo>
                  <a:lnTo>
                    <a:pt x="311540" y="16830"/>
                  </a:lnTo>
                  <a:lnTo>
                    <a:pt x="275691" y="31474"/>
                  </a:lnTo>
                  <a:lnTo>
                    <a:pt x="259259" y="28898"/>
                  </a:lnTo>
                  <a:lnTo>
                    <a:pt x="244295" y="34025"/>
                  </a:lnTo>
                  <a:lnTo>
                    <a:pt x="236434" y="45160"/>
                  </a:lnTo>
                  <a:lnTo>
                    <a:pt x="241312" y="60608"/>
                  </a:lnTo>
                </a:path>
                <a:path w="607060" h="167004">
                  <a:moveTo>
                    <a:pt x="400430" y="48962"/>
                  </a:moveTo>
                  <a:lnTo>
                    <a:pt x="442094" y="38756"/>
                  </a:lnTo>
                  <a:lnTo>
                    <a:pt x="487780" y="37559"/>
                  </a:lnTo>
                  <a:lnTo>
                    <a:pt x="529772" y="45427"/>
                  </a:lnTo>
                  <a:lnTo>
                    <a:pt x="560353" y="62417"/>
                  </a:lnTo>
                  <a:lnTo>
                    <a:pt x="571804" y="88586"/>
                  </a:lnTo>
                  <a:lnTo>
                    <a:pt x="598721" y="103530"/>
                  </a:lnTo>
                  <a:lnTo>
                    <a:pt x="607006" y="125859"/>
                  </a:lnTo>
                  <a:lnTo>
                    <a:pt x="597052" y="147011"/>
                  </a:lnTo>
                  <a:lnTo>
                    <a:pt x="569249" y="158426"/>
                  </a:lnTo>
                  <a:lnTo>
                    <a:pt x="523989" y="151540"/>
                  </a:lnTo>
                </a:path>
                <a:path w="607060" h="167004">
                  <a:moveTo>
                    <a:pt x="70523" y="109566"/>
                  </a:moveTo>
                  <a:lnTo>
                    <a:pt x="82419" y="118404"/>
                  </a:lnTo>
                  <a:lnTo>
                    <a:pt x="103603" y="122541"/>
                  </a:lnTo>
                  <a:lnTo>
                    <a:pt x="130687" y="122527"/>
                  </a:lnTo>
                  <a:lnTo>
                    <a:pt x="160286" y="118913"/>
                  </a:lnTo>
                </a:path>
                <a:path w="607060" h="167004">
                  <a:moveTo>
                    <a:pt x="571804" y="88586"/>
                  </a:moveTo>
                  <a:lnTo>
                    <a:pt x="571804" y="95583"/>
                  </a:lnTo>
                  <a:lnTo>
                    <a:pt x="571804" y="100257"/>
                  </a:lnTo>
                  <a:lnTo>
                    <a:pt x="569455" y="103750"/>
                  </a:lnTo>
                </a:path>
                <a:path w="607060" h="167004">
                  <a:moveTo>
                    <a:pt x="486676" y="99076"/>
                  </a:moveTo>
                  <a:lnTo>
                    <a:pt x="499657" y="93655"/>
                  </a:lnTo>
                  <a:lnTo>
                    <a:pt x="513505" y="94134"/>
                  </a:lnTo>
                  <a:lnTo>
                    <a:pt x="524724" y="99421"/>
                  </a:lnTo>
                  <a:lnTo>
                    <a:pt x="529818" y="108423"/>
                  </a:lnTo>
                </a:path>
                <a:path w="607060" h="167004">
                  <a:moveTo>
                    <a:pt x="398106" y="69942"/>
                  </a:moveTo>
                  <a:lnTo>
                    <a:pt x="387172" y="72671"/>
                  </a:lnTo>
                  <a:lnTo>
                    <a:pt x="373621" y="76934"/>
                  </a:lnTo>
                  <a:lnTo>
                    <a:pt x="360070" y="82072"/>
                  </a:lnTo>
                  <a:lnTo>
                    <a:pt x="349135" y="87430"/>
                  </a:lnTo>
                </a:path>
                <a:path w="607060" h="167004">
                  <a:moveTo>
                    <a:pt x="209829" y="76368"/>
                  </a:moveTo>
                  <a:lnTo>
                    <a:pt x="207288" y="61876"/>
                  </a:lnTo>
                  <a:lnTo>
                    <a:pt x="194746" y="52310"/>
                  </a:lnTo>
                  <a:lnTo>
                    <a:pt x="176630" y="51271"/>
                  </a:lnTo>
                  <a:lnTo>
                    <a:pt x="157365" y="62360"/>
                  </a:lnTo>
                </a:path>
                <a:path w="607060" h="167004">
                  <a:moveTo>
                    <a:pt x="202234" y="116564"/>
                  </a:moveTo>
                  <a:lnTo>
                    <a:pt x="224030" y="127167"/>
                  </a:lnTo>
                  <a:lnTo>
                    <a:pt x="248880" y="131431"/>
                  </a:lnTo>
                  <a:lnTo>
                    <a:pt x="273727" y="130010"/>
                  </a:lnTo>
                  <a:lnTo>
                    <a:pt x="295516" y="123562"/>
                  </a:lnTo>
                </a:path>
                <a:path w="607060" h="167004">
                  <a:moveTo>
                    <a:pt x="370116" y="128235"/>
                  </a:moveTo>
                  <a:lnTo>
                    <a:pt x="381556" y="134939"/>
                  </a:lnTo>
                  <a:lnTo>
                    <a:pt x="391688" y="138144"/>
                  </a:lnTo>
                  <a:lnTo>
                    <a:pt x="400946" y="138726"/>
                  </a:lnTo>
                  <a:lnTo>
                    <a:pt x="409765" y="137557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77798" y="3784686"/>
              <a:ext cx="759460" cy="271780"/>
            </a:xfrm>
            <a:custGeom>
              <a:avLst/>
              <a:gdLst/>
              <a:ahLst/>
              <a:cxnLst/>
              <a:rect l="l" t="t" r="r" b="b"/>
              <a:pathLst>
                <a:path w="759460" h="271779">
                  <a:moveTo>
                    <a:pt x="501750" y="0"/>
                  </a:moveTo>
                  <a:lnTo>
                    <a:pt x="455082" y="4401"/>
                  </a:lnTo>
                  <a:lnTo>
                    <a:pt x="421166" y="18440"/>
                  </a:lnTo>
                  <a:lnTo>
                    <a:pt x="409439" y="42318"/>
                  </a:lnTo>
                  <a:lnTo>
                    <a:pt x="378146" y="21629"/>
                  </a:lnTo>
                  <a:lnTo>
                    <a:pt x="334304" y="11385"/>
                  </a:lnTo>
                  <a:lnTo>
                    <a:pt x="288957" y="13996"/>
                  </a:lnTo>
                  <a:lnTo>
                    <a:pt x="253149" y="31873"/>
                  </a:lnTo>
                  <a:lnTo>
                    <a:pt x="237925" y="67426"/>
                  </a:lnTo>
                  <a:lnTo>
                    <a:pt x="199062" y="63273"/>
                  </a:lnTo>
                  <a:lnTo>
                    <a:pt x="162356" y="67161"/>
                  </a:lnTo>
                  <a:lnTo>
                    <a:pt x="134671" y="84776"/>
                  </a:lnTo>
                  <a:lnTo>
                    <a:pt x="122876" y="121807"/>
                  </a:lnTo>
                  <a:lnTo>
                    <a:pt x="73545" y="123450"/>
                  </a:lnTo>
                  <a:lnTo>
                    <a:pt x="36536" y="131469"/>
                  </a:lnTo>
                  <a:lnTo>
                    <a:pt x="11978" y="144125"/>
                  </a:lnTo>
                  <a:lnTo>
                    <a:pt x="0" y="159681"/>
                  </a:lnTo>
                  <a:lnTo>
                    <a:pt x="731" y="176398"/>
                  </a:lnTo>
                  <a:lnTo>
                    <a:pt x="14301" y="192538"/>
                  </a:lnTo>
                  <a:lnTo>
                    <a:pt x="40840" y="206361"/>
                  </a:lnTo>
                  <a:lnTo>
                    <a:pt x="80477" y="216130"/>
                  </a:lnTo>
                  <a:lnTo>
                    <a:pt x="133341" y="220105"/>
                  </a:lnTo>
                  <a:lnTo>
                    <a:pt x="168246" y="232457"/>
                  </a:lnTo>
                  <a:lnTo>
                    <a:pt x="213344" y="232654"/>
                  </a:lnTo>
                  <a:lnTo>
                    <a:pt x="259224" y="221872"/>
                  </a:lnTo>
                  <a:lnTo>
                    <a:pt x="296472" y="201284"/>
                  </a:lnTo>
                  <a:lnTo>
                    <a:pt x="297848" y="231069"/>
                  </a:lnTo>
                  <a:lnTo>
                    <a:pt x="313749" y="254116"/>
                  </a:lnTo>
                  <a:lnTo>
                    <a:pt x="343013" y="268218"/>
                  </a:lnTo>
                  <a:lnTo>
                    <a:pt x="384479" y="271163"/>
                  </a:lnTo>
                  <a:lnTo>
                    <a:pt x="436984" y="260743"/>
                  </a:lnTo>
                  <a:lnTo>
                    <a:pt x="499367" y="234748"/>
                  </a:lnTo>
                  <a:lnTo>
                    <a:pt x="553252" y="235553"/>
                  </a:lnTo>
                  <a:lnTo>
                    <a:pt x="605127" y="228123"/>
                  </a:lnTo>
                  <a:lnTo>
                    <a:pt x="648469" y="212761"/>
                  </a:lnTo>
                  <a:lnTo>
                    <a:pt x="676752" y="189765"/>
                  </a:lnTo>
                  <a:lnTo>
                    <a:pt x="683454" y="159437"/>
                  </a:lnTo>
                  <a:lnTo>
                    <a:pt x="727740" y="144971"/>
                  </a:lnTo>
                  <a:lnTo>
                    <a:pt x="753658" y="120964"/>
                  </a:lnTo>
                  <a:lnTo>
                    <a:pt x="758896" y="93943"/>
                  </a:lnTo>
                  <a:lnTo>
                    <a:pt x="741142" y="70434"/>
                  </a:lnTo>
                  <a:lnTo>
                    <a:pt x="698084" y="56961"/>
                  </a:lnTo>
                  <a:lnTo>
                    <a:pt x="673832" y="28721"/>
                  </a:lnTo>
                  <a:lnTo>
                    <a:pt x="646834" y="16169"/>
                  </a:lnTo>
                  <a:lnTo>
                    <a:pt x="619835" y="14599"/>
                  </a:lnTo>
                  <a:lnTo>
                    <a:pt x="595583" y="19306"/>
                  </a:lnTo>
                  <a:lnTo>
                    <a:pt x="551730" y="5035"/>
                  </a:lnTo>
                  <a:lnTo>
                    <a:pt x="501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13260" y="3794104"/>
              <a:ext cx="187325" cy="59690"/>
            </a:xfrm>
            <a:custGeom>
              <a:avLst/>
              <a:gdLst/>
              <a:ahLst/>
              <a:cxnLst/>
              <a:rect l="l" t="t" r="r" b="b"/>
              <a:pathLst>
                <a:path w="187325" h="59689">
                  <a:moveTo>
                    <a:pt x="186753" y="58351"/>
                  </a:moveTo>
                  <a:lnTo>
                    <a:pt x="175114" y="34296"/>
                  </a:lnTo>
                  <a:lnTo>
                    <a:pt x="148978" y="15377"/>
                  </a:lnTo>
                  <a:lnTo>
                    <a:pt x="114035" y="3356"/>
                  </a:lnTo>
                  <a:lnTo>
                    <a:pt x="75974" y="0"/>
                  </a:lnTo>
                  <a:lnTo>
                    <a:pt x="40488" y="7071"/>
                  </a:lnTo>
                  <a:lnTo>
                    <a:pt x="13266" y="26335"/>
                  </a:lnTo>
                  <a:lnTo>
                    <a:pt x="0" y="59557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3242" y="3981538"/>
              <a:ext cx="224802" cy="7590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476932" y="3785117"/>
              <a:ext cx="698500" cy="235585"/>
            </a:xfrm>
            <a:custGeom>
              <a:avLst/>
              <a:gdLst/>
              <a:ahLst/>
              <a:cxnLst/>
              <a:rect l="l" t="t" r="r" b="b"/>
              <a:pathLst>
                <a:path w="698500" h="235585">
                  <a:moveTo>
                    <a:pt x="116464" y="149266"/>
                  </a:moveTo>
                  <a:lnTo>
                    <a:pt x="118953" y="189148"/>
                  </a:lnTo>
                  <a:lnTo>
                    <a:pt x="134900" y="216336"/>
                  </a:lnTo>
                  <a:lnTo>
                    <a:pt x="161529" y="231540"/>
                  </a:lnTo>
                  <a:lnTo>
                    <a:pt x="196064" y="235468"/>
                  </a:lnTo>
                  <a:lnTo>
                    <a:pt x="235729" y="228830"/>
                  </a:lnTo>
                  <a:lnTo>
                    <a:pt x="277749" y="212335"/>
                  </a:lnTo>
                  <a:lnTo>
                    <a:pt x="319347" y="186693"/>
                  </a:lnTo>
                  <a:lnTo>
                    <a:pt x="334647" y="201968"/>
                  </a:lnTo>
                  <a:lnTo>
                    <a:pt x="355194" y="210520"/>
                  </a:lnTo>
                  <a:lnTo>
                    <a:pt x="378363" y="211530"/>
                  </a:lnTo>
                  <a:lnTo>
                    <a:pt x="401528" y="204181"/>
                  </a:lnTo>
                </a:path>
                <a:path w="698500" h="235585">
                  <a:moveTo>
                    <a:pt x="236327" y="68545"/>
                  </a:moveTo>
                  <a:lnTo>
                    <a:pt x="207011" y="62055"/>
                  </a:lnTo>
                  <a:lnTo>
                    <a:pt x="167809" y="65395"/>
                  </a:lnTo>
                  <a:lnTo>
                    <a:pt x="134719" y="83518"/>
                  </a:lnTo>
                  <a:lnTo>
                    <a:pt x="123741" y="121377"/>
                  </a:lnTo>
                  <a:lnTo>
                    <a:pt x="74702" y="122615"/>
                  </a:lnTo>
                  <a:lnTo>
                    <a:pt x="37522" y="130534"/>
                  </a:lnTo>
                  <a:lnTo>
                    <a:pt x="12517" y="143312"/>
                  </a:lnTo>
                  <a:lnTo>
                    <a:pt x="0" y="159124"/>
                  </a:lnTo>
                  <a:lnTo>
                    <a:pt x="286" y="176148"/>
                  </a:lnTo>
                  <a:lnTo>
                    <a:pt x="13690" y="192563"/>
                  </a:lnTo>
                  <a:lnTo>
                    <a:pt x="40526" y="206544"/>
                  </a:lnTo>
                  <a:lnTo>
                    <a:pt x="81110" y="216269"/>
                  </a:lnTo>
                  <a:lnTo>
                    <a:pt x="135756" y="219916"/>
                  </a:lnTo>
                </a:path>
                <a:path w="698500" h="235585">
                  <a:moveTo>
                    <a:pt x="576712" y="93843"/>
                  </a:moveTo>
                  <a:lnTo>
                    <a:pt x="549823" y="76102"/>
                  </a:lnTo>
                  <a:lnTo>
                    <a:pt x="507410" y="65996"/>
                  </a:lnTo>
                  <a:lnTo>
                    <a:pt x="461271" y="66386"/>
                  </a:lnTo>
                  <a:lnTo>
                    <a:pt x="423204" y="80133"/>
                  </a:lnTo>
                  <a:lnTo>
                    <a:pt x="405008" y="110099"/>
                  </a:lnTo>
                </a:path>
                <a:path w="698500" h="235585">
                  <a:moveTo>
                    <a:pt x="329850" y="104498"/>
                  </a:moveTo>
                  <a:lnTo>
                    <a:pt x="271601" y="109964"/>
                  </a:lnTo>
                  <a:lnTo>
                    <a:pt x="231053" y="128546"/>
                  </a:lnTo>
                  <a:lnTo>
                    <a:pt x="216732" y="151719"/>
                  </a:lnTo>
                  <a:lnTo>
                    <a:pt x="237165" y="170958"/>
                  </a:lnTo>
                </a:path>
                <a:path w="698500" h="235585">
                  <a:moveTo>
                    <a:pt x="410291" y="42141"/>
                  </a:moveTo>
                  <a:lnTo>
                    <a:pt x="415259" y="26622"/>
                  </a:lnTo>
                  <a:lnTo>
                    <a:pt x="434383" y="10597"/>
                  </a:lnTo>
                  <a:lnTo>
                    <a:pt x="469791" y="0"/>
                  </a:lnTo>
                  <a:lnTo>
                    <a:pt x="523607" y="760"/>
                  </a:lnTo>
                  <a:lnTo>
                    <a:pt x="597959" y="18812"/>
                  </a:lnTo>
                  <a:lnTo>
                    <a:pt x="638545" y="12663"/>
                  </a:lnTo>
                  <a:lnTo>
                    <a:pt x="667327" y="22031"/>
                  </a:lnTo>
                  <a:lnTo>
                    <a:pt x="686488" y="38828"/>
                  </a:lnTo>
                  <a:lnTo>
                    <a:pt x="698213" y="54968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70117" y="3841496"/>
              <a:ext cx="268903" cy="17877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866688" y="4155280"/>
              <a:ext cx="469900" cy="167640"/>
            </a:xfrm>
            <a:custGeom>
              <a:avLst/>
              <a:gdLst/>
              <a:ahLst/>
              <a:cxnLst/>
              <a:rect l="l" t="t" r="r" b="b"/>
              <a:pathLst>
                <a:path w="469900" h="167639">
                  <a:moveTo>
                    <a:pt x="303495" y="0"/>
                  </a:moveTo>
                  <a:lnTo>
                    <a:pt x="253148" y="6366"/>
                  </a:lnTo>
                  <a:lnTo>
                    <a:pt x="214605" y="22665"/>
                  </a:lnTo>
                  <a:lnTo>
                    <a:pt x="194468" y="41342"/>
                  </a:lnTo>
                  <a:lnTo>
                    <a:pt x="199339" y="54845"/>
                  </a:lnTo>
                  <a:lnTo>
                    <a:pt x="135370" y="55500"/>
                  </a:lnTo>
                  <a:lnTo>
                    <a:pt x="93256" y="63586"/>
                  </a:lnTo>
                  <a:lnTo>
                    <a:pt x="77373" y="77791"/>
                  </a:lnTo>
                  <a:lnTo>
                    <a:pt x="92100" y="96806"/>
                  </a:lnTo>
                  <a:lnTo>
                    <a:pt x="59841" y="97672"/>
                  </a:lnTo>
                  <a:lnTo>
                    <a:pt x="31625" y="105478"/>
                  </a:lnTo>
                  <a:lnTo>
                    <a:pt x="10621" y="117545"/>
                  </a:lnTo>
                  <a:lnTo>
                    <a:pt x="0" y="131197"/>
                  </a:lnTo>
                  <a:lnTo>
                    <a:pt x="2929" y="143756"/>
                  </a:lnTo>
                  <a:lnTo>
                    <a:pt x="22580" y="152545"/>
                  </a:lnTo>
                  <a:lnTo>
                    <a:pt x="62123" y="154885"/>
                  </a:lnTo>
                  <a:lnTo>
                    <a:pt x="124726" y="148101"/>
                  </a:lnTo>
                  <a:lnTo>
                    <a:pt x="168233" y="158595"/>
                  </a:lnTo>
                  <a:lnTo>
                    <a:pt x="206922" y="162093"/>
                  </a:lnTo>
                  <a:lnTo>
                    <a:pt x="239489" y="158595"/>
                  </a:lnTo>
                  <a:lnTo>
                    <a:pt x="264629" y="148101"/>
                  </a:lnTo>
                  <a:lnTo>
                    <a:pt x="302167" y="160552"/>
                  </a:lnTo>
                  <a:lnTo>
                    <a:pt x="340474" y="167264"/>
                  </a:lnTo>
                  <a:lnTo>
                    <a:pt x="372989" y="164248"/>
                  </a:lnTo>
                  <a:lnTo>
                    <a:pt x="393153" y="147517"/>
                  </a:lnTo>
                  <a:lnTo>
                    <a:pt x="439984" y="142723"/>
                  </a:lnTo>
                  <a:lnTo>
                    <a:pt x="464468" y="126589"/>
                  </a:lnTo>
                  <a:lnTo>
                    <a:pt x="469492" y="104851"/>
                  </a:lnTo>
                  <a:lnTo>
                    <a:pt x="457940" y="83244"/>
                  </a:lnTo>
                  <a:lnTo>
                    <a:pt x="432701" y="67504"/>
                  </a:lnTo>
                  <a:lnTo>
                    <a:pt x="396659" y="63367"/>
                  </a:lnTo>
                  <a:lnTo>
                    <a:pt x="397075" y="49822"/>
                  </a:lnTo>
                  <a:lnTo>
                    <a:pt x="391061" y="35400"/>
                  </a:lnTo>
                  <a:lnTo>
                    <a:pt x="378442" y="21899"/>
                  </a:lnTo>
                  <a:lnTo>
                    <a:pt x="359041" y="11119"/>
                  </a:lnTo>
                  <a:lnTo>
                    <a:pt x="303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66688" y="4155280"/>
              <a:ext cx="469900" cy="167640"/>
            </a:xfrm>
            <a:custGeom>
              <a:avLst/>
              <a:gdLst/>
              <a:ahLst/>
              <a:cxnLst/>
              <a:rect l="l" t="t" r="r" b="b"/>
              <a:pathLst>
                <a:path w="469900" h="167639">
                  <a:moveTo>
                    <a:pt x="393153" y="147517"/>
                  </a:moveTo>
                  <a:lnTo>
                    <a:pt x="372989" y="164248"/>
                  </a:lnTo>
                  <a:lnTo>
                    <a:pt x="340474" y="167264"/>
                  </a:lnTo>
                  <a:lnTo>
                    <a:pt x="302167" y="160552"/>
                  </a:lnTo>
                  <a:lnTo>
                    <a:pt x="264629" y="148101"/>
                  </a:lnTo>
                  <a:lnTo>
                    <a:pt x="239489" y="158595"/>
                  </a:lnTo>
                  <a:lnTo>
                    <a:pt x="206922" y="162093"/>
                  </a:lnTo>
                  <a:lnTo>
                    <a:pt x="168233" y="158595"/>
                  </a:lnTo>
                  <a:lnTo>
                    <a:pt x="124726" y="148101"/>
                  </a:lnTo>
                  <a:lnTo>
                    <a:pt x="62123" y="154885"/>
                  </a:lnTo>
                  <a:lnTo>
                    <a:pt x="22580" y="152545"/>
                  </a:lnTo>
                  <a:lnTo>
                    <a:pt x="2929" y="143756"/>
                  </a:lnTo>
                  <a:lnTo>
                    <a:pt x="0" y="131197"/>
                  </a:lnTo>
                  <a:lnTo>
                    <a:pt x="10621" y="117545"/>
                  </a:lnTo>
                  <a:lnTo>
                    <a:pt x="31625" y="105478"/>
                  </a:lnTo>
                  <a:lnTo>
                    <a:pt x="59841" y="97672"/>
                  </a:lnTo>
                  <a:lnTo>
                    <a:pt x="92100" y="96806"/>
                  </a:lnTo>
                  <a:lnTo>
                    <a:pt x="77373" y="77791"/>
                  </a:lnTo>
                  <a:lnTo>
                    <a:pt x="93256" y="63586"/>
                  </a:lnTo>
                  <a:lnTo>
                    <a:pt x="135370" y="55500"/>
                  </a:lnTo>
                  <a:lnTo>
                    <a:pt x="199339" y="54845"/>
                  </a:lnTo>
                  <a:lnTo>
                    <a:pt x="194468" y="41342"/>
                  </a:lnTo>
                  <a:lnTo>
                    <a:pt x="214605" y="22665"/>
                  </a:lnTo>
                  <a:lnTo>
                    <a:pt x="253148" y="6366"/>
                  </a:lnTo>
                  <a:lnTo>
                    <a:pt x="303495" y="0"/>
                  </a:lnTo>
                  <a:lnTo>
                    <a:pt x="359041" y="11119"/>
                  </a:lnTo>
                  <a:lnTo>
                    <a:pt x="378442" y="21899"/>
                  </a:lnTo>
                  <a:lnTo>
                    <a:pt x="391061" y="35400"/>
                  </a:lnTo>
                  <a:lnTo>
                    <a:pt x="397075" y="49822"/>
                  </a:lnTo>
                  <a:lnTo>
                    <a:pt x="396659" y="63367"/>
                  </a:lnTo>
                  <a:lnTo>
                    <a:pt x="432701" y="67504"/>
                  </a:lnTo>
                  <a:lnTo>
                    <a:pt x="457940" y="83244"/>
                  </a:lnTo>
                  <a:lnTo>
                    <a:pt x="469492" y="104851"/>
                  </a:lnTo>
                  <a:lnTo>
                    <a:pt x="464468" y="126589"/>
                  </a:lnTo>
                  <a:lnTo>
                    <a:pt x="439984" y="142723"/>
                  </a:lnTo>
                  <a:lnTo>
                    <a:pt x="393153" y="147517"/>
                  </a:lnTo>
                  <a:close/>
                </a:path>
                <a:path w="469900" h="167639">
                  <a:moveTo>
                    <a:pt x="199339" y="54845"/>
                  </a:moveTo>
                  <a:lnTo>
                    <a:pt x="212682" y="46773"/>
                  </a:lnTo>
                  <a:lnTo>
                    <a:pt x="233446" y="42746"/>
                  </a:lnTo>
                  <a:lnTo>
                    <a:pt x="256394" y="44185"/>
                  </a:lnTo>
                  <a:lnTo>
                    <a:pt x="276288" y="52508"/>
                  </a:lnTo>
                </a:path>
                <a:path w="469900" h="167639">
                  <a:moveTo>
                    <a:pt x="124726" y="148101"/>
                  </a:moveTo>
                  <a:lnTo>
                    <a:pt x="138158" y="145931"/>
                  </a:lnTo>
                  <a:lnTo>
                    <a:pt x="152569" y="142997"/>
                  </a:lnTo>
                  <a:lnTo>
                    <a:pt x="165883" y="139409"/>
                  </a:lnTo>
                  <a:lnTo>
                    <a:pt x="176021" y="135274"/>
                  </a:lnTo>
                </a:path>
                <a:path w="469900" h="167639">
                  <a:moveTo>
                    <a:pt x="92100" y="96806"/>
                  </a:moveTo>
                  <a:lnTo>
                    <a:pt x="101773" y="97915"/>
                  </a:lnTo>
                  <a:lnTo>
                    <a:pt x="110896" y="100446"/>
                  </a:lnTo>
                  <a:lnTo>
                    <a:pt x="118485" y="103197"/>
                  </a:lnTo>
                  <a:lnTo>
                    <a:pt x="123558" y="104972"/>
                  </a:lnTo>
                </a:path>
                <a:path w="469900" h="167639">
                  <a:moveTo>
                    <a:pt x="264629" y="148101"/>
                  </a:moveTo>
                  <a:lnTo>
                    <a:pt x="258290" y="145133"/>
                  </a:lnTo>
                  <a:lnTo>
                    <a:pt x="250639" y="141833"/>
                  </a:lnTo>
                  <a:lnTo>
                    <a:pt x="242986" y="138753"/>
                  </a:lnTo>
                  <a:lnTo>
                    <a:pt x="236639" y="136442"/>
                  </a:lnTo>
                </a:path>
                <a:path w="469900" h="167639">
                  <a:moveTo>
                    <a:pt x="259956" y="68828"/>
                  </a:moveTo>
                  <a:lnTo>
                    <a:pt x="276021" y="52873"/>
                  </a:lnTo>
                  <a:lnTo>
                    <a:pt x="301920" y="45225"/>
                  </a:lnTo>
                  <a:lnTo>
                    <a:pt x="330443" y="45882"/>
                  </a:lnTo>
                  <a:lnTo>
                    <a:pt x="354380" y="54845"/>
                  </a:lnTo>
                </a:path>
                <a:path w="469900" h="167639">
                  <a:moveTo>
                    <a:pt x="113080" y="99142"/>
                  </a:moveTo>
                  <a:lnTo>
                    <a:pt x="120879" y="93152"/>
                  </a:lnTo>
                  <a:lnTo>
                    <a:pt x="136107" y="89675"/>
                  </a:lnTo>
                  <a:lnTo>
                    <a:pt x="154394" y="89473"/>
                  </a:lnTo>
                  <a:lnTo>
                    <a:pt x="171373" y="93313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90388" y="4479130"/>
              <a:ext cx="469900" cy="167640"/>
            </a:xfrm>
            <a:custGeom>
              <a:avLst/>
              <a:gdLst/>
              <a:ahLst/>
              <a:cxnLst/>
              <a:rect l="l" t="t" r="r" b="b"/>
              <a:pathLst>
                <a:path w="469900" h="167639">
                  <a:moveTo>
                    <a:pt x="303495" y="0"/>
                  </a:moveTo>
                  <a:lnTo>
                    <a:pt x="253148" y="6365"/>
                  </a:lnTo>
                  <a:lnTo>
                    <a:pt x="214605" y="22662"/>
                  </a:lnTo>
                  <a:lnTo>
                    <a:pt x="194468" y="41336"/>
                  </a:lnTo>
                  <a:lnTo>
                    <a:pt x="199339" y="54832"/>
                  </a:lnTo>
                  <a:lnTo>
                    <a:pt x="135370" y="55495"/>
                  </a:lnTo>
                  <a:lnTo>
                    <a:pt x="93256" y="63584"/>
                  </a:lnTo>
                  <a:lnTo>
                    <a:pt x="77373" y="77790"/>
                  </a:lnTo>
                  <a:lnTo>
                    <a:pt x="92100" y="96806"/>
                  </a:lnTo>
                  <a:lnTo>
                    <a:pt x="59841" y="97672"/>
                  </a:lnTo>
                  <a:lnTo>
                    <a:pt x="31625" y="105478"/>
                  </a:lnTo>
                  <a:lnTo>
                    <a:pt x="10621" y="117545"/>
                  </a:lnTo>
                  <a:lnTo>
                    <a:pt x="0" y="131196"/>
                  </a:lnTo>
                  <a:lnTo>
                    <a:pt x="2929" y="143753"/>
                  </a:lnTo>
                  <a:lnTo>
                    <a:pt x="22580" y="152539"/>
                  </a:lnTo>
                  <a:lnTo>
                    <a:pt x="62123" y="154877"/>
                  </a:lnTo>
                  <a:lnTo>
                    <a:pt x="124726" y="148088"/>
                  </a:lnTo>
                  <a:lnTo>
                    <a:pt x="168233" y="158590"/>
                  </a:lnTo>
                  <a:lnTo>
                    <a:pt x="206922" y="162090"/>
                  </a:lnTo>
                  <a:lnTo>
                    <a:pt x="239489" y="158590"/>
                  </a:lnTo>
                  <a:lnTo>
                    <a:pt x="264629" y="148088"/>
                  </a:lnTo>
                  <a:lnTo>
                    <a:pt x="302167" y="160547"/>
                  </a:lnTo>
                  <a:lnTo>
                    <a:pt x="340474" y="167262"/>
                  </a:lnTo>
                  <a:lnTo>
                    <a:pt x="372989" y="164247"/>
                  </a:lnTo>
                  <a:lnTo>
                    <a:pt x="393153" y="147517"/>
                  </a:lnTo>
                  <a:lnTo>
                    <a:pt x="439984" y="142718"/>
                  </a:lnTo>
                  <a:lnTo>
                    <a:pt x="464468" y="126583"/>
                  </a:lnTo>
                  <a:lnTo>
                    <a:pt x="469492" y="104846"/>
                  </a:lnTo>
                  <a:lnTo>
                    <a:pt x="457940" y="83242"/>
                  </a:lnTo>
                  <a:lnTo>
                    <a:pt x="432701" y="67504"/>
                  </a:lnTo>
                  <a:lnTo>
                    <a:pt x="396659" y="63367"/>
                  </a:lnTo>
                  <a:lnTo>
                    <a:pt x="397075" y="49822"/>
                  </a:lnTo>
                  <a:lnTo>
                    <a:pt x="391061" y="35400"/>
                  </a:lnTo>
                  <a:lnTo>
                    <a:pt x="378442" y="21899"/>
                  </a:lnTo>
                  <a:lnTo>
                    <a:pt x="359041" y="11119"/>
                  </a:lnTo>
                  <a:lnTo>
                    <a:pt x="303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90388" y="4479130"/>
              <a:ext cx="469900" cy="167640"/>
            </a:xfrm>
            <a:custGeom>
              <a:avLst/>
              <a:gdLst/>
              <a:ahLst/>
              <a:cxnLst/>
              <a:rect l="l" t="t" r="r" b="b"/>
              <a:pathLst>
                <a:path w="469900" h="167639">
                  <a:moveTo>
                    <a:pt x="393153" y="147517"/>
                  </a:moveTo>
                  <a:lnTo>
                    <a:pt x="372989" y="164247"/>
                  </a:lnTo>
                  <a:lnTo>
                    <a:pt x="340474" y="167262"/>
                  </a:lnTo>
                  <a:lnTo>
                    <a:pt x="302167" y="160547"/>
                  </a:lnTo>
                  <a:lnTo>
                    <a:pt x="264629" y="148088"/>
                  </a:lnTo>
                  <a:lnTo>
                    <a:pt x="239489" y="158590"/>
                  </a:lnTo>
                  <a:lnTo>
                    <a:pt x="206922" y="162090"/>
                  </a:lnTo>
                  <a:lnTo>
                    <a:pt x="168233" y="158590"/>
                  </a:lnTo>
                  <a:lnTo>
                    <a:pt x="124726" y="148088"/>
                  </a:lnTo>
                  <a:lnTo>
                    <a:pt x="62123" y="154877"/>
                  </a:lnTo>
                  <a:lnTo>
                    <a:pt x="22580" y="152539"/>
                  </a:lnTo>
                  <a:lnTo>
                    <a:pt x="2929" y="143753"/>
                  </a:lnTo>
                  <a:lnTo>
                    <a:pt x="0" y="131196"/>
                  </a:lnTo>
                  <a:lnTo>
                    <a:pt x="10621" y="117545"/>
                  </a:lnTo>
                  <a:lnTo>
                    <a:pt x="31625" y="105478"/>
                  </a:lnTo>
                  <a:lnTo>
                    <a:pt x="59841" y="97672"/>
                  </a:lnTo>
                  <a:lnTo>
                    <a:pt x="92100" y="96806"/>
                  </a:lnTo>
                  <a:lnTo>
                    <a:pt x="77373" y="77790"/>
                  </a:lnTo>
                  <a:lnTo>
                    <a:pt x="93256" y="63584"/>
                  </a:lnTo>
                  <a:lnTo>
                    <a:pt x="135370" y="55495"/>
                  </a:lnTo>
                  <a:lnTo>
                    <a:pt x="199339" y="54832"/>
                  </a:lnTo>
                  <a:lnTo>
                    <a:pt x="194468" y="41336"/>
                  </a:lnTo>
                  <a:lnTo>
                    <a:pt x="214605" y="22662"/>
                  </a:lnTo>
                  <a:lnTo>
                    <a:pt x="253148" y="6365"/>
                  </a:lnTo>
                  <a:lnTo>
                    <a:pt x="303495" y="0"/>
                  </a:lnTo>
                  <a:lnTo>
                    <a:pt x="359041" y="11119"/>
                  </a:lnTo>
                  <a:lnTo>
                    <a:pt x="378442" y="21899"/>
                  </a:lnTo>
                  <a:lnTo>
                    <a:pt x="391061" y="35400"/>
                  </a:lnTo>
                  <a:lnTo>
                    <a:pt x="397075" y="49822"/>
                  </a:lnTo>
                  <a:lnTo>
                    <a:pt x="396659" y="63367"/>
                  </a:lnTo>
                  <a:lnTo>
                    <a:pt x="432701" y="67504"/>
                  </a:lnTo>
                  <a:lnTo>
                    <a:pt x="457940" y="83242"/>
                  </a:lnTo>
                  <a:lnTo>
                    <a:pt x="469492" y="104846"/>
                  </a:lnTo>
                  <a:lnTo>
                    <a:pt x="464468" y="126583"/>
                  </a:lnTo>
                  <a:lnTo>
                    <a:pt x="439984" y="142718"/>
                  </a:lnTo>
                  <a:lnTo>
                    <a:pt x="393153" y="147517"/>
                  </a:lnTo>
                  <a:close/>
                </a:path>
                <a:path w="469900" h="167639">
                  <a:moveTo>
                    <a:pt x="199339" y="54832"/>
                  </a:moveTo>
                  <a:lnTo>
                    <a:pt x="212682" y="46768"/>
                  </a:lnTo>
                  <a:lnTo>
                    <a:pt x="233446" y="42745"/>
                  </a:lnTo>
                  <a:lnTo>
                    <a:pt x="256394" y="44184"/>
                  </a:lnTo>
                  <a:lnTo>
                    <a:pt x="276288" y="52508"/>
                  </a:lnTo>
                </a:path>
                <a:path w="469900" h="167639">
                  <a:moveTo>
                    <a:pt x="124726" y="148088"/>
                  </a:moveTo>
                  <a:lnTo>
                    <a:pt x="138158" y="145924"/>
                  </a:lnTo>
                  <a:lnTo>
                    <a:pt x="152569" y="142991"/>
                  </a:lnTo>
                  <a:lnTo>
                    <a:pt x="165883" y="139403"/>
                  </a:lnTo>
                  <a:lnTo>
                    <a:pt x="176021" y="135274"/>
                  </a:lnTo>
                </a:path>
                <a:path w="469900" h="167639">
                  <a:moveTo>
                    <a:pt x="92100" y="96806"/>
                  </a:moveTo>
                  <a:lnTo>
                    <a:pt x="101773" y="97916"/>
                  </a:lnTo>
                  <a:lnTo>
                    <a:pt x="110896" y="100446"/>
                  </a:lnTo>
                  <a:lnTo>
                    <a:pt x="118485" y="103198"/>
                  </a:lnTo>
                  <a:lnTo>
                    <a:pt x="123558" y="104972"/>
                  </a:lnTo>
                </a:path>
                <a:path w="469900" h="167639">
                  <a:moveTo>
                    <a:pt x="264629" y="148088"/>
                  </a:moveTo>
                  <a:lnTo>
                    <a:pt x="258290" y="145122"/>
                  </a:lnTo>
                  <a:lnTo>
                    <a:pt x="250639" y="141826"/>
                  </a:lnTo>
                  <a:lnTo>
                    <a:pt x="242986" y="138746"/>
                  </a:lnTo>
                  <a:lnTo>
                    <a:pt x="236639" y="136430"/>
                  </a:lnTo>
                </a:path>
                <a:path w="469900" h="167639">
                  <a:moveTo>
                    <a:pt x="259956" y="68828"/>
                  </a:moveTo>
                  <a:lnTo>
                    <a:pt x="276021" y="52871"/>
                  </a:lnTo>
                  <a:lnTo>
                    <a:pt x="301920" y="45218"/>
                  </a:lnTo>
                  <a:lnTo>
                    <a:pt x="330443" y="45871"/>
                  </a:lnTo>
                  <a:lnTo>
                    <a:pt x="354380" y="54832"/>
                  </a:lnTo>
                </a:path>
                <a:path w="469900" h="167639">
                  <a:moveTo>
                    <a:pt x="113080" y="99130"/>
                  </a:moveTo>
                  <a:lnTo>
                    <a:pt x="120879" y="93142"/>
                  </a:lnTo>
                  <a:lnTo>
                    <a:pt x="136107" y="89667"/>
                  </a:lnTo>
                  <a:lnTo>
                    <a:pt x="154394" y="89466"/>
                  </a:lnTo>
                  <a:lnTo>
                    <a:pt x="171373" y="93301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56059" y="4424254"/>
              <a:ext cx="263525" cy="83185"/>
            </a:xfrm>
            <a:custGeom>
              <a:avLst/>
              <a:gdLst/>
              <a:ahLst/>
              <a:cxnLst/>
              <a:rect l="l" t="t" r="r" b="b"/>
              <a:pathLst>
                <a:path w="263525" h="83185">
                  <a:moveTo>
                    <a:pt x="121842" y="0"/>
                  </a:moveTo>
                  <a:lnTo>
                    <a:pt x="92540" y="8428"/>
                  </a:lnTo>
                  <a:lnTo>
                    <a:pt x="83226" y="25012"/>
                  </a:lnTo>
                  <a:lnTo>
                    <a:pt x="37531" y="19851"/>
                  </a:lnTo>
                  <a:lnTo>
                    <a:pt x="8158" y="29370"/>
                  </a:lnTo>
                  <a:lnTo>
                    <a:pt x="0" y="42148"/>
                  </a:lnTo>
                  <a:lnTo>
                    <a:pt x="17948" y="46767"/>
                  </a:lnTo>
                  <a:lnTo>
                    <a:pt x="5026" y="61254"/>
                  </a:lnTo>
                  <a:lnTo>
                    <a:pt x="9241" y="71250"/>
                  </a:lnTo>
                  <a:lnTo>
                    <a:pt x="26512" y="75535"/>
                  </a:lnTo>
                  <a:lnTo>
                    <a:pt x="52759" y="72891"/>
                  </a:lnTo>
                  <a:lnTo>
                    <a:pt x="81454" y="81727"/>
                  </a:lnTo>
                  <a:lnTo>
                    <a:pt x="107826" y="82894"/>
                  </a:lnTo>
                  <a:lnTo>
                    <a:pt x="130426" y="77529"/>
                  </a:lnTo>
                  <a:lnTo>
                    <a:pt x="147805" y="66770"/>
                  </a:lnTo>
                  <a:lnTo>
                    <a:pt x="189098" y="76712"/>
                  </a:lnTo>
                  <a:lnTo>
                    <a:pt x="225104" y="75403"/>
                  </a:lnTo>
                  <a:lnTo>
                    <a:pt x="251318" y="65116"/>
                  </a:lnTo>
                  <a:lnTo>
                    <a:pt x="263236" y="48126"/>
                  </a:lnTo>
                  <a:lnTo>
                    <a:pt x="257136" y="30532"/>
                  </a:lnTo>
                  <a:lnTo>
                    <a:pt x="236202" y="17133"/>
                  </a:lnTo>
                  <a:lnTo>
                    <a:pt x="205541" y="12366"/>
                  </a:lnTo>
                  <a:lnTo>
                    <a:pt x="170259" y="20669"/>
                  </a:lnTo>
                  <a:lnTo>
                    <a:pt x="153594" y="2992"/>
                  </a:lnTo>
                  <a:lnTo>
                    <a:pt x="1218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56059" y="4424254"/>
              <a:ext cx="263525" cy="83185"/>
            </a:xfrm>
            <a:custGeom>
              <a:avLst/>
              <a:gdLst/>
              <a:ahLst/>
              <a:cxnLst/>
              <a:rect l="l" t="t" r="r" b="b"/>
              <a:pathLst>
                <a:path w="263525" h="83185">
                  <a:moveTo>
                    <a:pt x="263236" y="48126"/>
                  </a:moveTo>
                  <a:lnTo>
                    <a:pt x="257136" y="30532"/>
                  </a:lnTo>
                  <a:lnTo>
                    <a:pt x="236202" y="17133"/>
                  </a:lnTo>
                  <a:lnTo>
                    <a:pt x="205541" y="12366"/>
                  </a:lnTo>
                  <a:lnTo>
                    <a:pt x="170259" y="20669"/>
                  </a:lnTo>
                  <a:lnTo>
                    <a:pt x="153594" y="2992"/>
                  </a:lnTo>
                  <a:lnTo>
                    <a:pt x="121842" y="0"/>
                  </a:lnTo>
                  <a:lnTo>
                    <a:pt x="92540" y="8428"/>
                  </a:lnTo>
                  <a:lnTo>
                    <a:pt x="83226" y="25012"/>
                  </a:lnTo>
                  <a:lnTo>
                    <a:pt x="37531" y="19851"/>
                  </a:lnTo>
                  <a:lnTo>
                    <a:pt x="8158" y="29370"/>
                  </a:lnTo>
                  <a:lnTo>
                    <a:pt x="0" y="42148"/>
                  </a:lnTo>
                  <a:lnTo>
                    <a:pt x="17948" y="46767"/>
                  </a:lnTo>
                  <a:lnTo>
                    <a:pt x="5026" y="61254"/>
                  </a:lnTo>
                  <a:lnTo>
                    <a:pt x="9241" y="71250"/>
                  </a:lnTo>
                  <a:lnTo>
                    <a:pt x="26512" y="75535"/>
                  </a:lnTo>
                  <a:lnTo>
                    <a:pt x="52759" y="72891"/>
                  </a:lnTo>
                  <a:lnTo>
                    <a:pt x="81454" y="81727"/>
                  </a:lnTo>
                  <a:lnTo>
                    <a:pt x="107826" y="82894"/>
                  </a:lnTo>
                  <a:lnTo>
                    <a:pt x="130426" y="77529"/>
                  </a:lnTo>
                  <a:lnTo>
                    <a:pt x="147805" y="66770"/>
                  </a:lnTo>
                  <a:lnTo>
                    <a:pt x="189098" y="76712"/>
                  </a:lnTo>
                  <a:lnTo>
                    <a:pt x="225104" y="75403"/>
                  </a:lnTo>
                  <a:lnTo>
                    <a:pt x="251318" y="65116"/>
                  </a:lnTo>
                  <a:lnTo>
                    <a:pt x="263236" y="48126"/>
                  </a:lnTo>
                  <a:close/>
                </a:path>
                <a:path w="263525" h="83185">
                  <a:moveTo>
                    <a:pt x="61255" y="33559"/>
                  </a:moveTo>
                  <a:lnTo>
                    <a:pt x="67435" y="28844"/>
                  </a:lnTo>
                  <a:lnTo>
                    <a:pt x="79841" y="25358"/>
                  </a:lnTo>
                  <a:lnTo>
                    <a:pt x="97163" y="25315"/>
                  </a:lnTo>
                  <a:lnTo>
                    <a:pt x="118087" y="30930"/>
                  </a:lnTo>
                </a:path>
                <a:path w="263525" h="83185">
                  <a:moveTo>
                    <a:pt x="142573" y="23933"/>
                  </a:moveTo>
                  <a:lnTo>
                    <a:pt x="153727" y="20248"/>
                  </a:lnTo>
                  <a:lnTo>
                    <a:pt x="168903" y="20659"/>
                  </a:lnTo>
                  <a:lnTo>
                    <a:pt x="184246" y="24676"/>
                  </a:lnTo>
                  <a:lnTo>
                    <a:pt x="195900" y="31807"/>
                  </a:lnTo>
                  <a:lnTo>
                    <a:pt x="204013" y="30032"/>
                  </a:lnTo>
                  <a:lnTo>
                    <a:pt x="212947" y="30057"/>
                  </a:lnTo>
                  <a:lnTo>
                    <a:pt x="221229" y="32050"/>
                  </a:lnTo>
                  <a:lnTo>
                    <a:pt x="227384" y="36175"/>
                  </a:lnTo>
                </a:path>
                <a:path w="263525" h="83185">
                  <a:moveTo>
                    <a:pt x="147805" y="66770"/>
                  </a:moveTo>
                  <a:lnTo>
                    <a:pt x="153927" y="62401"/>
                  </a:lnTo>
                  <a:lnTo>
                    <a:pt x="157432" y="60648"/>
                  </a:lnTo>
                  <a:lnTo>
                    <a:pt x="160925" y="57156"/>
                  </a:lnTo>
                </a:path>
                <a:path w="263525" h="83185">
                  <a:moveTo>
                    <a:pt x="39398" y="54527"/>
                  </a:moveTo>
                  <a:lnTo>
                    <a:pt x="46775" y="59858"/>
                  </a:lnTo>
                  <a:lnTo>
                    <a:pt x="55137" y="64368"/>
                  </a:lnTo>
                  <a:lnTo>
                    <a:pt x="65466" y="66580"/>
                  </a:lnTo>
                  <a:lnTo>
                    <a:pt x="78743" y="65017"/>
                  </a:lnTo>
                </a:path>
                <a:path w="263525" h="83185">
                  <a:moveTo>
                    <a:pt x="17948" y="46767"/>
                  </a:moveTo>
                  <a:lnTo>
                    <a:pt x="21047" y="39681"/>
                  </a:lnTo>
                  <a:lnTo>
                    <a:pt x="27168" y="36175"/>
                  </a:lnTo>
                  <a:lnTo>
                    <a:pt x="38522" y="38804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12842" y="3869182"/>
              <a:ext cx="263525" cy="83185"/>
            </a:xfrm>
            <a:custGeom>
              <a:avLst/>
              <a:gdLst/>
              <a:ahLst/>
              <a:cxnLst/>
              <a:rect l="l" t="t" r="r" b="b"/>
              <a:pathLst>
                <a:path w="263525" h="83185">
                  <a:moveTo>
                    <a:pt x="121842" y="0"/>
                  </a:moveTo>
                  <a:lnTo>
                    <a:pt x="92540" y="8432"/>
                  </a:lnTo>
                  <a:lnTo>
                    <a:pt x="83226" y="25019"/>
                  </a:lnTo>
                  <a:lnTo>
                    <a:pt x="37531" y="19852"/>
                  </a:lnTo>
                  <a:lnTo>
                    <a:pt x="8158" y="29370"/>
                  </a:lnTo>
                  <a:lnTo>
                    <a:pt x="0" y="42147"/>
                  </a:lnTo>
                  <a:lnTo>
                    <a:pt x="17948" y="46761"/>
                  </a:lnTo>
                  <a:lnTo>
                    <a:pt x="5031" y="61249"/>
                  </a:lnTo>
                  <a:lnTo>
                    <a:pt x="9245" y="71248"/>
                  </a:lnTo>
                  <a:lnTo>
                    <a:pt x="26513" y="75534"/>
                  </a:lnTo>
                  <a:lnTo>
                    <a:pt x="52759" y="72885"/>
                  </a:lnTo>
                  <a:lnTo>
                    <a:pt x="81456" y="81728"/>
                  </a:lnTo>
                  <a:lnTo>
                    <a:pt x="107832" y="82899"/>
                  </a:lnTo>
                  <a:lnTo>
                    <a:pt x="130436" y="77535"/>
                  </a:lnTo>
                  <a:lnTo>
                    <a:pt x="147818" y="66776"/>
                  </a:lnTo>
                  <a:lnTo>
                    <a:pt x="189103" y="76713"/>
                  </a:lnTo>
                  <a:lnTo>
                    <a:pt x="225104" y="75403"/>
                  </a:lnTo>
                  <a:lnTo>
                    <a:pt x="251313" y="65115"/>
                  </a:lnTo>
                  <a:lnTo>
                    <a:pt x="263223" y="48120"/>
                  </a:lnTo>
                  <a:lnTo>
                    <a:pt x="257131" y="30533"/>
                  </a:lnTo>
                  <a:lnTo>
                    <a:pt x="236201" y="17137"/>
                  </a:lnTo>
                  <a:lnTo>
                    <a:pt x="205541" y="12367"/>
                  </a:lnTo>
                  <a:lnTo>
                    <a:pt x="170259" y="20662"/>
                  </a:lnTo>
                  <a:lnTo>
                    <a:pt x="153594" y="2987"/>
                  </a:lnTo>
                  <a:lnTo>
                    <a:pt x="1218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12842" y="3869182"/>
              <a:ext cx="263525" cy="83185"/>
            </a:xfrm>
            <a:custGeom>
              <a:avLst/>
              <a:gdLst/>
              <a:ahLst/>
              <a:cxnLst/>
              <a:rect l="l" t="t" r="r" b="b"/>
              <a:pathLst>
                <a:path w="263525" h="83185">
                  <a:moveTo>
                    <a:pt x="263223" y="48120"/>
                  </a:moveTo>
                  <a:lnTo>
                    <a:pt x="257131" y="30533"/>
                  </a:lnTo>
                  <a:lnTo>
                    <a:pt x="236201" y="17137"/>
                  </a:lnTo>
                  <a:lnTo>
                    <a:pt x="205541" y="12367"/>
                  </a:lnTo>
                  <a:lnTo>
                    <a:pt x="170259" y="20662"/>
                  </a:lnTo>
                  <a:lnTo>
                    <a:pt x="153594" y="2987"/>
                  </a:lnTo>
                  <a:lnTo>
                    <a:pt x="121842" y="0"/>
                  </a:lnTo>
                  <a:lnTo>
                    <a:pt x="92540" y="8432"/>
                  </a:lnTo>
                  <a:lnTo>
                    <a:pt x="83226" y="25019"/>
                  </a:lnTo>
                  <a:lnTo>
                    <a:pt x="37531" y="19852"/>
                  </a:lnTo>
                  <a:lnTo>
                    <a:pt x="8158" y="29370"/>
                  </a:lnTo>
                  <a:lnTo>
                    <a:pt x="0" y="42147"/>
                  </a:lnTo>
                  <a:lnTo>
                    <a:pt x="17948" y="46761"/>
                  </a:lnTo>
                  <a:lnTo>
                    <a:pt x="5031" y="61249"/>
                  </a:lnTo>
                  <a:lnTo>
                    <a:pt x="9245" y="71248"/>
                  </a:lnTo>
                  <a:lnTo>
                    <a:pt x="26513" y="75534"/>
                  </a:lnTo>
                  <a:lnTo>
                    <a:pt x="52759" y="72885"/>
                  </a:lnTo>
                  <a:lnTo>
                    <a:pt x="81456" y="81728"/>
                  </a:lnTo>
                  <a:lnTo>
                    <a:pt x="107832" y="82899"/>
                  </a:lnTo>
                  <a:lnTo>
                    <a:pt x="130436" y="77535"/>
                  </a:lnTo>
                  <a:lnTo>
                    <a:pt x="147818" y="66776"/>
                  </a:lnTo>
                  <a:lnTo>
                    <a:pt x="189103" y="76713"/>
                  </a:lnTo>
                  <a:lnTo>
                    <a:pt x="225104" y="75403"/>
                  </a:lnTo>
                  <a:lnTo>
                    <a:pt x="251313" y="65115"/>
                  </a:lnTo>
                  <a:lnTo>
                    <a:pt x="263223" y="48120"/>
                  </a:lnTo>
                  <a:close/>
                </a:path>
                <a:path w="263525" h="83185">
                  <a:moveTo>
                    <a:pt x="61255" y="33553"/>
                  </a:moveTo>
                  <a:lnTo>
                    <a:pt x="67435" y="28840"/>
                  </a:lnTo>
                  <a:lnTo>
                    <a:pt x="79841" y="25358"/>
                  </a:lnTo>
                  <a:lnTo>
                    <a:pt x="97163" y="25320"/>
                  </a:lnTo>
                  <a:lnTo>
                    <a:pt x="118087" y="30937"/>
                  </a:lnTo>
                </a:path>
                <a:path w="263525" h="83185">
                  <a:moveTo>
                    <a:pt x="142573" y="23939"/>
                  </a:moveTo>
                  <a:lnTo>
                    <a:pt x="153733" y="20247"/>
                  </a:lnTo>
                  <a:lnTo>
                    <a:pt x="168908" y="20654"/>
                  </a:lnTo>
                  <a:lnTo>
                    <a:pt x="184248" y="24669"/>
                  </a:lnTo>
                  <a:lnTo>
                    <a:pt x="195900" y="31800"/>
                  </a:lnTo>
                  <a:lnTo>
                    <a:pt x="204015" y="30027"/>
                  </a:lnTo>
                  <a:lnTo>
                    <a:pt x="212952" y="30057"/>
                  </a:lnTo>
                  <a:lnTo>
                    <a:pt x="221234" y="32054"/>
                  </a:lnTo>
                  <a:lnTo>
                    <a:pt x="227384" y="36182"/>
                  </a:lnTo>
                </a:path>
                <a:path w="263525" h="83185">
                  <a:moveTo>
                    <a:pt x="147818" y="66776"/>
                  </a:moveTo>
                  <a:lnTo>
                    <a:pt x="153927" y="62407"/>
                  </a:lnTo>
                  <a:lnTo>
                    <a:pt x="157445" y="60655"/>
                  </a:lnTo>
                  <a:lnTo>
                    <a:pt x="160925" y="57162"/>
                  </a:lnTo>
                </a:path>
                <a:path w="263525" h="83185">
                  <a:moveTo>
                    <a:pt x="39398" y="54533"/>
                  </a:moveTo>
                  <a:lnTo>
                    <a:pt x="46780" y="59864"/>
                  </a:lnTo>
                  <a:lnTo>
                    <a:pt x="55142" y="64376"/>
                  </a:lnTo>
                  <a:lnTo>
                    <a:pt x="65468" y="66592"/>
                  </a:lnTo>
                  <a:lnTo>
                    <a:pt x="78743" y="65036"/>
                  </a:lnTo>
                </a:path>
                <a:path w="263525" h="83185">
                  <a:moveTo>
                    <a:pt x="17948" y="46761"/>
                  </a:moveTo>
                  <a:lnTo>
                    <a:pt x="21047" y="39674"/>
                  </a:lnTo>
                  <a:lnTo>
                    <a:pt x="27168" y="36182"/>
                  </a:lnTo>
                  <a:lnTo>
                    <a:pt x="38522" y="38798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64788" y="4097221"/>
              <a:ext cx="385445" cy="139065"/>
            </a:xfrm>
            <a:custGeom>
              <a:avLst/>
              <a:gdLst/>
              <a:ahLst/>
              <a:cxnLst/>
              <a:rect l="l" t="t" r="r" b="b"/>
              <a:pathLst>
                <a:path w="385445" h="139064">
                  <a:moveTo>
                    <a:pt x="166406" y="0"/>
                  </a:moveTo>
                  <a:lnTo>
                    <a:pt x="145173" y="7947"/>
                  </a:lnTo>
                  <a:lnTo>
                    <a:pt x="127292" y="27014"/>
                  </a:lnTo>
                  <a:lnTo>
                    <a:pt x="104780" y="20371"/>
                  </a:lnTo>
                  <a:lnTo>
                    <a:pt x="82904" y="25523"/>
                  </a:lnTo>
                  <a:lnTo>
                    <a:pt x="64796" y="39660"/>
                  </a:lnTo>
                  <a:lnTo>
                    <a:pt x="53594" y="59970"/>
                  </a:lnTo>
                  <a:lnTo>
                    <a:pt x="37681" y="55714"/>
                  </a:lnTo>
                  <a:lnTo>
                    <a:pt x="21772" y="59599"/>
                  </a:lnTo>
                  <a:lnTo>
                    <a:pt x="8375" y="69661"/>
                  </a:lnTo>
                  <a:lnTo>
                    <a:pt x="0" y="83935"/>
                  </a:lnTo>
                  <a:lnTo>
                    <a:pt x="2857" y="98359"/>
                  </a:lnTo>
                  <a:lnTo>
                    <a:pt x="17860" y="109412"/>
                  </a:lnTo>
                  <a:lnTo>
                    <a:pt x="39567" y="115968"/>
                  </a:lnTo>
                  <a:lnTo>
                    <a:pt x="62534" y="116905"/>
                  </a:lnTo>
                  <a:lnTo>
                    <a:pt x="71327" y="130390"/>
                  </a:lnTo>
                  <a:lnTo>
                    <a:pt x="92679" y="132635"/>
                  </a:lnTo>
                  <a:lnTo>
                    <a:pt x="119054" y="127015"/>
                  </a:lnTo>
                  <a:lnTo>
                    <a:pt x="142913" y="116905"/>
                  </a:lnTo>
                  <a:lnTo>
                    <a:pt x="154431" y="129642"/>
                  </a:lnTo>
                  <a:lnTo>
                    <a:pt x="173066" y="135636"/>
                  </a:lnTo>
                  <a:lnTo>
                    <a:pt x="195048" y="133758"/>
                  </a:lnTo>
                  <a:lnTo>
                    <a:pt x="216611" y="122886"/>
                  </a:lnTo>
                  <a:lnTo>
                    <a:pt x="238524" y="135585"/>
                  </a:lnTo>
                  <a:lnTo>
                    <a:pt x="266303" y="139006"/>
                  </a:lnTo>
                  <a:lnTo>
                    <a:pt x="298267" y="135116"/>
                  </a:lnTo>
                  <a:lnTo>
                    <a:pt x="332739" y="125883"/>
                  </a:lnTo>
                  <a:lnTo>
                    <a:pt x="370290" y="128415"/>
                  </a:lnTo>
                  <a:lnTo>
                    <a:pt x="385225" y="110156"/>
                  </a:lnTo>
                  <a:lnTo>
                    <a:pt x="381735" y="86280"/>
                  </a:lnTo>
                  <a:lnTo>
                    <a:pt x="364007" y="71959"/>
                  </a:lnTo>
                  <a:lnTo>
                    <a:pt x="351619" y="44898"/>
                  </a:lnTo>
                  <a:lnTo>
                    <a:pt x="321852" y="30759"/>
                  </a:lnTo>
                  <a:lnTo>
                    <a:pt x="285804" y="28981"/>
                  </a:lnTo>
                  <a:lnTo>
                    <a:pt x="254571" y="39003"/>
                  </a:lnTo>
                  <a:lnTo>
                    <a:pt x="250011" y="23854"/>
                  </a:lnTo>
                  <a:lnTo>
                    <a:pt x="237466" y="12333"/>
                  </a:lnTo>
                  <a:lnTo>
                    <a:pt x="218636" y="8117"/>
                  </a:lnTo>
                  <a:lnTo>
                    <a:pt x="195224" y="14885"/>
                  </a:lnTo>
                  <a:lnTo>
                    <a:pt x="185065" y="2527"/>
                  </a:lnTo>
                  <a:lnTo>
                    <a:pt x="166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64788" y="4097221"/>
              <a:ext cx="385445" cy="139065"/>
            </a:xfrm>
            <a:custGeom>
              <a:avLst/>
              <a:gdLst/>
              <a:ahLst/>
              <a:cxnLst/>
              <a:rect l="l" t="t" r="r" b="b"/>
              <a:pathLst>
                <a:path w="385445" h="139064">
                  <a:moveTo>
                    <a:pt x="127292" y="27014"/>
                  </a:moveTo>
                  <a:lnTo>
                    <a:pt x="145173" y="7947"/>
                  </a:lnTo>
                  <a:lnTo>
                    <a:pt x="166406" y="0"/>
                  </a:lnTo>
                  <a:lnTo>
                    <a:pt x="185065" y="2527"/>
                  </a:lnTo>
                  <a:lnTo>
                    <a:pt x="195224" y="14885"/>
                  </a:lnTo>
                  <a:lnTo>
                    <a:pt x="218636" y="8117"/>
                  </a:lnTo>
                  <a:lnTo>
                    <a:pt x="237466" y="12333"/>
                  </a:lnTo>
                  <a:lnTo>
                    <a:pt x="250011" y="23854"/>
                  </a:lnTo>
                  <a:lnTo>
                    <a:pt x="254571" y="39003"/>
                  </a:lnTo>
                  <a:lnTo>
                    <a:pt x="285804" y="28981"/>
                  </a:lnTo>
                  <a:lnTo>
                    <a:pt x="321852" y="30759"/>
                  </a:lnTo>
                  <a:lnTo>
                    <a:pt x="351619" y="44898"/>
                  </a:lnTo>
                  <a:lnTo>
                    <a:pt x="364007" y="71959"/>
                  </a:lnTo>
                  <a:lnTo>
                    <a:pt x="381735" y="86280"/>
                  </a:lnTo>
                  <a:lnTo>
                    <a:pt x="385225" y="110156"/>
                  </a:lnTo>
                  <a:lnTo>
                    <a:pt x="370290" y="128415"/>
                  </a:lnTo>
                  <a:lnTo>
                    <a:pt x="332739" y="125883"/>
                  </a:lnTo>
                  <a:lnTo>
                    <a:pt x="298267" y="135116"/>
                  </a:lnTo>
                  <a:lnTo>
                    <a:pt x="266303" y="139006"/>
                  </a:lnTo>
                  <a:lnTo>
                    <a:pt x="238524" y="135585"/>
                  </a:lnTo>
                  <a:lnTo>
                    <a:pt x="216611" y="122886"/>
                  </a:lnTo>
                  <a:lnTo>
                    <a:pt x="195048" y="133758"/>
                  </a:lnTo>
                  <a:lnTo>
                    <a:pt x="173066" y="135636"/>
                  </a:lnTo>
                  <a:lnTo>
                    <a:pt x="154431" y="129642"/>
                  </a:lnTo>
                  <a:lnTo>
                    <a:pt x="142913" y="116905"/>
                  </a:lnTo>
                  <a:lnTo>
                    <a:pt x="119054" y="127015"/>
                  </a:lnTo>
                  <a:lnTo>
                    <a:pt x="92679" y="132635"/>
                  </a:lnTo>
                  <a:lnTo>
                    <a:pt x="71327" y="130390"/>
                  </a:lnTo>
                  <a:lnTo>
                    <a:pt x="62534" y="116905"/>
                  </a:lnTo>
                  <a:lnTo>
                    <a:pt x="39567" y="115968"/>
                  </a:lnTo>
                  <a:lnTo>
                    <a:pt x="17860" y="109412"/>
                  </a:lnTo>
                  <a:lnTo>
                    <a:pt x="2857" y="98359"/>
                  </a:lnTo>
                  <a:lnTo>
                    <a:pt x="0" y="83935"/>
                  </a:lnTo>
                  <a:lnTo>
                    <a:pt x="8375" y="69661"/>
                  </a:lnTo>
                  <a:lnTo>
                    <a:pt x="21772" y="59599"/>
                  </a:lnTo>
                  <a:lnTo>
                    <a:pt x="37681" y="55714"/>
                  </a:lnTo>
                  <a:lnTo>
                    <a:pt x="53594" y="59970"/>
                  </a:lnTo>
                  <a:lnTo>
                    <a:pt x="64796" y="39660"/>
                  </a:lnTo>
                  <a:lnTo>
                    <a:pt x="82904" y="25523"/>
                  </a:lnTo>
                  <a:lnTo>
                    <a:pt x="104780" y="20371"/>
                  </a:lnTo>
                  <a:lnTo>
                    <a:pt x="127292" y="27014"/>
                  </a:lnTo>
                  <a:close/>
                </a:path>
                <a:path w="385445" h="139064">
                  <a:moveTo>
                    <a:pt x="332739" y="125883"/>
                  </a:moveTo>
                  <a:lnTo>
                    <a:pt x="338936" y="122697"/>
                  </a:lnTo>
                  <a:lnTo>
                    <a:pt x="344547" y="118597"/>
                  </a:lnTo>
                  <a:lnTo>
                    <a:pt x="349220" y="113996"/>
                  </a:lnTo>
                  <a:lnTo>
                    <a:pt x="352602" y="109310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20858" y="4110524"/>
              <a:ext cx="308965" cy="11061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437900" y="3855931"/>
              <a:ext cx="385445" cy="139065"/>
            </a:xfrm>
            <a:custGeom>
              <a:avLst/>
              <a:gdLst/>
              <a:ahLst/>
              <a:cxnLst/>
              <a:rect l="l" t="t" r="r" b="b"/>
              <a:pathLst>
                <a:path w="385445" h="139064">
                  <a:moveTo>
                    <a:pt x="166395" y="0"/>
                  </a:moveTo>
                  <a:lnTo>
                    <a:pt x="145161" y="7950"/>
                  </a:lnTo>
                  <a:lnTo>
                    <a:pt x="127279" y="27017"/>
                  </a:lnTo>
                  <a:lnTo>
                    <a:pt x="104767" y="20360"/>
                  </a:lnTo>
                  <a:lnTo>
                    <a:pt x="82889" y="25507"/>
                  </a:lnTo>
                  <a:lnTo>
                    <a:pt x="64778" y="39649"/>
                  </a:lnTo>
                  <a:lnTo>
                    <a:pt x="53568" y="59974"/>
                  </a:lnTo>
                  <a:lnTo>
                    <a:pt x="37668" y="55706"/>
                  </a:lnTo>
                  <a:lnTo>
                    <a:pt x="21764" y="59593"/>
                  </a:lnTo>
                  <a:lnTo>
                    <a:pt x="8370" y="69661"/>
                  </a:lnTo>
                  <a:lnTo>
                    <a:pt x="0" y="83939"/>
                  </a:lnTo>
                  <a:lnTo>
                    <a:pt x="2852" y="98355"/>
                  </a:lnTo>
                  <a:lnTo>
                    <a:pt x="17854" y="109405"/>
                  </a:lnTo>
                  <a:lnTo>
                    <a:pt x="39560" y="115964"/>
                  </a:lnTo>
                  <a:lnTo>
                    <a:pt x="62522" y="116908"/>
                  </a:lnTo>
                  <a:lnTo>
                    <a:pt x="71314" y="130383"/>
                  </a:lnTo>
                  <a:lnTo>
                    <a:pt x="92668" y="132629"/>
                  </a:lnTo>
                  <a:lnTo>
                    <a:pt x="119047" y="127014"/>
                  </a:lnTo>
                  <a:lnTo>
                    <a:pt x="142913" y="116908"/>
                  </a:lnTo>
                  <a:lnTo>
                    <a:pt x="154421" y="129637"/>
                  </a:lnTo>
                  <a:lnTo>
                    <a:pt x="173054" y="135624"/>
                  </a:lnTo>
                  <a:lnTo>
                    <a:pt x="195039" y="133749"/>
                  </a:lnTo>
                  <a:lnTo>
                    <a:pt x="216598" y="122889"/>
                  </a:lnTo>
                  <a:lnTo>
                    <a:pt x="238517" y="135574"/>
                  </a:lnTo>
                  <a:lnTo>
                    <a:pt x="266295" y="138990"/>
                  </a:lnTo>
                  <a:lnTo>
                    <a:pt x="298256" y="135105"/>
                  </a:lnTo>
                  <a:lnTo>
                    <a:pt x="332727" y="125887"/>
                  </a:lnTo>
                  <a:lnTo>
                    <a:pt x="370277" y="128412"/>
                  </a:lnTo>
                  <a:lnTo>
                    <a:pt x="385213" y="110155"/>
                  </a:lnTo>
                  <a:lnTo>
                    <a:pt x="381722" y="86282"/>
                  </a:lnTo>
                  <a:lnTo>
                    <a:pt x="363994" y="71962"/>
                  </a:lnTo>
                  <a:lnTo>
                    <a:pt x="351608" y="44901"/>
                  </a:lnTo>
                  <a:lnTo>
                    <a:pt x="321844" y="30760"/>
                  </a:lnTo>
                  <a:lnTo>
                    <a:pt x="285797" y="28979"/>
                  </a:lnTo>
                  <a:lnTo>
                    <a:pt x="254558" y="38993"/>
                  </a:lnTo>
                  <a:lnTo>
                    <a:pt x="249999" y="23852"/>
                  </a:lnTo>
                  <a:lnTo>
                    <a:pt x="237455" y="12331"/>
                  </a:lnTo>
                  <a:lnTo>
                    <a:pt x="218629" y="8109"/>
                  </a:lnTo>
                  <a:lnTo>
                    <a:pt x="195224" y="14863"/>
                  </a:lnTo>
                  <a:lnTo>
                    <a:pt x="185058" y="2519"/>
                  </a:lnTo>
                  <a:lnTo>
                    <a:pt x="1663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37900" y="3855931"/>
              <a:ext cx="385445" cy="139065"/>
            </a:xfrm>
            <a:custGeom>
              <a:avLst/>
              <a:gdLst/>
              <a:ahLst/>
              <a:cxnLst/>
              <a:rect l="l" t="t" r="r" b="b"/>
              <a:pathLst>
                <a:path w="385445" h="139064">
                  <a:moveTo>
                    <a:pt x="127279" y="27017"/>
                  </a:moveTo>
                  <a:lnTo>
                    <a:pt x="145161" y="7950"/>
                  </a:lnTo>
                  <a:lnTo>
                    <a:pt x="166395" y="0"/>
                  </a:lnTo>
                  <a:lnTo>
                    <a:pt x="185058" y="2519"/>
                  </a:lnTo>
                  <a:lnTo>
                    <a:pt x="195224" y="14863"/>
                  </a:lnTo>
                  <a:lnTo>
                    <a:pt x="218629" y="8109"/>
                  </a:lnTo>
                  <a:lnTo>
                    <a:pt x="237455" y="12331"/>
                  </a:lnTo>
                  <a:lnTo>
                    <a:pt x="249999" y="23852"/>
                  </a:lnTo>
                  <a:lnTo>
                    <a:pt x="254558" y="38993"/>
                  </a:lnTo>
                  <a:lnTo>
                    <a:pt x="285797" y="28979"/>
                  </a:lnTo>
                  <a:lnTo>
                    <a:pt x="321844" y="30760"/>
                  </a:lnTo>
                  <a:lnTo>
                    <a:pt x="351608" y="44901"/>
                  </a:lnTo>
                  <a:lnTo>
                    <a:pt x="363994" y="71962"/>
                  </a:lnTo>
                  <a:lnTo>
                    <a:pt x="381722" y="86282"/>
                  </a:lnTo>
                  <a:lnTo>
                    <a:pt x="385213" y="110155"/>
                  </a:lnTo>
                  <a:lnTo>
                    <a:pt x="370277" y="128412"/>
                  </a:lnTo>
                  <a:lnTo>
                    <a:pt x="332727" y="125887"/>
                  </a:lnTo>
                  <a:lnTo>
                    <a:pt x="298256" y="135105"/>
                  </a:lnTo>
                  <a:lnTo>
                    <a:pt x="266295" y="138990"/>
                  </a:lnTo>
                  <a:lnTo>
                    <a:pt x="238517" y="135574"/>
                  </a:lnTo>
                  <a:lnTo>
                    <a:pt x="216598" y="122889"/>
                  </a:lnTo>
                  <a:lnTo>
                    <a:pt x="195039" y="133749"/>
                  </a:lnTo>
                  <a:lnTo>
                    <a:pt x="173054" y="135624"/>
                  </a:lnTo>
                  <a:lnTo>
                    <a:pt x="154421" y="129637"/>
                  </a:lnTo>
                  <a:lnTo>
                    <a:pt x="142913" y="116908"/>
                  </a:lnTo>
                  <a:lnTo>
                    <a:pt x="119047" y="127014"/>
                  </a:lnTo>
                  <a:lnTo>
                    <a:pt x="92668" y="132629"/>
                  </a:lnTo>
                  <a:lnTo>
                    <a:pt x="71314" y="130383"/>
                  </a:lnTo>
                  <a:lnTo>
                    <a:pt x="62522" y="116908"/>
                  </a:lnTo>
                  <a:lnTo>
                    <a:pt x="39560" y="115964"/>
                  </a:lnTo>
                  <a:lnTo>
                    <a:pt x="17854" y="109405"/>
                  </a:lnTo>
                  <a:lnTo>
                    <a:pt x="2852" y="98355"/>
                  </a:lnTo>
                  <a:lnTo>
                    <a:pt x="0" y="83939"/>
                  </a:lnTo>
                  <a:lnTo>
                    <a:pt x="8370" y="69661"/>
                  </a:lnTo>
                  <a:lnTo>
                    <a:pt x="21764" y="59593"/>
                  </a:lnTo>
                  <a:lnTo>
                    <a:pt x="37668" y="55706"/>
                  </a:lnTo>
                  <a:lnTo>
                    <a:pt x="53568" y="59974"/>
                  </a:lnTo>
                  <a:lnTo>
                    <a:pt x="64778" y="39649"/>
                  </a:lnTo>
                  <a:lnTo>
                    <a:pt x="82889" y="25507"/>
                  </a:lnTo>
                  <a:lnTo>
                    <a:pt x="104767" y="20360"/>
                  </a:lnTo>
                  <a:lnTo>
                    <a:pt x="127279" y="27017"/>
                  </a:lnTo>
                  <a:close/>
                </a:path>
                <a:path w="385445" h="139064">
                  <a:moveTo>
                    <a:pt x="332727" y="125887"/>
                  </a:moveTo>
                  <a:lnTo>
                    <a:pt x="338922" y="122686"/>
                  </a:lnTo>
                  <a:lnTo>
                    <a:pt x="344528" y="118579"/>
                  </a:lnTo>
                  <a:lnTo>
                    <a:pt x="349197" y="113980"/>
                  </a:lnTo>
                  <a:lnTo>
                    <a:pt x="352577" y="109300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3958" y="3869223"/>
              <a:ext cx="308965" cy="11062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8879" y="4614273"/>
              <a:ext cx="3463579" cy="112361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279254" y="4258678"/>
              <a:ext cx="387985" cy="102235"/>
            </a:xfrm>
            <a:custGeom>
              <a:avLst/>
              <a:gdLst/>
              <a:ahLst/>
              <a:cxnLst/>
              <a:rect l="l" t="t" r="r" b="b"/>
              <a:pathLst>
                <a:path w="387985" h="102235">
                  <a:moveTo>
                    <a:pt x="387946" y="61785"/>
                  </a:moveTo>
                  <a:lnTo>
                    <a:pt x="383070" y="48158"/>
                  </a:lnTo>
                  <a:lnTo>
                    <a:pt x="352399" y="43700"/>
                  </a:lnTo>
                  <a:lnTo>
                    <a:pt x="354152" y="29641"/>
                  </a:lnTo>
                  <a:lnTo>
                    <a:pt x="341909" y="22148"/>
                  </a:lnTo>
                  <a:lnTo>
                    <a:pt x="320929" y="20764"/>
                  </a:lnTo>
                  <a:lnTo>
                    <a:pt x="296456" y="25057"/>
                  </a:lnTo>
                  <a:lnTo>
                    <a:pt x="279539" y="5308"/>
                  </a:lnTo>
                  <a:lnTo>
                    <a:pt x="241655" y="0"/>
                  </a:lnTo>
                  <a:lnTo>
                    <a:pt x="202018" y="6045"/>
                  </a:lnTo>
                  <a:lnTo>
                    <a:pt x="179870" y="20383"/>
                  </a:lnTo>
                  <a:lnTo>
                    <a:pt x="148831" y="24257"/>
                  </a:lnTo>
                  <a:lnTo>
                    <a:pt x="127419" y="33794"/>
                  </a:lnTo>
                  <a:lnTo>
                    <a:pt x="118237" y="45961"/>
                  </a:lnTo>
                  <a:lnTo>
                    <a:pt x="123926" y="57683"/>
                  </a:lnTo>
                  <a:lnTo>
                    <a:pt x="120218" y="59461"/>
                  </a:lnTo>
                  <a:lnTo>
                    <a:pt x="119278" y="57924"/>
                  </a:lnTo>
                  <a:lnTo>
                    <a:pt x="109181" y="54343"/>
                  </a:lnTo>
                  <a:lnTo>
                    <a:pt x="96964" y="53898"/>
                  </a:lnTo>
                  <a:lnTo>
                    <a:pt x="86372" y="56426"/>
                  </a:lnTo>
                  <a:lnTo>
                    <a:pt x="77939" y="48933"/>
                  </a:lnTo>
                  <a:lnTo>
                    <a:pt x="65366" y="46583"/>
                  </a:lnTo>
                  <a:lnTo>
                    <a:pt x="52501" y="48399"/>
                  </a:lnTo>
                  <a:lnTo>
                    <a:pt x="43192" y="53390"/>
                  </a:lnTo>
                  <a:lnTo>
                    <a:pt x="35547" y="51727"/>
                  </a:lnTo>
                  <a:lnTo>
                    <a:pt x="28130" y="53022"/>
                  </a:lnTo>
                  <a:lnTo>
                    <a:pt x="21983" y="56591"/>
                  </a:lnTo>
                  <a:lnTo>
                    <a:pt x="18186" y="61722"/>
                  </a:lnTo>
                  <a:lnTo>
                    <a:pt x="11353" y="58699"/>
                  </a:lnTo>
                  <a:lnTo>
                    <a:pt x="2286" y="62484"/>
                  </a:lnTo>
                  <a:lnTo>
                    <a:pt x="0" y="67792"/>
                  </a:lnTo>
                  <a:lnTo>
                    <a:pt x="977" y="71437"/>
                  </a:lnTo>
                  <a:lnTo>
                    <a:pt x="6057" y="74231"/>
                  </a:lnTo>
                  <a:lnTo>
                    <a:pt x="13423" y="75895"/>
                  </a:lnTo>
                  <a:lnTo>
                    <a:pt x="21221" y="76123"/>
                  </a:lnTo>
                  <a:lnTo>
                    <a:pt x="24193" y="79540"/>
                  </a:lnTo>
                  <a:lnTo>
                    <a:pt x="31445" y="80111"/>
                  </a:lnTo>
                  <a:lnTo>
                    <a:pt x="40386" y="78689"/>
                  </a:lnTo>
                  <a:lnTo>
                    <a:pt x="48488" y="76123"/>
                  </a:lnTo>
                  <a:lnTo>
                    <a:pt x="52387" y="79349"/>
                  </a:lnTo>
                  <a:lnTo>
                    <a:pt x="58712" y="80860"/>
                  </a:lnTo>
                  <a:lnTo>
                    <a:pt x="66167" y="80391"/>
                  </a:lnTo>
                  <a:lnTo>
                    <a:pt x="73482" y="77635"/>
                  </a:lnTo>
                  <a:lnTo>
                    <a:pt x="80911" y="80848"/>
                  </a:lnTo>
                  <a:lnTo>
                    <a:pt x="90335" y="81711"/>
                  </a:lnTo>
                  <a:lnTo>
                    <a:pt x="99885" y="80848"/>
                  </a:lnTo>
                  <a:lnTo>
                    <a:pt x="100012" y="84518"/>
                  </a:lnTo>
                  <a:lnTo>
                    <a:pt x="120637" y="94424"/>
                  </a:lnTo>
                  <a:lnTo>
                    <a:pt x="156565" y="90335"/>
                  </a:lnTo>
                  <a:lnTo>
                    <a:pt x="186423" y="98793"/>
                  </a:lnTo>
                  <a:lnTo>
                    <a:pt x="217170" y="101993"/>
                  </a:lnTo>
                  <a:lnTo>
                    <a:pt x="244424" y="98209"/>
                  </a:lnTo>
                  <a:lnTo>
                    <a:pt x="263817" y="85674"/>
                  </a:lnTo>
                  <a:lnTo>
                    <a:pt x="301764" y="90119"/>
                  </a:lnTo>
                  <a:lnTo>
                    <a:pt x="329666" y="89763"/>
                  </a:lnTo>
                  <a:lnTo>
                    <a:pt x="344449" y="85026"/>
                  </a:lnTo>
                  <a:lnTo>
                    <a:pt x="343077" y="76352"/>
                  </a:lnTo>
                  <a:lnTo>
                    <a:pt x="372732" y="74536"/>
                  </a:lnTo>
                  <a:lnTo>
                    <a:pt x="387946" y="61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79267" y="4305257"/>
              <a:ext cx="147320" cy="36195"/>
            </a:xfrm>
            <a:custGeom>
              <a:avLst/>
              <a:gdLst/>
              <a:ahLst/>
              <a:cxnLst/>
              <a:rect l="l" t="t" r="r" b="b"/>
              <a:pathLst>
                <a:path w="147320" h="36195">
                  <a:moveTo>
                    <a:pt x="97129" y="34675"/>
                  </a:moveTo>
                  <a:lnTo>
                    <a:pt x="87439" y="35755"/>
                  </a:lnTo>
                  <a:lnTo>
                    <a:pt x="78968" y="35056"/>
                  </a:lnTo>
                  <a:lnTo>
                    <a:pt x="73469" y="31056"/>
                  </a:lnTo>
                  <a:lnTo>
                    <a:pt x="66160" y="33800"/>
                  </a:lnTo>
                  <a:lnTo>
                    <a:pt x="58705" y="34277"/>
                  </a:lnTo>
                  <a:lnTo>
                    <a:pt x="52384" y="32765"/>
                  </a:lnTo>
                  <a:lnTo>
                    <a:pt x="48475" y="29544"/>
                  </a:lnTo>
                  <a:lnTo>
                    <a:pt x="40384" y="32104"/>
                  </a:lnTo>
                  <a:lnTo>
                    <a:pt x="31437" y="33521"/>
                  </a:lnTo>
                  <a:lnTo>
                    <a:pt x="24192" y="32950"/>
                  </a:lnTo>
                  <a:lnTo>
                    <a:pt x="21209" y="29544"/>
                  </a:lnTo>
                  <a:lnTo>
                    <a:pt x="13417" y="29309"/>
                  </a:lnTo>
                  <a:lnTo>
                    <a:pt x="6056" y="27651"/>
                  </a:lnTo>
                  <a:lnTo>
                    <a:pt x="968" y="24856"/>
                  </a:lnTo>
                  <a:lnTo>
                    <a:pt x="0" y="21213"/>
                  </a:lnTo>
                  <a:lnTo>
                    <a:pt x="2273" y="15905"/>
                  </a:lnTo>
                  <a:lnTo>
                    <a:pt x="11353" y="12120"/>
                  </a:lnTo>
                  <a:lnTo>
                    <a:pt x="18173" y="15143"/>
                  </a:lnTo>
                  <a:lnTo>
                    <a:pt x="21975" y="10010"/>
                  </a:lnTo>
                  <a:lnTo>
                    <a:pt x="28119" y="6438"/>
                  </a:lnTo>
                  <a:lnTo>
                    <a:pt x="35541" y="5136"/>
                  </a:lnTo>
                  <a:lnTo>
                    <a:pt x="43180" y="6811"/>
                  </a:lnTo>
                  <a:lnTo>
                    <a:pt x="52493" y="1819"/>
                  </a:lnTo>
                  <a:lnTo>
                    <a:pt x="65365" y="0"/>
                  </a:lnTo>
                  <a:lnTo>
                    <a:pt x="77939" y="2345"/>
                  </a:lnTo>
                  <a:lnTo>
                    <a:pt x="86360" y="9847"/>
                  </a:lnTo>
                  <a:lnTo>
                    <a:pt x="94005" y="7670"/>
                  </a:lnTo>
                  <a:lnTo>
                    <a:pt x="103100" y="7156"/>
                  </a:lnTo>
                  <a:lnTo>
                    <a:pt x="112054" y="8359"/>
                  </a:lnTo>
                  <a:lnTo>
                    <a:pt x="119278" y="11333"/>
                  </a:lnTo>
                </a:path>
                <a:path w="147320" h="36195">
                  <a:moveTo>
                    <a:pt x="125069" y="11104"/>
                  </a:moveTo>
                  <a:lnTo>
                    <a:pt x="130898" y="11104"/>
                  </a:lnTo>
                  <a:lnTo>
                    <a:pt x="139065" y="9961"/>
                  </a:lnTo>
                  <a:lnTo>
                    <a:pt x="147218" y="12285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54019" y="4277680"/>
              <a:ext cx="177787" cy="6713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306419" y="4314229"/>
              <a:ext cx="66675" cy="8255"/>
            </a:xfrm>
            <a:custGeom>
              <a:avLst/>
              <a:gdLst/>
              <a:ahLst/>
              <a:cxnLst/>
              <a:rect l="l" t="t" r="r" b="b"/>
              <a:pathLst>
                <a:path w="66675" h="8254">
                  <a:moveTo>
                    <a:pt x="0" y="6234"/>
                  </a:moveTo>
                  <a:lnTo>
                    <a:pt x="4876" y="2256"/>
                  </a:lnTo>
                  <a:lnTo>
                    <a:pt x="12131" y="0"/>
                  </a:lnTo>
                  <a:lnTo>
                    <a:pt x="20534" y="203"/>
                  </a:lnTo>
                  <a:lnTo>
                    <a:pt x="28854" y="3605"/>
                  </a:lnTo>
                </a:path>
                <a:path w="66675" h="8254">
                  <a:moveTo>
                    <a:pt x="46342" y="6234"/>
                  </a:moveTo>
                  <a:lnTo>
                    <a:pt x="50698" y="2728"/>
                  </a:lnTo>
                  <a:lnTo>
                    <a:pt x="60325" y="1865"/>
                  </a:lnTo>
                  <a:lnTo>
                    <a:pt x="66446" y="7974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82173" y="3882694"/>
              <a:ext cx="752475" cy="286385"/>
            </a:xfrm>
            <a:custGeom>
              <a:avLst/>
              <a:gdLst/>
              <a:ahLst/>
              <a:cxnLst/>
              <a:rect l="l" t="t" r="r" b="b"/>
              <a:pathLst>
                <a:path w="752475" h="286385">
                  <a:moveTo>
                    <a:pt x="752246" y="132156"/>
                  </a:moveTo>
                  <a:lnTo>
                    <a:pt x="746023" y="105130"/>
                  </a:lnTo>
                  <a:lnTo>
                    <a:pt x="716114" y="83604"/>
                  </a:lnTo>
                  <a:lnTo>
                    <a:pt x="686904" y="58635"/>
                  </a:lnTo>
                  <a:lnTo>
                    <a:pt x="651764" y="48056"/>
                  </a:lnTo>
                  <a:lnTo>
                    <a:pt x="613232" y="51866"/>
                  </a:lnTo>
                  <a:lnTo>
                    <a:pt x="573862" y="70053"/>
                  </a:lnTo>
                  <a:lnTo>
                    <a:pt x="560857" y="33261"/>
                  </a:lnTo>
                  <a:lnTo>
                    <a:pt x="531596" y="9804"/>
                  </a:lnTo>
                  <a:lnTo>
                    <a:pt x="492582" y="0"/>
                  </a:lnTo>
                  <a:lnTo>
                    <a:pt x="450303" y="4165"/>
                  </a:lnTo>
                  <a:lnTo>
                    <a:pt x="411289" y="22644"/>
                  </a:lnTo>
                  <a:lnTo>
                    <a:pt x="365798" y="17132"/>
                  </a:lnTo>
                  <a:lnTo>
                    <a:pt x="325513" y="24930"/>
                  </a:lnTo>
                  <a:lnTo>
                    <a:pt x="292201" y="42900"/>
                  </a:lnTo>
                  <a:lnTo>
                    <a:pt x="267665" y="67894"/>
                  </a:lnTo>
                  <a:lnTo>
                    <a:pt x="227596" y="72199"/>
                  </a:lnTo>
                  <a:lnTo>
                    <a:pt x="188061" y="85801"/>
                  </a:lnTo>
                  <a:lnTo>
                    <a:pt x="176974" y="93840"/>
                  </a:lnTo>
                  <a:lnTo>
                    <a:pt x="171640" y="94869"/>
                  </a:lnTo>
                  <a:lnTo>
                    <a:pt x="138341" y="112852"/>
                  </a:lnTo>
                  <a:lnTo>
                    <a:pt x="113804" y="137845"/>
                  </a:lnTo>
                  <a:lnTo>
                    <a:pt x="73723" y="142151"/>
                  </a:lnTo>
                  <a:lnTo>
                    <a:pt x="34188" y="155740"/>
                  </a:lnTo>
                  <a:lnTo>
                    <a:pt x="5994" y="176174"/>
                  </a:lnTo>
                  <a:lnTo>
                    <a:pt x="0" y="200964"/>
                  </a:lnTo>
                  <a:lnTo>
                    <a:pt x="18757" y="226098"/>
                  </a:lnTo>
                  <a:lnTo>
                    <a:pt x="50596" y="240233"/>
                  </a:lnTo>
                  <a:lnTo>
                    <a:pt x="89890" y="244640"/>
                  </a:lnTo>
                  <a:lnTo>
                    <a:pt x="131000" y="240576"/>
                  </a:lnTo>
                  <a:lnTo>
                    <a:pt x="139128" y="244970"/>
                  </a:lnTo>
                  <a:lnTo>
                    <a:pt x="148196" y="248907"/>
                  </a:lnTo>
                  <a:lnTo>
                    <a:pt x="158254" y="252323"/>
                  </a:lnTo>
                  <a:lnTo>
                    <a:pt x="169367" y="255168"/>
                  </a:lnTo>
                  <a:lnTo>
                    <a:pt x="215252" y="273367"/>
                  </a:lnTo>
                  <a:lnTo>
                    <a:pt x="268973" y="282257"/>
                  </a:lnTo>
                  <a:lnTo>
                    <a:pt x="316357" y="279298"/>
                  </a:lnTo>
                  <a:lnTo>
                    <a:pt x="343217" y="261924"/>
                  </a:lnTo>
                  <a:lnTo>
                    <a:pt x="387350" y="278942"/>
                  </a:lnTo>
                  <a:lnTo>
                    <a:pt x="432117" y="286207"/>
                  </a:lnTo>
                  <a:lnTo>
                    <a:pt x="467995" y="279082"/>
                  </a:lnTo>
                  <a:lnTo>
                    <a:pt x="485457" y="252907"/>
                  </a:lnTo>
                  <a:lnTo>
                    <a:pt x="521652" y="257327"/>
                  </a:lnTo>
                  <a:lnTo>
                    <a:pt x="546417" y="254317"/>
                  </a:lnTo>
                  <a:lnTo>
                    <a:pt x="561035" y="244970"/>
                  </a:lnTo>
                  <a:lnTo>
                    <a:pt x="566750" y="230314"/>
                  </a:lnTo>
                  <a:lnTo>
                    <a:pt x="587641" y="224040"/>
                  </a:lnTo>
                  <a:lnTo>
                    <a:pt x="592023" y="215074"/>
                  </a:lnTo>
                  <a:lnTo>
                    <a:pt x="621868" y="209143"/>
                  </a:lnTo>
                  <a:lnTo>
                    <a:pt x="639330" y="182956"/>
                  </a:lnTo>
                  <a:lnTo>
                    <a:pt x="675525" y="187375"/>
                  </a:lnTo>
                  <a:lnTo>
                    <a:pt x="700290" y="184378"/>
                  </a:lnTo>
                  <a:lnTo>
                    <a:pt x="714908" y="175018"/>
                  </a:lnTo>
                  <a:lnTo>
                    <a:pt x="720636" y="160375"/>
                  </a:lnTo>
                  <a:lnTo>
                    <a:pt x="741514" y="154101"/>
                  </a:lnTo>
                  <a:lnTo>
                    <a:pt x="752246" y="132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81487" y="3881823"/>
              <a:ext cx="753745" cy="286385"/>
            </a:xfrm>
            <a:custGeom>
              <a:avLst/>
              <a:gdLst/>
              <a:ahLst/>
              <a:cxnLst/>
              <a:rect l="l" t="t" r="r" b="b"/>
              <a:pathLst>
                <a:path w="753745" h="286385">
                  <a:moveTo>
                    <a:pt x="321716" y="235351"/>
                  </a:moveTo>
                  <a:lnTo>
                    <a:pt x="337732" y="256900"/>
                  </a:lnTo>
                  <a:lnTo>
                    <a:pt x="369245" y="274629"/>
                  </a:lnTo>
                  <a:lnTo>
                    <a:pt x="408046" y="285462"/>
                  </a:lnTo>
                  <a:lnTo>
                    <a:pt x="445925" y="286323"/>
                  </a:lnTo>
                  <a:lnTo>
                    <a:pt x="474672" y="274137"/>
                  </a:lnTo>
                  <a:lnTo>
                    <a:pt x="486079" y="245828"/>
                  </a:lnTo>
                </a:path>
                <a:path w="753745" h="286385">
                  <a:moveTo>
                    <a:pt x="238848" y="121749"/>
                  </a:moveTo>
                  <a:lnTo>
                    <a:pt x="254802" y="95596"/>
                  </a:lnTo>
                  <a:lnTo>
                    <a:pt x="288674" y="78998"/>
                  </a:lnTo>
                  <a:lnTo>
                    <a:pt x="331181" y="73056"/>
                  </a:lnTo>
                  <a:lnTo>
                    <a:pt x="373038" y="78873"/>
                  </a:lnTo>
                  <a:lnTo>
                    <a:pt x="404960" y="97552"/>
                  </a:lnTo>
                  <a:lnTo>
                    <a:pt x="417664" y="130195"/>
                  </a:lnTo>
                </a:path>
                <a:path w="753745" h="286385">
                  <a:moveTo>
                    <a:pt x="417664" y="145803"/>
                  </a:moveTo>
                  <a:lnTo>
                    <a:pt x="459170" y="124671"/>
                  </a:lnTo>
                  <a:lnTo>
                    <a:pt x="500578" y="118615"/>
                  </a:lnTo>
                  <a:lnTo>
                    <a:pt x="536646" y="128197"/>
                  </a:lnTo>
                  <a:lnTo>
                    <a:pt x="562131" y="153981"/>
                  </a:lnTo>
                  <a:lnTo>
                    <a:pt x="571792" y="196527"/>
                  </a:lnTo>
                </a:path>
                <a:path w="753745" h="286385">
                  <a:moveTo>
                    <a:pt x="566585" y="225788"/>
                  </a:moveTo>
                  <a:lnTo>
                    <a:pt x="558576" y="248005"/>
                  </a:lnTo>
                  <a:lnTo>
                    <a:pt x="538119" y="257533"/>
                  </a:lnTo>
                  <a:lnTo>
                    <a:pt x="511769" y="258386"/>
                  </a:lnTo>
                  <a:lnTo>
                    <a:pt x="486079" y="254579"/>
                  </a:lnTo>
                </a:path>
                <a:path w="753745" h="286385">
                  <a:moveTo>
                    <a:pt x="200037" y="206712"/>
                  </a:moveTo>
                  <a:lnTo>
                    <a:pt x="231826" y="226597"/>
                  </a:lnTo>
                  <a:lnTo>
                    <a:pt x="278310" y="238008"/>
                  </a:lnTo>
                  <a:lnTo>
                    <a:pt x="320284" y="234423"/>
                  </a:lnTo>
                  <a:lnTo>
                    <a:pt x="338543" y="209316"/>
                  </a:lnTo>
                </a:path>
                <a:path w="753745" h="286385">
                  <a:moveTo>
                    <a:pt x="392722" y="51798"/>
                  </a:moveTo>
                  <a:lnTo>
                    <a:pt x="406081" y="26237"/>
                  </a:lnTo>
                  <a:lnTo>
                    <a:pt x="432886" y="8665"/>
                  </a:lnTo>
                  <a:lnTo>
                    <a:pt x="467612" y="0"/>
                  </a:lnTo>
                  <a:lnTo>
                    <a:pt x="504738" y="1156"/>
                  </a:lnTo>
                  <a:lnTo>
                    <a:pt x="538739" y="13052"/>
                  </a:lnTo>
                  <a:lnTo>
                    <a:pt x="564091" y="36603"/>
                  </a:lnTo>
                  <a:lnTo>
                    <a:pt x="575271" y="72727"/>
                  </a:lnTo>
                </a:path>
                <a:path w="753745" h="286385">
                  <a:moveTo>
                    <a:pt x="571550" y="75864"/>
                  </a:moveTo>
                  <a:lnTo>
                    <a:pt x="607808" y="54297"/>
                  </a:lnTo>
                  <a:lnTo>
                    <a:pt x="648561" y="48187"/>
                  </a:lnTo>
                  <a:lnTo>
                    <a:pt x="686596" y="57930"/>
                  </a:lnTo>
                  <a:lnTo>
                    <a:pt x="714706" y="83927"/>
                  </a:lnTo>
                  <a:lnTo>
                    <a:pt x="725677" y="126575"/>
                  </a:lnTo>
                </a:path>
                <a:path w="753745" h="286385">
                  <a:moveTo>
                    <a:pt x="720471" y="155849"/>
                  </a:moveTo>
                  <a:lnTo>
                    <a:pt x="709805" y="180278"/>
                  </a:lnTo>
                  <a:lnTo>
                    <a:pt x="685466" y="189205"/>
                  </a:lnTo>
                  <a:lnTo>
                    <a:pt x="658941" y="188503"/>
                  </a:lnTo>
                  <a:lnTo>
                    <a:pt x="641718" y="184043"/>
                  </a:lnTo>
                </a:path>
                <a:path w="753745" h="286385">
                  <a:moveTo>
                    <a:pt x="176593" y="223108"/>
                  </a:moveTo>
                  <a:lnTo>
                    <a:pt x="120791" y="244202"/>
                  </a:lnTo>
                  <a:lnTo>
                    <a:pt x="71369" y="246244"/>
                  </a:lnTo>
                  <a:lnTo>
                    <a:pt x="32190" y="234941"/>
                  </a:lnTo>
                  <a:lnTo>
                    <a:pt x="7113" y="216001"/>
                  </a:lnTo>
                  <a:lnTo>
                    <a:pt x="0" y="195130"/>
                  </a:lnTo>
                  <a:lnTo>
                    <a:pt x="8986" y="175863"/>
                  </a:lnTo>
                  <a:lnTo>
                    <a:pt x="36493" y="155125"/>
                  </a:lnTo>
                  <a:lnTo>
                    <a:pt x="83346" y="141273"/>
                  </a:lnTo>
                  <a:lnTo>
                    <a:pt x="150368" y="142666"/>
                  </a:lnTo>
                </a:path>
                <a:path w="753745" h="286385">
                  <a:moveTo>
                    <a:pt x="115392" y="139161"/>
                  </a:moveTo>
                  <a:lnTo>
                    <a:pt x="130368" y="117831"/>
                  </a:lnTo>
                  <a:lnTo>
                    <a:pt x="152557" y="102233"/>
                  </a:lnTo>
                  <a:lnTo>
                    <a:pt x="179334" y="94173"/>
                  </a:lnTo>
                  <a:lnTo>
                    <a:pt x="208076" y="95460"/>
                  </a:lnTo>
                </a:path>
                <a:path w="753745" h="286385">
                  <a:moveTo>
                    <a:pt x="180098" y="93708"/>
                  </a:moveTo>
                  <a:lnTo>
                    <a:pt x="201874" y="80266"/>
                  </a:lnTo>
                  <a:lnTo>
                    <a:pt x="227087" y="71413"/>
                  </a:lnTo>
                  <a:lnTo>
                    <a:pt x="250659" y="67151"/>
                  </a:lnTo>
                  <a:lnTo>
                    <a:pt x="267512" y="67482"/>
                  </a:lnTo>
                  <a:lnTo>
                    <a:pt x="293341" y="39499"/>
                  </a:lnTo>
                  <a:lnTo>
                    <a:pt x="333751" y="22011"/>
                  </a:lnTo>
                  <a:lnTo>
                    <a:pt x="376449" y="16328"/>
                  </a:lnTo>
                  <a:lnTo>
                    <a:pt x="409143" y="23756"/>
                  </a:lnTo>
                </a:path>
                <a:path w="753745" h="286385">
                  <a:moveTo>
                    <a:pt x="716914" y="83218"/>
                  </a:moveTo>
                  <a:lnTo>
                    <a:pt x="741311" y="97289"/>
                  </a:lnTo>
                  <a:lnTo>
                    <a:pt x="753413" y="122341"/>
                  </a:lnTo>
                  <a:lnTo>
                    <a:pt x="748138" y="148377"/>
                  </a:lnTo>
                  <a:lnTo>
                    <a:pt x="720407" y="165399"/>
                  </a:lnTo>
                </a:path>
                <a:path w="753745" h="286385">
                  <a:moveTo>
                    <a:pt x="549046" y="83218"/>
                  </a:moveTo>
                  <a:lnTo>
                    <a:pt x="589843" y="78128"/>
                  </a:lnTo>
                  <a:lnTo>
                    <a:pt x="622137" y="85550"/>
                  </a:lnTo>
                  <a:lnTo>
                    <a:pt x="643419" y="101292"/>
                  </a:lnTo>
                  <a:lnTo>
                    <a:pt x="651182" y="121163"/>
                  </a:lnTo>
                  <a:lnTo>
                    <a:pt x="642918" y="140973"/>
                  </a:lnTo>
                  <a:lnTo>
                    <a:pt x="616118" y="156531"/>
                  </a:lnTo>
                  <a:lnTo>
                    <a:pt x="568274" y="163647"/>
                  </a:lnTo>
                </a:path>
                <a:path w="753745" h="286385">
                  <a:moveTo>
                    <a:pt x="642886" y="173553"/>
                  </a:moveTo>
                  <a:lnTo>
                    <a:pt x="638043" y="192955"/>
                  </a:lnTo>
                  <a:lnTo>
                    <a:pt x="628607" y="206344"/>
                  </a:lnTo>
                  <a:lnTo>
                    <a:pt x="614363" y="214704"/>
                  </a:lnTo>
                  <a:lnTo>
                    <a:pt x="595096" y="219019"/>
                  </a:lnTo>
                  <a:lnTo>
                    <a:pt x="589887" y="225470"/>
                  </a:lnTo>
                  <a:lnTo>
                    <a:pt x="583147" y="230388"/>
                  </a:lnTo>
                  <a:lnTo>
                    <a:pt x="575095" y="233120"/>
                  </a:lnTo>
                  <a:lnTo>
                    <a:pt x="565950" y="233014"/>
                  </a:lnTo>
                </a:path>
                <a:path w="753745" h="286385">
                  <a:moveTo>
                    <a:pt x="133464" y="242336"/>
                  </a:moveTo>
                  <a:lnTo>
                    <a:pt x="143332" y="249585"/>
                  </a:lnTo>
                  <a:lnTo>
                    <a:pt x="158237" y="254869"/>
                  </a:lnTo>
                  <a:lnTo>
                    <a:pt x="177078" y="257093"/>
                  </a:lnTo>
                  <a:lnTo>
                    <a:pt x="198755" y="255163"/>
                  </a:lnTo>
                </a:path>
                <a:path w="753745" h="286385">
                  <a:moveTo>
                    <a:pt x="173100" y="257500"/>
                  </a:moveTo>
                  <a:lnTo>
                    <a:pt x="211513" y="274435"/>
                  </a:lnTo>
                  <a:lnTo>
                    <a:pt x="264458" y="284595"/>
                  </a:lnTo>
                  <a:lnTo>
                    <a:pt x="314565" y="282078"/>
                  </a:lnTo>
                  <a:lnTo>
                    <a:pt x="344462" y="260979"/>
                  </a:lnTo>
                </a:path>
              </a:pathLst>
            </a:custGeom>
            <a:ln w="3175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96360" y="5108473"/>
              <a:ext cx="2688590" cy="121920"/>
            </a:xfrm>
            <a:custGeom>
              <a:avLst/>
              <a:gdLst/>
              <a:ahLst/>
              <a:cxnLst/>
              <a:rect l="l" t="t" r="r" b="b"/>
              <a:pathLst>
                <a:path w="2688590" h="121920">
                  <a:moveTo>
                    <a:pt x="2686050" y="89788"/>
                  </a:moveTo>
                  <a:lnTo>
                    <a:pt x="1798954" y="89788"/>
                  </a:lnTo>
                  <a:lnTo>
                    <a:pt x="1840703" y="91439"/>
                  </a:lnTo>
                  <a:lnTo>
                    <a:pt x="1887809" y="96265"/>
                  </a:lnTo>
                  <a:lnTo>
                    <a:pt x="1933575" y="104775"/>
                  </a:lnTo>
                  <a:lnTo>
                    <a:pt x="1974129" y="113157"/>
                  </a:lnTo>
                  <a:lnTo>
                    <a:pt x="2009771" y="117601"/>
                  </a:lnTo>
                  <a:lnTo>
                    <a:pt x="2040056" y="119887"/>
                  </a:lnTo>
                  <a:lnTo>
                    <a:pt x="2064537" y="121412"/>
                  </a:lnTo>
                  <a:lnTo>
                    <a:pt x="2095308" y="120523"/>
                  </a:lnTo>
                  <a:lnTo>
                    <a:pt x="2137465" y="116077"/>
                  </a:lnTo>
                  <a:lnTo>
                    <a:pt x="2180067" y="110744"/>
                  </a:lnTo>
                  <a:lnTo>
                    <a:pt x="2212174" y="107187"/>
                  </a:lnTo>
                  <a:lnTo>
                    <a:pt x="2237664" y="106172"/>
                  </a:lnTo>
                  <a:lnTo>
                    <a:pt x="2686134" y="106172"/>
                  </a:lnTo>
                  <a:lnTo>
                    <a:pt x="2686050" y="89788"/>
                  </a:lnTo>
                  <a:close/>
                </a:path>
                <a:path w="2688590" h="121920">
                  <a:moveTo>
                    <a:pt x="2686134" y="106172"/>
                  </a:moveTo>
                  <a:lnTo>
                    <a:pt x="2237664" y="106172"/>
                  </a:lnTo>
                  <a:lnTo>
                    <a:pt x="2266053" y="106552"/>
                  </a:lnTo>
                  <a:lnTo>
                    <a:pt x="2294887" y="107823"/>
                  </a:lnTo>
                  <a:lnTo>
                    <a:pt x="2321712" y="109600"/>
                  </a:lnTo>
                  <a:lnTo>
                    <a:pt x="2388687" y="112522"/>
                  </a:lnTo>
                  <a:lnTo>
                    <a:pt x="2427866" y="114935"/>
                  </a:lnTo>
                  <a:lnTo>
                    <a:pt x="2464587" y="119125"/>
                  </a:lnTo>
                  <a:lnTo>
                    <a:pt x="2499119" y="121285"/>
                  </a:lnTo>
                  <a:lnTo>
                    <a:pt x="2531862" y="119125"/>
                  </a:lnTo>
                  <a:lnTo>
                    <a:pt x="2558352" y="115062"/>
                  </a:lnTo>
                  <a:lnTo>
                    <a:pt x="2574124" y="111887"/>
                  </a:lnTo>
                  <a:lnTo>
                    <a:pt x="2590647" y="109854"/>
                  </a:lnTo>
                  <a:lnTo>
                    <a:pt x="2616990" y="107823"/>
                  </a:lnTo>
                  <a:lnTo>
                    <a:pt x="2645119" y="106552"/>
                  </a:lnTo>
                  <a:lnTo>
                    <a:pt x="2686389" y="106552"/>
                  </a:lnTo>
                  <a:lnTo>
                    <a:pt x="2686134" y="106172"/>
                  </a:lnTo>
                  <a:close/>
                </a:path>
                <a:path w="2688590" h="121920">
                  <a:moveTo>
                    <a:pt x="2686050" y="88137"/>
                  </a:moveTo>
                  <a:lnTo>
                    <a:pt x="769137" y="88137"/>
                  </a:lnTo>
                  <a:lnTo>
                    <a:pt x="796783" y="90042"/>
                  </a:lnTo>
                  <a:lnTo>
                    <a:pt x="973924" y="104775"/>
                  </a:lnTo>
                  <a:lnTo>
                    <a:pt x="1181100" y="119125"/>
                  </a:lnTo>
                  <a:lnTo>
                    <a:pt x="1221541" y="118872"/>
                  </a:lnTo>
                  <a:lnTo>
                    <a:pt x="1254618" y="113791"/>
                  </a:lnTo>
                  <a:lnTo>
                    <a:pt x="1281892" y="107696"/>
                  </a:lnTo>
                  <a:lnTo>
                    <a:pt x="1304925" y="104775"/>
                  </a:lnTo>
                  <a:lnTo>
                    <a:pt x="1332830" y="101726"/>
                  </a:lnTo>
                  <a:lnTo>
                    <a:pt x="1374576" y="96520"/>
                  </a:lnTo>
                  <a:lnTo>
                    <a:pt x="1431503" y="94741"/>
                  </a:lnTo>
                  <a:lnTo>
                    <a:pt x="1657679" y="94741"/>
                  </a:lnTo>
                  <a:lnTo>
                    <a:pt x="1697232" y="93725"/>
                  </a:lnTo>
                  <a:lnTo>
                    <a:pt x="1739051" y="92201"/>
                  </a:lnTo>
                  <a:lnTo>
                    <a:pt x="1769262" y="90550"/>
                  </a:lnTo>
                  <a:lnTo>
                    <a:pt x="1798954" y="89788"/>
                  </a:lnTo>
                  <a:lnTo>
                    <a:pt x="2686050" y="89788"/>
                  </a:lnTo>
                  <a:lnTo>
                    <a:pt x="2686050" y="88137"/>
                  </a:lnTo>
                  <a:close/>
                </a:path>
                <a:path w="2688590" h="121920">
                  <a:moveTo>
                    <a:pt x="2686389" y="106552"/>
                  </a:moveTo>
                  <a:lnTo>
                    <a:pt x="2645119" y="106552"/>
                  </a:lnTo>
                  <a:lnTo>
                    <a:pt x="2667000" y="107187"/>
                  </a:lnTo>
                  <a:lnTo>
                    <a:pt x="2688424" y="109600"/>
                  </a:lnTo>
                  <a:lnTo>
                    <a:pt x="2686389" y="106552"/>
                  </a:lnTo>
                  <a:close/>
                </a:path>
                <a:path w="2688590" h="121920">
                  <a:moveTo>
                    <a:pt x="1657679" y="94741"/>
                  </a:moveTo>
                  <a:lnTo>
                    <a:pt x="1431503" y="94741"/>
                  </a:lnTo>
                  <a:lnTo>
                    <a:pt x="1504950" y="102362"/>
                  </a:lnTo>
                  <a:lnTo>
                    <a:pt x="1562248" y="109347"/>
                  </a:lnTo>
                  <a:lnTo>
                    <a:pt x="1584721" y="106045"/>
                  </a:lnTo>
                  <a:lnTo>
                    <a:pt x="1594693" y="99060"/>
                  </a:lnTo>
                  <a:lnTo>
                    <a:pt x="1614487" y="95250"/>
                  </a:lnTo>
                  <a:lnTo>
                    <a:pt x="1652735" y="94869"/>
                  </a:lnTo>
                  <a:lnTo>
                    <a:pt x="1657679" y="94741"/>
                  </a:lnTo>
                  <a:close/>
                </a:path>
                <a:path w="2688590" h="121920">
                  <a:moveTo>
                    <a:pt x="0" y="61975"/>
                  </a:moveTo>
                  <a:lnTo>
                    <a:pt x="0" y="104775"/>
                  </a:lnTo>
                  <a:lnTo>
                    <a:pt x="10712" y="105028"/>
                  </a:lnTo>
                  <a:lnTo>
                    <a:pt x="56253" y="100075"/>
                  </a:lnTo>
                  <a:lnTo>
                    <a:pt x="117421" y="95123"/>
                  </a:lnTo>
                  <a:lnTo>
                    <a:pt x="151799" y="91948"/>
                  </a:lnTo>
                  <a:lnTo>
                    <a:pt x="188859" y="89281"/>
                  </a:lnTo>
                  <a:lnTo>
                    <a:pt x="228600" y="88137"/>
                  </a:lnTo>
                  <a:lnTo>
                    <a:pt x="2686050" y="88137"/>
                  </a:lnTo>
                  <a:lnTo>
                    <a:pt x="2686050" y="73787"/>
                  </a:lnTo>
                  <a:lnTo>
                    <a:pt x="52387" y="73787"/>
                  </a:lnTo>
                  <a:lnTo>
                    <a:pt x="42208" y="66675"/>
                  </a:lnTo>
                  <a:lnTo>
                    <a:pt x="16662" y="66675"/>
                  </a:lnTo>
                  <a:lnTo>
                    <a:pt x="0" y="61975"/>
                  </a:lnTo>
                  <a:close/>
                </a:path>
                <a:path w="2688590" h="121920">
                  <a:moveTo>
                    <a:pt x="708296" y="98298"/>
                  </a:moveTo>
                  <a:lnTo>
                    <a:pt x="606025" y="98298"/>
                  </a:lnTo>
                  <a:lnTo>
                    <a:pt x="650074" y="100075"/>
                  </a:lnTo>
                  <a:lnTo>
                    <a:pt x="692456" y="100202"/>
                  </a:lnTo>
                  <a:lnTo>
                    <a:pt x="708296" y="98298"/>
                  </a:lnTo>
                  <a:close/>
                </a:path>
                <a:path w="2688590" h="121920">
                  <a:moveTo>
                    <a:pt x="752946" y="91059"/>
                  </a:moveTo>
                  <a:lnTo>
                    <a:pt x="419692" y="91059"/>
                  </a:lnTo>
                  <a:lnTo>
                    <a:pt x="454145" y="91821"/>
                  </a:lnTo>
                  <a:lnTo>
                    <a:pt x="488149" y="95250"/>
                  </a:lnTo>
                  <a:lnTo>
                    <a:pt x="524169" y="98425"/>
                  </a:lnTo>
                  <a:lnTo>
                    <a:pt x="563759" y="98551"/>
                  </a:lnTo>
                  <a:lnTo>
                    <a:pt x="708296" y="98298"/>
                  </a:lnTo>
                  <a:lnTo>
                    <a:pt x="728360" y="95885"/>
                  </a:lnTo>
                  <a:lnTo>
                    <a:pt x="752946" y="91059"/>
                  </a:lnTo>
                  <a:close/>
                </a:path>
                <a:path w="2688590" h="121920">
                  <a:moveTo>
                    <a:pt x="769137" y="88137"/>
                  </a:moveTo>
                  <a:lnTo>
                    <a:pt x="263273" y="88137"/>
                  </a:lnTo>
                  <a:lnTo>
                    <a:pt x="289912" y="88391"/>
                  </a:lnTo>
                  <a:lnTo>
                    <a:pt x="315660" y="89153"/>
                  </a:lnTo>
                  <a:lnTo>
                    <a:pt x="347662" y="90550"/>
                  </a:lnTo>
                  <a:lnTo>
                    <a:pt x="384345" y="91312"/>
                  </a:lnTo>
                  <a:lnTo>
                    <a:pt x="752946" y="91059"/>
                  </a:lnTo>
                  <a:lnTo>
                    <a:pt x="754887" y="90677"/>
                  </a:lnTo>
                  <a:lnTo>
                    <a:pt x="769137" y="88137"/>
                  </a:lnTo>
                  <a:close/>
                </a:path>
                <a:path w="2688590" h="121920">
                  <a:moveTo>
                    <a:pt x="40474" y="30987"/>
                  </a:moveTo>
                  <a:lnTo>
                    <a:pt x="52387" y="73787"/>
                  </a:lnTo>
                  <a:lnTo>
                    <a:pt x="2686050" y="73787"/>
                  </a:lnTo>
                  <a:lnTo>
                    <a:pt x="2686050" y="71500"/>
                  </a:lnTo>
                  <a:lnTo>
                    <a:pt x="904875" y="71500"/>
                  </a:lnTo>
                  <a:lnTo>
                    <a:pt x="901504" y="66675"/>
                  </a:lnTo>
                  <a:lnTo>
                    <a:pt x="371475" y="66675"/>
                  </a:lnTo>
                  <a:lnTo>
                    <a:pt x="372557" y="61975"/>
                  </a:lnTo>
                  <a:lnTo>
                    <a:pt x="109537" y="61975"/>
                  </a:lnTo>
                  <a:lnTo>
                    <a:pt x="106822" y="59562"/>
                  </a:lnTo>
                  <a:lnTo>
                    <a:pt x="76200" y="59562"/>
                  </a:lnTo>
                  <a:lnTo>
                    <a:pt x="75129" y="57150"/>
                  </a:lnTo>
                  <a:lnTo>
                    <a:pt x="57150" y="57150"/>
                  </a:lnTo>
                  <a:lnTo>
                    <a:pt x="40474" y="30987"/>
                  </a:lnTo>
                  <a:close/>
                </a:path>
                <a:path w="2688590" h="121920">
                  <a:moveTo>
                    <a:pt x="902487" y="42925"/>
                  </a:moveTo>
                  <a:lnTo>
                    <a:pt x="904875" y="71500"/>
                  </a:lnTo>
                  <a:lnTo>
                    <a:pt x="971550" y="71500"/>
                  </a:lnTo>
                  <a:lnTo>
                    <a:pt x="961815" y="59562"/>
                  </a:lnTo>
                  <a:lnTo>
                    <a:pt x="919162" y="59562"/>
                  </a:lnTo>
                  <a:lnTo>
                    <a:pt x="902487" y="42925"/>
                  </a:lnTo>
                  <a:close/>
                </a:path>
                <a:path w="2688590" h="121920">
                  <a:moveTo>
                    <a:pt x="973924" y="45212"/>
                  </a:moveTo>
                  <a:lnTo>
                    <a:pt x="971550" y="71500"/>
                  </a:lnTo>
                  <a:lnTo>
                    <a:pt x="1743075" y="71500"/>
                  </a:lnTo>
                  <a:lnTo>
                    <a:pt x="1742111" y="66675"/>
                  </a:lnTo>
                  <a:lnTo>
                    <a:pt x="1359687" y="66675"/>
                  </a:lnTo>
                  <a:lnTo>
                    <a:pt x="1357263" y="64262"/>
                  </a:lnTo>
                  <a:lnTo>
                    <a:pt x="1045362" y="64262"/>
                  </a:lnTo>
                  <a:lnTo>
                    <a:pt x="1044752" y="61975"/>
                  </a:lnTo>
                  <a:lnTo>
                    <a:pt x="1023937" y="61975"/>
                  </a:lnTo>
                  <a:lnTo>
                    <a:pt x="1021873" y="57150"/>
                  </a:lnTo>
                  <a:lnTo>
                    <a:pt x="988212" y="57150"/>
                  </a:lnTo>
                  <a:lnTo>
                    <a:pt x="973924" y="45212"/>
                  </a:lnTo>
                  <a:close/>
                </a:path>
                <a:path w="2688590" h="121920">
                  <a:moveTo>
                    <a:pt x="1766887" y="35687"/>
                  </a:moveTo>
                  <a:lnTo>
                    <a:pt x="1743075" y="71500"/>
                  </a:lnTo>
                  <a:lnTo>
                    <a:pt x="2686050" y="71500"/>
                  </a:lnTo>
                  <a:lnTo>
                    <a:pt x="2686050" y="69087"/>
                  </a:lnTo>
                  <a:lnTo>
                    <a:pt x="2138362" y="69087"/>
                  </a:lnTo>
                  <a:lnTo>
                    <a:pt x="2136986" y="64262"/>
                  </a:lnTo>
                  <a:lnTo>
                    <a:pt x="1990725" y="64262"/>
                  </a:lnTo>
                  <a:lnTo>
                    <a:pt x="1986897" y="61975"/>
                  </a:lnTo>
                  <a:lnTo>
                    <a:pt x="1759737" y="61975"/>
                  </a:lnTo>
                  <a:lnTo>
                    <a:pt x="1766887" y="35687"/>
                  </a:lnTo>
                  <a:close/>
                </a:path>
                <a:path w="2688590" h="121920">
                  <a:moveTo>
                    <a:pt x="2157412" y="28575"/>
                  </a:moveTo>
                  <a:lnTo>
                    <a:pt x="2138362" y="69087"/>
                  </a:lnTo>
                  <a:lnTo>
                    <a:pt x="2324100" y="69087"/>
                  </a:lnTo>
                  <a:lnTo>
                    <a:pt x="2322491" y="66675"/>
                  </a:lnTo>
                  <a:lnTo>
                    <a:pt x="2185987" y="66675"/>
                  </a:lnTo>
                  <a:lnTo>
                    <a:pt x="2185987" y="54737"/>
                  </a:lnTo>
                  <a:lnTo>
                    <a:pt x="2159787" y="54737"/>
                  </a:lnTo>
                  <a:lnTo>
                    <a:pt x="2157412" y="28575"/>
                  </a:lnTo>
                  <a:close/>
                </a:path>
                <a:path w="2688590" h="121920">
                  <a:moveTo>
                    <a:pt x="2350287" y="38100"/>
                  </a:moveTo>
                  <a:lnTo>
                    <a:pt x="2324100" y="69087"/>
                  </a:lnTo>
                  <a:lnTo>
                    <a:pt x="2381250" y="69087"/>
                  </a:lnTo>
                  <a:lnTo>
                    <a:pt x="2377022" y="59562"/>
                  </a:lnTo>
                  <a:lnTo>
                    <a:pt x="2350287" y="59562"/>
                  </a:lnTo>
                  <a:lnTo>
                    <a:pt x="2350287" y="38100"/>
                  </a:lnTo>
                  <a:close/>
                </a:path>
                <a:path w="2688590" h="121920">
                  <a:moveTo>
                    <a:pt x="2409825" y="47625"/>
                  </a:moveTo>
                  <a:lnTo>
                    <a:pt x="2381250" y="69087"/>
                  </a:lnTo>
                  <a:lnTo>
                    <a:pt x="2686050" y="69087"/>
                  </a:lnTo>
                  <a:lnTo>
                    <a:pt x="2686050" y="64262"/>
                  </a:lnTo>
                  <a:lnTo>
                    <a:pt x="2469349" y="64262"/>
                  </a:lnTo>
                  <a:lnTo>
                    <a:pt x="2468778" y="61975"/>
                  </a:lnTo>
                  <a:lnTo>
                    <a:pt x="2424112" y="61975"/>
                  </a:lnTo>
                  <a:lnTo>
                    <a:pt x="2409825" y="47625"/>
                  </a:lnTo>
                  <a:close/>
                </a:path>
                <a:path w="2688590" h="121920">
                  <a:moveTo>
                    <a:pt x="28575" y="57150"/>
                  </a:moveTo>
                  <a:lnTo>
                    <a:pt x="16662" y="66675"/>
                  </a:lnTo>
                  <a:lnTo>
                    <a:pt x="42208" y="66675"/>
                  </a:lnTo>
                  <a:lnTo>
                    <a:pt x="28575" y="57150"/>
                  </a:lnTo>
                  <a:close/>
                </a:path>
                <a:path w="2688590" h="121920">
                  <a:moveTo>
                    <a:pt x="400050" y="28575"/>
                  </a:moveTo>
                  <a:lnTo>
                    <a:pt x="371475" y="66675"/>
                  </a:lnTo>
                  <a:lnTo>
                    <a:pt x="901504" y="66675"/>
                  </a:lnTo>
                  <a:lnTo>
                    <a:pt x="898222" y="61975"/>
                  </a:lnTo>
                  <a:lnTo>
                    <a:pt x="481012" y="61975"/>
                  </a:lnTo>
                  <a:lnTo>
                    <a:pt x="474976" y="57150"/>
                  </a:lnTo>
                  <a:lnTo>
                    <a:pt x="400050" y="57150"/>
                  </a:lnTo>
                  <a:lnTo>
                    <a:pt x="400050" y="28575"/>
                  </a:lnTo>
                  <a:close/>
                </a:path>
                <a:path w="2688590" h="121920">
                  <a:moveTo>
                    <a:pt x="1362075" y="23875"/>
                  </a:moveTo>
                  <a:lnTo>
                    <a:pt x="1362075" y="42925"/>
                  </a:lnTo>
                  <a:lnTo>
                    <a:pt x="1359687" y="66675"/>
                  </a:lnTo>
                  <a:lnTo>
                    <a:pt x="1742111" y="66675"/>
                  </a:lnTo>
                  <a:lnTo>
                    <a:pt x="1741629" y="64262"/>
                  </a:lnTo>
                  <a:lnTo>
                    <a:pt x="1416837" y="64262"/>
                  </a:lnTo>
                  <a:lnTo>
                    <a:pt x="1411847" y="57150"/>
                  </a:lnTo>
                  <a:lnTo>
                    <a:pt x="1388262" y="57150"/>
                  </a:lnTo>
                  <a:lnTo>
                    <a:pt x="1387191" y="54737"/>
                  </a:lnTo>
                  <a:lnTo>
                    <a:pt x="1376362" y="54737"/>
                  </a:lnTo>
                  <a:lnTo>
                    <a:pt x="1362075" y="23875"/>
                  </a:lnTo>
                  <a:close/>
                </a:path>
                <a:path w="2688590" h="121920">
                  <a:moveTo>
                    <a:pt x="2202649" y="35687"/>
                  </a:moveTo>
                  <a:lnTo>
                    <a:pt x="2185987" y="66675"/>
                  </a:lnTo>
                  <a:lnTo>
                    <a:pt x="2214562" y="66675"/>
                  </a:lnTo>
                  <a:lnTo>
                    <a:pt x="2202649" y="35687"/>
                  </a:lnTo>
                  <a:close/>
                </a:path>
                <a:path w="2688590" h="121920">
                  <a:moveTo>
                    <a:pt x="2235987" y="30987"/>
                  </a:moveTo>
                  <a:lnTo>
                    <a:pt x="2214562" y="66675"/>
                  </a:lnTo>
                  <a:lnTo>
                    <a:pt x="2247900" y="66675"/>
                  </a:lnTo>
                  <a:lnTo>
                    <a:pt x="2235987" y="30987"/>
                  </a:lnTo>
                  <a:close/>
                </a:path>
                <a:path w="2688590" h="121920">
                  <a:moveTo>
                    <a:pt x="2278849" y="45212"/>
                  </a:moveTo>
                  <a:lnTo>
                    <a:pt x="2259799" y="59562"/>
                  </a:lnTo>
                  <a:lnTo>
                    <a:pt x="2247900" y="66675"/>
                  </a:lnTo>
                  <a:lnTo>
                    <a:pt x="2322491" y="66675"/>
                  </a:lnTo>
                  <a:lnTo>
                    <a:pt x="2316141" y="57150"/>
                  </a:lnTo>
                  <a:lnTo>
                    <a:pt x="2295525" y="57150"/>
                  </a:lnTo>
                  <a:lnTo>
                    <a:pt x="2278849" y="45212"/>
                  </a:lnTo>
                  <a:close/>
                </a:path>
                <a:path w="2688590" h="121920">
                  <a:moveTo>
                    <a:pt x="1052512" y="45212"/>
                  </a:moveTo>
                  <a:lnTo>
                    <a:pt x="1045362" y="64262"/>
                  </a:lnTo>
                  <a:lnTo>
                    <a:pt x="1133475" y="64262"/>
                  </a:lnTo>
                  <a:lnTo>
                    <a:pt x="1134426" y="61975"/>
                  </a:lnTo>
                  <a:lnTo>
                    <a:pt x="1100137" y="61975"/>
                  </a:lnTo>
                  <a:lnTo>
                    <a:pt x="1100137" y="57150"/>
                  </a:lnTo>
                  <a:lnTo>
                    <a:pt x="1062037" y="57150"/>
                  </a:lnTo>
                  <a:lnTo>
                    <a:pt x="1052512" y="45212"/>
                  </a:lnTo>
                  <a:close/>
                </a:path>
                <a:path w="2688590" h="121920">
                  <a:moveTo>
                    <a:pt x="1164424" y="26162"/>
                  </a:moveTo>
                  <a:lnTo>
                    <a:pt x="1152525" y="61975"/>
                  </a:lnTo>
                  <a:lnTo>
                    <a:pt x="1133475" y="64262"/>
                  </a:lnTo>
                  <a:lnTo>
                    <a:pt x="1278724" y="64262"/>
                  </a:lnTo>
                  <a:lnTo>
                    <a:pt x="1278980" y="61975"/>
                  </a:lnTo>
                  <a:lnTo>
                    <a:pt x="1188237" y="61975"/>
                  </a:lnTo>
                  <a:lnTo>
                    <a:pt x="1185832" y="57150"/>
                  </a:lnTo>
                  <a:lnTo>
                    <a:pt x="1169187" y="57150"/>
                  </a:lnTo>
                  <a:lnTo>
                    <a:pt x="1164424" y="26162"/>
                  </a:lnTo>
                  <a:close/>
                </a:path>
                <a:path w="2688590" h="121920">
                  <a:moveTo>
                    <a:pt x="1314450" y="35687"/>
                  </a:moveTo>
                  <a:lnTo>
                    <a:pt x="1297774" y="52450"/>
                  </a:lnTo>
                  <a:lnTo>
                    <a:pt x="1278724" y="64262"/>
                  </a:lnTo>
                  <a:lnTo>
                    <a:pt x="1335874" y="64262"/>
                  </a:lnTo>
                  <a:lnTo>
                    <a:pt x="1314450" y="54737"/>
                  </a:lnTo>
                  <a:lnTo>
                    <a:pt x="1314450" y="35687"/>
                  </a:lnTo>
                  <a:close/>
                </a:path>
                <a:path w="2688590" h="121920">
                  <a:moveTo>
                    <a:pt x="1345399" y="52450"/>
                  </a:moveTo>
                  <a:lnTo>
                    <a:pt x="1335874" y="64262"/>
                  </a:lnTo>
                  <a:lnTo>
                    <a:pt x="1357263" y="64262"/>
                  </a:lnTo>
                  <a:lnTo>
                    <a:pt x="1345399" y="52450"/>
                  </a:lnTo>
                  <a:close/>
                </a:path>
                <a:path w="2688590" h="121920">
                  <a:moveTo>
                    <a:pt x="1419225" y="26162"/>
                  </a:moveTo>
                  <a:lnTo>
                    <a:pt x="1416837" y="64262"/>
                  </a:lnTo>
                  <a:lnTo>
                    <a:pt x="1564474" y="64262"/>
                  </a:lnTo>
                  <a:lnTo>
                    <a:pt x="1563927" y="57150"/>
                  </a:lnTo>
                  <a:lnTo>
                    <a:pt x="1500187" y="57150"/>
                  </a:lnTo>
                  <a:lnTo>
                    <a:pt x="1499461" y="54737"/>
                  </a:lnTo>
                  <a:lnTo>
                    <a:pt x="1476375" y="54737"/>
                  </a:lnTo>
                  <a:lnTo>
                    <a:pt x="1474179" y="47625"/>
                  </a:lnTo>
                  <a:lnTo>
                    <a:pt x="1428750" y="47625"/>
                  </a:lnTo>
                  <a:lnTo>
                    <a:pt x="1419225" y="26162"/>
                  </a:lnTo>
                  <a:close/>
                </a:path>
                <a:path w="2688590" h="121920">
                  <a:moveTo>
                    <a:pt x="1593049" y="35687"/>
                  </a:moveTo>
                  <a:lnTo>
                    <a:pt x="1564474" y="64262"/>
                  </a:lnTo>
                  <a:lnTo>
                    <a:pt x="1741629" y="64262"/>
                  </a:lnTo>
                  <a:lnTo>
                    <a:pt x="1741173" y="61975"/>
                  </a:lnTo>
                  <a:lnTo>
                    <a:pt x="1597812" y="61975"/>
                  </a:lnTo>
                  <a:lnTo>
                    <a:pt x="1593049" y="35687"/>
                  </a:lnTo>
                  <a:close/>
                </a:path>
                <a:path w="2688590" h="121920">
                  <a:moveTo>
                    <a:pt x="1993099" y="33400"/>
                  </a:moveTo>
                  <a:lnTo>
                    <a:pt x="1990725" y="64262"/>
                  </a:lnTo>
                  <a:lnTo>
                    <a:pt x="2136986" y="64262"/>
                  </a:lnTo>
                  <a:lnTo>
                    <a:pt x="2136334" y="61975"/>
                  </a:lnTo>
                  <a:lnTo>
                    <a:pt x="2007387" y="61975"/>
                  </a:lnTo>
                  <a:lnTo>
                    <a:pt x="1993099" y="33400"/>
                  </a:lnTo>
                  <a:close/>
                </a:path>
                <a:path w="2688590" h="121920">
                  <a:moveTo>
                    <a:pt x="2483637" y="40512"/>
                  </a:moveTo>
                  <a:lnTo>
                    <a:pt x="2469349" y="64262"/>
                  </a:lnTo>
                  <a:lnTo>
                    <a:pt x="2602699" y="64262"/>
                  </a:lnTo>
                  <a:lnTo>
                    <a:pt x="2602994" y="59562"/>
                  </a:lnTo>
                  <a:lnTo>
                    <a:pt x="2495550" y="59562"/>
                  </a:lnTo>
                  <a:lnTo>
                    <a:pt x="2483637" y="40512"/>
                  </a:lnTo>
                  <a:close/>
                </a:path>
                <a:path w="2688590" h="121920">
                  <a:moveTo>
                    <a:pt x="2640799" y="30987"/>
                  </a:moveTo>
                  <a:lnTo>
                    <a:pt x="2602699" y="64262"/>
                  </a:lnTo>
                  <a:lnTo>
                    <a:pt x="2686050" y="64262"/>
                  </a:lnTo>
                  <a:lnTo>
                    <a:pt x="2686050" y="59562"/>
                  </a:lnTo>
                  <a:lnTo>
                    <a:pt x="2628900" y="59562"/>
                  </a:lnTo>
                  <a:lnTo>
                    <a:pt x="2640799" y="30987"/>
                  </a:lnTo>
                  <a:close/>
                </a:path>
                <a:path w="2688590" h="121920">
                  <a:moveTo>
                    <a:pt x="109537" y="16637"/>
                  </a:moveTo>
                  <a:lnTo>
                    <a:pt x="109537" y="61975"/>
                  </a:lnTo>
                  <a:lnTo>
                    <a:pt x="188112" y="61975"/>
                  </a:lnTo>
                  <a:lnTo>
                    <a:pt x="184312" y="52450"/>
                  </a:lnTo>
                  <a:lnTo>
                    <a:pt x="169062" y="52450"/>
                  </a:lnTo>
                  <a:lnTo>
                    <a:pt x="163508" y="42925"/>
                  </a:lnTo>
                  <a:lnTo>
                    <a:pt x="140487" y="42925"/>
                  </a:lnTo>
                  <a:lnTo>
                    <a:pt x="137312" y="40512"/>
                  </a:lnTo>
                  <a:lnTo>
                    <a:pt x="119062" y="40512"/>
                  </a:lnTo>
                  <a:lnTo>
                    <a:pt x="109537" y="16637"/>
                  </a:lnTo>
                  <a:close/>
                </a:path>
                <a:path w="2688590" h="121920">
                  <a:moveTo>
                    <a:pt x="214312" y="21462"/>
                  </a:moveTo>
                  <a:lnTo>
                    <a:pt x="207162" y="21462"/>
                  </a:lnTo>
                  <a:lnTo>
                    <a:pt x="200025" y="23875"/>
                  </a:lnTo>
                  <a:lnTo>
                    <a:pt x="195816" y="25781"/>
                  </a:lnTo>
                  <a:lnTo>
                    <a:pt x="193173" y="30352"/>
                  </a:lnTo>
                  <a:lnTo>
                    <a:pt x="190959" y="41401"/>
                  </a:lnTo>
                  <a:lnTo>
                    <a:pt x="188112" y="61975"/>
                  </a:lnTo>
                  <a:lnTo>
                    <a:pt x="372557" y="61975"/>
                  </a:lnTo>
                  <a:lnTo>
                    <a:pt x="373113" y="59562"/>
                  </a:lnTo>
                  <a:lnTo>
                    <a:pt x="321462" y="59562"/>
                  </a:lnTo>
                  <a:lnTo>
                    <a:pt x="319955" y="57150"/>
                  </a:lnTo>
                  <a:lnTo>
                    <a:pt x="228600" y="57150"/>
                  </a:lnTo>
                  <a:lnTo>
                    <a:pt x="229810" y="54737"/>
                  </a:lnTo>
                  <a:lnTo>
                    <a:pt x="202399" y="54737"/>
                  </a:lnTo>
                  <a:lnTo>
                    <a:pt x="211924" y="35687"/>
                  </a:lnTo>
                  <a:lnTo>
                    <a:pt x="214312" y="21462"/>
                  </a:lnTo>
                  <a:close/>
                </a:path>
                <a:path w="2688590" h="121920">
                  <a:moveTo>
                    <a:pt x="485775" y="45212"/>
                  </a:moveTo>
                  <a:lnTo>
                    <a:pt x="481012" y="61975"/>
                  </a:lnTo>
                  <a:lnTo>
                    <a:pt x="535774" y="61975"/>
                  </a:lnTo>
                  <a:lnTo>
                    <a:pt x="533372" y="59562"/>
                  </a:lnTo>
                  <a:lnTo>
                    <a:pt x="516724" y="59562"/>
                  </a:lnTo>
                  <a:lnTo>
                    <a:pt x="515317" y="57150"/>
                  </a:lnTo>
                  <a:lnTo>
                    <a:pt x="500062" y="57150"/>
                  </a:lnTo>
                  <a:lnTo>
                    <a:pt x="485775" y="45212"/>
                  </a:lnTo>
                  <a:close/>
                </a:path>
                <a:path w="2688590" h="121920">
                  <a:moveTo>
                    <a:pt x="545299" y="35687"/>
                  </a:moveTo>
                  <a:lnTo>
                    <a:pt x="535774" y="50037"/>
                  </a:lnTo>
                  <a:lnTo>
                    <a:pt x="535774" y="61975"/>
                  </a:lnTo>
                  <a:lnTo>
                    <a:pt x="726274" y="61975"/>
                  </a:lnTo>
                  <a:lnTo>
                    <a:pt x="724673" y="59562"/>
                  </a:lnTo>
                  <a:lnTo>
                    <a:pt x="626262" y="59562"/>
                  </a:lnTo>
                  <a:lnTo>
                    <a:pt x="617372" y="52450"/>
                  </a:lnTo>
                  <a:lnTo>
                    <a:pt x="559587" y="52450"/>
                  </a:lnTo>
                  <a:lnTo>
                    <a:pt x="545299" y="35687"/>
                  </a:lnTo>
                  <a:close/>
                </a:path>
                <a:path w="2688590" h="121920">
                  <a:moveTo>
                    <a:pt x="738187" y="30987"/>
                  </a:moveTo>
                  <a:lnTo>
                    <a:pt x="726274" y="61975"/>
                  </a:lnTo>
                  <a:lnTo>
                    <a:pt x="866775" y="61975"/>
                  </a:lnTo>
                  <a:lnTo>
                    <a:pt x="865568" y="59562"/>
                  </a:lnTo>
                  <a:lnTo>
                    <a:pt x="740562" y="59562"/>
                  </a:lnTo>
                  <a:lnTo>
                    <a:pt x="738187" y="30987"/>
                  </a:lnTo>
                  <a:close/>
                </a:path>
                <a:path w="2688590" h="121920">
                  <a:moveTo>
                    <a:pt x="888199" y="47625"/>
                  </a:moveTo>
                  <a:lnTo>
                    <a:pt x="866775" y="61975"/>
                  </a:lnTo>
                  <a:lnTo>
                    <a:pt x="898222" y="61975"/>
                  </a:lnTo>
                  <a:lnTo>
                    <a:pt x="888199" y="47625"/>
                  </a:lnTo>
                  <a:close/>
                </a:path>
                <a:path w="2688590" h="121920">
                  <a:moveTo>
                    <a:pt x="1035837" y="28575"/>
                  </a:moveTo>
                  <a:lnTo>
                    <a:pt x="1023937" y="61975"/>
                  </a:lnTo>
                  <a:lnTo>
                    <a:pt x="1044752" y="61975"/>
                  </a:lnTo>
                  <a:lnTo>
                    <a:pt x="1035837" y="28575"/>
                  </a:lnTo>
                  <a:close/>
                </a:path>
                <a:path w="2688590" h="121920">
                  <a:moveTo>
                    <a:pt x="1119187" y="38100"/>
                  </a:moveTo>
                  <a:lnTo>
                    <a:pt x="1100137" y="61975"/>
                  </a:lnTo>
                  <a:lnTo>
                    <a:pt x="1116799" y="61975"/>
                  </a:lnTo>
                  <a:lnTo>
                    <a:pt x="1119187" y="38100"/>
                  </a:lnTo>
                  <a:close/>
                </a:path>
                <a:path w="2688590" h="121920">
                  <a:moveTo>
                    <a:pt x="1145374" y="35687"/>
                  </a:moveTo>
                  <a:lnTo>
                    <a:pt x="1116799" y="61975"/>
                  </a:lnTo>
                  <a:lnTo>
                    <a:pt x="1134426" y="61975"/>
                  </a:lnTo>
                  <a:lnTo>
                    <a:pt x="1145374" y="35687"/>
                  </a:lnTo>
                  <a:close/>
                </a:path>
                <a:path w="2688590" h="121920">
                  <a:moveTo>
                    <a:pt x="1202524" y="30987"/>
                  </a:moveTo>
                  <a:lnTo>
                    <a:pt x="1188237" y="61975"/>
                  </a:lnTo>
                  <a:lnTo>
                    <a:pt x="1228725" y="61975"/>
                  </a:lnTo>
                  <a:lnTo>
                    <a:pt x="1226341" y="59562"/>
                  </a:lnTo>
                  <a:lnTo>
                    <a:pt x="1200150" y="59562"/>
                  </a:lnTo>
                  <a:lnTo>
                    <a:pt x="1202524" y="30987"/>
                  </a:lnTo>
                  <a:close/>
                </a:path>
                <a:path w="2688590" h="121920">
                  <a:moveTo>
                    <a:pt x="1247775" y="38100"/>
                  </a:moveTo>
                  <a:lnTo>
                    <a:pt x="1228725" y="61975"/>
                  </a:lnTo>
                  <a:lnTo>
                    <a:pt x="1278980" y="61975"/>
                  </a:lnTo>
                  <a:lnTo>
                    <a:pt x="1279790" y="54737"/>
                  </a:lnTo>
                  <a:lnTo>
                    <a:pt x="1250149" y="54737"/>
                  </a:lnTo>
                  <a:lnTo>
                    <a:pt x="1247775" y="38100"/>
                  </a:lnTo>
                  <a:close/>
                </a:path>
                <a:path w="2688590" h="121920">
                  <a:moveTo>
                    <a:pt x="1619250" y="26162"/>
                  </a:moveTo>
                  <a:lnTo>
                    <a:pt x="1597812" y="61975"/>
                  </a:lnTo>
                  <a:lnTo>
                    <a:pt x="1659724" y="61975"/>
                  </a:lnTo>
                  <a:lnTo>
                    <a:pt x="1660855" y="58420"/>
                  </a:lnTo>
                  <a:lnTo>
                    <a:pt x="1618908" y="58420"/>
                  </a:lnTo>
                  <a:lnTo>
                    <a:pt x="1617838" y="56769"/>
                  </a:lnTo>
                  <a:lnTo>
                    <a:pt x="1617944" y="46736"/>
                  </a:lnTo>
                  <a:lnTo>
                    <a:pt x="1619250" y="26162"/>
                  </a:lnTo>
                  <a:close/>
                </a:path>
                <a:path w="2688590" h="121920">
                  <a:moveTo>
                    <a:pt x="1697824" y="23875"/>
                  </a:moveTo>
                  <a:lnTo>
                    <a:pt x="1659724" y="61975"/>
                  </a:lnTo>
                  <a:lnTo>
                    <a:pt x="1741173" y="61975"/>
                  </a:lnTo>
                  <a:lnTo>
                    <a:pt x="1740691" y="59562"/>
                  </a:lnTo>
                  <a:lnTo>
                    <a:pt x="1707349" y="59562"/>
                  </a:lnTo>
                  <a:lnTo>
                    <a:pt x="1707349" y="57150"/>
                  </a:lnTo>
                  <a:lnTo>
                    <a:pt x="1678774" y="57150"/>
                  </a:lnTo>
                  <a:lnTo>
                    <a:pt x="1697824" y="23875"/>
                  </a:lnTo>
                  <a:close/>
                </a:path>
                <a:path w="2688590" h="121920">
                  <a:moveTo>
                    <a:pt x="1781175" y="42925"/>
                  </a:moveTo>
                  <a:lnTo>
                    <a:pt x="1759737" y="61975"/>
                  </a:lnTo>
                  <a:lnTo>
                    <a:pt x="1790700" y="61975"/>
                  </a:lnTo>
                  <a:lnTo>
                    <a:pt x="1781175" y="42925"/>
                  </a:lnTo>
                  <a:close/>
                </a:path>
                <a:path w="2688590" h="121920">
                  <a:moveTo>
                    <a:pt x="1802599" y="38100"/>
                  </a:moveTo>
                  <a:lnTo>
                    <a:pt x="1790700" y="61975"/>
                  </a:lnTo>
                  <a:lnTo>
                    <a:pt x="1916899" y="61975"/>
                  </a:lnTo>
                  <a:lnTo>
                    <a:pt x="1915293" y="59562"/>
                  </a:lnTo>
                  <a:lnTo>
                    <a:pt x="1821649" y="59562"/>
                  </a:lnTo>
                  <a:lnTo>
                    <a:pt x="1802599" y="38100"/>
                  </a:lnTo>
                  <a:close/>
                </a:path>
                <a:path w="2688590" h="121920">
                  <a:moveTo>
                    <a:pt x="1940712" y="21462"/>
                  </a:moveTo>
                  <a:lnTo>
                    <a:pt x="1916899" y="61975"/>
                  </a:lnTo>
                  <a:lnTo>
                    <a:pt x="1952625" y="61975"/>
                  </a:lnTo>
                  <a:lnTo>
                    <a:pt x="1952625" y="40512"/>
                  </a:lnTo>
                  <a:lnTo>
                    <a:pt x="1938337" y="40512"/>
                  </a:lnTo>
                  <a:lnTo>
                    <a:pt x="1940712" y="21462"/>
                  </a:lnTo>
                  <a:close/>
                </a:path>
                <a:path w="2688590" h="121920">
                  <a:moveTo>
                    <a:pt x="1966912" y="50037"/>
                  </a:moveTo>
                  <a:lnTo>
                    <a:pt x="1952625" y="61975"/>
                  </a:lnTo>
                  <a:lnTo>
                    <a:pt x="1986897" y="61975"/>
                  </a:lnTo>
                  <a:lnTo>
                    <a:pt x="1966912" y="50037"/>
                  </a:lnTo>
                  <a:close/>
                </a:path>
                <a:path w="2688590" h="121920">
                  <a:moveTo>
                    <a:pt x="2016912" y="19050"/>
                  </a:moveTo>
                  <a:lnTo>
                    <a:pt x="2007387" y="61975"/>
                  </a:lnTo>
                  <a:lnTo>
                    <a:pt x="2024062" y="61975"/>
                  </a:lnTo>
                  <a:lnTo>
                    <a:pt x="2016912" y="19050"/>
                  </a:lnTo>
                  <a:close/>
                </a:path>
                <a:path w="2688590" h="121920">
                  <a:moveTo>
                    <a:pt x="2038350" y="45212"/>
                  </a:moveTo>
                  <a:lnTo>
                    <a:pt x="2024062" y="61975"/>
                  </a:lnTo>
                  <a:lnTo>
                    <a:pt x="2050249" y="61975"/>
                  </a:lnTo>
                  <a:lnTo>
                    <a:pt x="2038350" y="45212"/>
                  </a:lnTo>
                  <a:close/>
                </a:path>
                <a:path w="2688590" h="121920">
                  <a:moveTo>
                    <a:pt x="2059774" y="35687"/>
                  </a:moveTo>
                  <a:lnTo>
                    <a:pt x="2050249" y="61975"/>
                  </a:lnTo>
                  <a:lnTo>
                    <a:pt x="2136334" y="61975"/>
                  </a:lnTo>
                  <a:lnTo>
                    <a:pt x="2134958" y="57150"/>
                  </a:lnTo>
                  <a:lnTo>
                    <a:pt x="2071687" y="57150"/>
                  </a:lnTo>
                  <a:lnTo>
                    <a:pt x="2059774" y="35687"/>
                  </a:lnTo>
                  <a:close/>
                </a:path>
                <a:path w="2688590" h="121920">
                  <a:moveTo>
                    <a:pt x="2438400" y="40512"/>
                  </a:moveTo>
                  <a:lnTo>
                    <a:pt x="2424112" y="61975"/>
                  </a:lnTo>
                  <a:lnTo>
                    <a:pt x="2468778" y="61975"/>
                  </a:lnTo>
                  <a:lnTo>
                    <a:pt x="2468176" y="59562"/>
                  </a:lnTo>
                  <a:lnTo>
                    <a:pt x="2450299" y="59562"/>
                  </a:lnTo>
                  <a:lnTo>
                    <a:pt x="2438400" y="40512"/>
                  </a:lnTo>
                  <a:close/>
                </a:path>
                <a:path w="2688590" h="121920">
                  <a:moveTo>
                    <a:pt x="88099" y="42925"/>
                  </a:moveTo>
                  <a:lnTo>
                    <a:pt x="76200" y="59562"/>
                  </a:lnTo>
                  <a:lnTo>
                    <a:pt x="106822" y="59562"/>
                  </a:lnTo>
                  <a:lnTo>
                    <a:pt x="88099" y="42925"/>
                  </a:lnTo>
                  <a:close/>
                </a:path>
                <a:path w="2688590" h="121920">
                  <a:moveTo>
                    <a:pt x="330987" y="38100"/>
                  </a:moveTo>
                  <a:lnTo>
                    <a:pt x="321462" y="59562"/>
                  </a:lnTo>
                  <a:lnTo>
                    <a:pt x="373113" y="59562"/>
                  </a:lnTo>
                  <a:lnTo>
                    <a:pt x="374224" y="54737"/>
                  </a:lnTo>
                  <a:lnTo>
                    <a:pt x="335749" y="54737"/>
                  </a:lnTo>
                  <a:lnTo>
                    <a:pt x="330987" y="38100"/>
                  </a:lnTo>
                  <a:close/>
                </a:path>
                <a:path w="2688590" h="121920">
                  <a:moveTo>
                    <a:pt x="521487" y="47625"/>
                  </a:moveTo>
                  <a:lnTo>
                    <a:pt x="516724" y="59562"/>
                  </a:lnTo>
                  <a:lnTo>
                    <a:pt x="533372" y="59562"/>
                  </a:lnTo>
                  <a:lnTo>
                    <a:pt x="521487" y="47625"/>
                  </a:lnTo>
                  <a:close/>
                </a:path>
                <a:path w="2688590" h="121920">
                  <a:moveTo>
                    <a:pt x="628650" y="30987"/>
                  </a:moveTo>
                  <a:lnTo>
                    <a:pt x="626262" y="59562"/>
                  </a:lnTo>
                  <a:lnTo>
                    <a:pt x="724673" y="59562"/>
                  </a:lnTo>
                  <a:lnTo>
                    <a:pt x="723071" y="57150"/>
                  </a:lnTo>
                  <a:lnTo>
                    <a:pt x="666750" y="57150"/>
                  </a:lnTo>
                  <a:lnTo>
                    <a:pt x="668660" y="47625"/>
                  </a:lnTo>
                  <a:lnTo>
                    <a:pt x="635787" y="47625"/>
                  </a:lnTo>
                  <a:lnTo>
                    <a:pt x="628650" y="30987"/>
                  </a:lnTo>
                  <a:close/>
                </a:path>
                <a:path w="2688590" h="121920">
                  <a:moveTo>
                    <a:pt x="754849" y="33400"/>
                  </a:moveTo>
                  <a:lnTo>
                    <a:pt x="740562" y="59562"/>
                  </a:lnTo>
                  <a:lnTo>
                    <a:pt x="766762" y="59562"/>
                  </a:lnTo>
                  <a:lnTo>
                    <a:pt x="754849" y="33400"/>
                  </a:lnTo>
                  <a:close/>
                </a:path>
                <a:path w="2688590" h="121920">
                  <a:moveTo>
                    <a:pt x="797712" y="23875"/>
                  </a:moveTo>
                  <a:lnTo>
                    <a:pt x="776287" y="30987"/>
                  </a:lnTo>
                  <a:lnTo>
                    <a:pt x="766762" y="59562"/>
                  </a:lnTo>
                  <a:lnTo>
                    <a:pt x="865568" y="59562"/>
                  </a:lnTo>
                  <a:lnTo>
                    <a:pt x="864362" y="57150"/>
                  </a:lnTo>
                  <a:lnTo>
                    <a:pt x="833437" y="57150"/>
                  </a:lnTo>
                  <a:lnTo>
                    <a:pt x="834095" y="54737"/>
                  </a:lnTo>
                  <a:lnTo>
                    <a:pt x="790575" y="54737"/>
                  </a:lnTo>
                  <a:lnTo>
                    <a:pt x="797712" y="23875"/>
                  </a:lnTo>
                  <a:close/>
                </a:path>
                <a:path w="2688590" h="121920">
                  <a:moveTo>
                    <a:pt x="916774" y="40512"/>
                  </a:moveTo>
                  <a:lnTo>
                    <a:pt x="919162" y="59562"/>
                  </a:lnTo>
                  <a:lnTo>
                    <a:pt x="961815" y="59562"/>
                  </a:lnTo>
                  <a:lnTo>
                    <a:pt x="959847" y="57150"/>
                  </a:lnTo>
                  <a:lnTo>
                    <a:pt x="926299" y="57150"/>
                  </a:lnTo>
                  <a:lnTo>
                    <a:pt x="916774" y="40512"/>
                  </a:lnTo>
                  <a:close/>
                </a:path>
                <a:path w="2688590" h="121920">
                  <a:moveTo>
                    <a:pt x="1226337" y="26162"/>
                  </a:moveTo>
                  <a:lnTo>
                    <a:pt x="1200150" y="59562"/>
                  </a:lnTo>
                  <a:lnTo>
                    <a:pt x="1226341" y="59562"/>
                  </a:lnTo>
                  <a:lnTo>
                    <a:pt x="1221574" y="54737"/>
                  </a:lnTo>
                  <a:lnTo>
                    <a:pt x="1228725" y="40512"/>
                  </a:lnTo>
                  <a:lnTo>
                    <a:pt x="1226337" y="26162"/>
                  </a:lnTo>
                  <a:close/>
                </a:path>
                <a:path w="2688590" h="121920">
                  <a:moveTo>
                    <a:pt x="1735924" y="35687"/>
                  </a:moveTo>
                  <a:lnTo>
                    <a:pt x="1707349" y="59562"/>
                  </a:lnTo>
                  <a:lnTo>
                    <a:pt x="1740691" y="59562"/>
                  </a:lnTo>
                  <a:lnTo>
                    <a:pt x="1735924" y="35687"/>
                  </a:lnTo>
                  <a:close/>
                </a:path>
                <a:path w="2688590" h="121920">
                  <a:moveTo>
                    <a:pt x="1826412" y="35687"/>
                  </a:moveTo>
                  <a:lnTo>
                    <a:pt x="1821649" y="59562"/>
                  </a:lnTo>
                  <a:lnTo>
                    <a:pt x="1915293" y="59562"/>
                  </a:lnTo>
                  <a:lnTo>
                    <a:pt x="1913687" y="57150"/>
                  </a:lnTo>
                  <a:lnTo>
                    <a:pt x="1840699" y="57150"/>
                  </a:lnTo>
                  <a:lnTo>
                    <a:pt x="1826412" y="35687"/>
                  </a:lnTo>
                  <a:close/>
                </a:path>
                <a:path w="2688590" h="121920">
                  <a:moveTo>
                    <a:pt x="2371725" y="47625"/>
                  </a:moveTo>
                  <a:lnTo>
                    <a:pt x="2350287" y="59562"/>
                  </a:lnTo>
                  <a:lnTo>
                    <a:pt x="2377022" y="59562"/>
                  </a:lnTo>
                  <a:lnTo>
                    <a:pt x="2371725" y="47625"/>
                  </a:lnTo>
                  <a:close/>
                </a:path>
                <a:path w="2688590" h="121920">
                  <a:moveTo>
                    <a:pt x="2462212" y="35687"/>
                  </a:moveTo>
                  <a:lnTo>
                    <a:pt x="2450299" y="59562"/>
                  </a:lnTo>
                  <a:lnTo>
                    <a:pt x="2468176" y="59562"/>
                  </a:lnTo>
                  <a:lnTo>
                    <a:pt x="2462212" y="35687"/>
                  </a:lnTo>
                  <a:close/>
                </a:path>
                <a:path w="2688590" h="121920">
                  <a:moveTo>
                    <a:pt x="2500312" y="28575"/>
                  </a:moveTo>
                  <a:lnTo>
                    <a:pt x="2495550" y="59562"/>
                  </a:lnTo>
                  <a:lnTo>
                    <a:pt x="2576512" y="59562"/>
                  </a:lnTo>
                  <a:lnTo>
                    <a:pt x="2570838" y="52450"/>
                  </a:lnTo>
                  <a:lnTo>
                    <a:pt x="2547937" y="52450"/>
                  </a:lnTo>
                  <a:lnTo>
                    <a:pt x="2545195" y="47625"/>
                  </a:lnTo>
                  <a:lnTo>
                    <a:pt x="2505075" y="47625"/>
                  </a:lnTo>
                  <a:lnTo>
                    <a:pt x="2500312" y="28575"/>
                  </a:lnTo>
                  <a:close/>
                </a:path>
                <a:path w="2688590" h="121920">
                  <a:moveTo>
                    <a:pt x="2605087" y="26162"/>
                  </a:moveTo>
                  <a:lnTo>
                    <a:pt x="2576512" y="59562"/>
                  </a:lnTo>
                  <a:lnTo>
                    <a:pt x="2602994" y="59562"/>
                  </a:lnTo>
                  <a:lnTo>
                    <a:pt x="2605087" y="26162"/>
                  </a:lnTo>
                  <a:close/>
                </a:path>
                <a:path w="2688590" h="121920">
                  <a:moveTo>
                    <a:pt x="2667000" y="28575"/>
                  </a:moveTo>
                  <a:lnTo>
                    <a:pt x="2645562" y="47625"/>
                  </a:lnTo>
                  <a:lnTo>
                    <a:pt x="2628900" y="59562"/>
                  </a:lnTo>
                  <a:lnTo>
                    <a:pt x="2686050" y="59562"/>
                  </a:lnTo>
                  <a:lnTo>
                    <a:pt x="2686050" y="52450"/>
                  </a:lnTo>
                  <a:lnTo>
                    <a:pt x="2662237" y="52450"/>
                  </a:lnTo>
                  <a:lnTo>
                    <a:pt x="2667000" y="28575"/>
                  </a:lnTo>
                  <a:close/>
                </a:path>
                <a:path w="2688590" h="121920">
                  <a:moveTo>
                    <a:pt x="1645437" y="9525"/>
                  </a:moveTo>
                  <a:lnTo>
                    <a:pt x="1627354" y="44703"/>
                  </a:lnTo>
                  <a:lnTo>
                    <a:pt x="1618908" y="58420"/>
                  </a:lnTo>
                  <a:lnTo>
                    <a:pt x="1660855" y="58420"/>
                  </a:lnTo>
                  <a:lnTo>
                    <a:pt x="1661380" y="56769"/>
                  </a:lnTo>
                  <a:lnTo>
                    <a:pt x="1630703" y="56769"/>
                  </a:lnTo>
                  <a:lnTo>
                    <a:pt x="1629959" y="52704"/>
                  </a:lnTo>
                  <a:lnTo>
                    <a:pt x="1634572" y="38353"/>
                  </a:lnTo>
                  <a:lnTo>
                    <a:pt x="1645437" y="9525"/>
                  </a:lnTo>
                  <a:close/>
                </a:path>
                <a:path w="2688590" h="121920">
                  <a:moveTo>
                    <a:pt x="57150" y="16637"/>
                  </a:moveTo>
                  <a:lnTo>
                    <a:pt x="57150" y="57150"/>
                  </a:lnTo>
                  <a:lnTo>
                    <a:pt x="75129" y="57150"/>
                  </a:lnTo>
                  <a:lnTo>
                    <a:pt x="57150" y="16637"/>
                  </a:lnTo>
                  <a:close/>
                </a:path>
                <a:path w="2688590" h="121920">
                  <a:moveTo>
                    <a:pt x="247650" y="38100"/>
                  </a:moveTo>
                  <a:lnTo>
                    <a:pt x="228600" y="57150"/>
                  </a:lnTo>
                  <a:lnTo>
                    <a:pt x="273837" y="57150"/>
                  </a:lnTo>
                  <a:lnTo>
                    <a:pt x="273837" y="54737"/>
                  </a:lnTo>
                  <a:lnTo>
                    <a:pt x="247650" y="54737"/>
                  </a:lnTo>
                  <a:lnTo>
                    <a:pt x="247650" y="38100"/>
                  </a:lnTo>
                  <a:close/>
                </a:path>
                <a:path w="2688590" h="121920">
                  <a:moveTo>
                    <a:pt x="290512" y="23875"/>
                  </a:moveTo>
                  <a:lnTo>
                    <a:pt x="285750" y="45212"/>
                  </a:lnTo>
                  <a:lnTo>
                    <a:pt x="273837" y="57150"/>
                  </a:lnTo>
                  <a:lnTo>
                    <a:pt x="319955" y="57150"/>
                  </a:lnTo>
                  <a:lnTo>
                    <a:pt x="318447" y="54737"/>
                  </a:lnTo>
                  <a:lnTo>
                    <a:pt x="297649" y="54737"/>
                  </a:lnTo>
                  <a:lnTo>
                    <a:pt x="290512" y="23875"/>
                  </a:lnTo>
                  <a:close/>
                </a:path>
                <a:path w="2688590" h="121920">
                  <a:moveTo>
                    <a:pt x="414337" y="42925"/>
                  </a:moveTo>
                  <a:lnTo>
                    <a:pt x="400050" y="57150"/>
                  </a:lnTo>
                  <a:lnTo>
                    <a:pt x="454812" y="57150"/>
                  </a:lnTo>
                  <a:lnTo>
                    <a:pt x="447543" y="54737"/>
                  </a:lnTo>
                  <a:lnTo>
                    <a:pt x="426237" y="54737"/>
                  </a:lnTo>
                  <a:lnTo>
                    <a:pt x="414337" y="42925"/>
                  </a:lnTo>
                  <a:close/>
                </a:path>
                <a:path w="2688590" h="121920">
                  <a:moveTo>
                    <a:pt x="469099" y="52450"/>
                  </a:moveTo>
                  <a:lnTo>
                    <a:pt x="454812" y="57150"/>
                  </a:lnTo>
                  <a:lnTo>
                    <a:pt x="474976" y="57150"/>
                  </a:lnTo>
                  <a:lnTo>
                    <a:pt x="469099" y="52450"/>
                  </a:lnTo>
                  <a:close/>
                </a:path>
                <a:path w="2688590" h="121920">
                  <a:moveTo>
                    <a:pt x="500062" y="30987"/>
                  </a:moveTo>
                  <a:lnTo>
                    <a:pt x="500062" y="57150"/>
                  </a:lnTo>
                  <a:lnTo>
                    <a:pt x="515317" y="57150"/>
                  </a:lnTo>
                  <a:lnTo>
                    <a:pt x="500062" y="30987"/>
                  </a:lnTo>
                  <a:close/>
                </a:path>
                <a:path w="2688590" h="121920">
                  <a:moveTo>
                    <a:pt x="688174" y="38100"/>
                  </a:moveTo>
                  <a:lnTo>
                    <a:pt x="666750" y="57150"/>
                  </a:lnTo>
                  <a:lnTo>
                    <a:pt x="685800" y="57150"/>
                  </a:lnTo>
                  <a:lnTo>
                    <a:pt x="688174" y="38100"/>
                  </a:lnTo>
                  <a:close/>
                </a:path>
                <a:path w="2688590" h="121920">
                  <a:moveTo>
                    <a:pt x="707224" y="33400"/>
                  </a:moveTo>
                  <a:lnTo>
                    <a:pt x="685800" y="57150"/>
                  </a:lnTo>
                  <a:lnTo>
                    <a:pt x="707224" y="57150"/>
                  </a:lnTo>
                  <a:lnTo>
                    <a:pt x="707224" y="33400"/>
                  </a:lnTo>
                  <a:close/>
                </a:path>
                <a:path w="2688590" h="121920">
                  <a:moveTo>
                    <a:pt x="716749" y="47625"/>
                  </a:moveTo>
                  <a:lnTo>
                    <a:pt x="707224" y="57150"/>
                  </a:lnTo>
                  <a:lnTo>
                    <a:pt x="723071" y="57150"/>
                  </a:lnTo>
                  <a:lnTo>
                    <a:pt x="716749" y="47625"/>
                  </a:lnTo>
                  <a:close/>
                </a:path>
                <a:path w="2688590" h="121920">
                  <a:moveTo>
                    <a:pt x="857250" y="42925"/>
                  </a:moveTo>
                  <a:lnTo>
                    <a:pt x="833437" y="57150"/>
                  </a:lnTo>
                  <a:lnTo>
                    <a:pt x="864362" y="57150"/>
                  </a:lnTo>
                  <a:lnTo>
                    <a:pt x="857250" y="42925"/>
                  </a:lnTo>
                  <a:close/>
                </a:path>
                <a:path w="2688590" h="121920">
                  <a:moveTo>
                    <a:pt x="935824" y="21462"/>
                  </a:moveTo>
                  <a:lnTo>
                    <a:pt x="926299" y="57150"/>
                  </a:lnTo>
                  <a:lnTo>
                    <a:pt x="959847" y="57150"/>
                  </a:lnTo>
                  <a:lnTo>
                    <a:pt x="957879" y="54737"/>
                  </a:lnTo>
                  <a:lnTo>
                    <a:pt x="940587" y="54737"/>
                  </a:lnTo>
                  <a:lnTo>
                    <a:pt x="935824" y="21462"/>
                  </a:lnTo>
                  <a:close/>
                </a:path>
                <a:path w="2688590" h="121920">
                  <a:moveTo>
                    <a:pt x="997737" y="7112"/>
                  </a:moveTo>
                  <a:lnTo>
                    <a:pt x="988212" y="57150"/>
                  </a:lnTo>
                  <a:lnTo>
                    <a:pt x="1021873" y="57150"/>
                  </a:lnTo>
                  <a:lnTo>
                    <a:pt x="1018830" y="50037"/>
                  </a:lnTo>
                  <a:lnTo>
                    <a:pt x="1002499" y="50037"/>
                  </a:lnTo>
                  <a:lnTo>
                    <a:pt x="997737" y="7112"/>
                  </a:lnTo>
                  <a:close/>
                </a:path>
                <a:path w="2688590" h="121920">
                  <a:moveTo>
                    <a:pt x="1076325" y="21462"/>
                  </a:moveTo>
                  <a:lnTo>
                    <a:pt x="1062037" y="57150"/>
                  </a:lnTo>
                  <a:lnTo>
                    <a:pt x="1100137" y="57150"/>
                  </a:lnTo>
                  <a:lnTo>
                    <a:pt x="1100137" y="50037"/>
                  </a:lnTo>
                  <a:lnTo>
                    <a:pt x="1073937" y="50037"/>
                  </a:lnTo>
                  <a:lnTo>
                    <a:pt x="1076325" y="21462"/>
                  </a:lnTo>
                  <a:close/>
                </a:path>
                <a:path w="2688590" h="121920">
                  <a:moveTo>
                    <a:pt x="1176337" y="38100"/>
                  </a:moveTo>
                  <a:lnTo>
                    <a:pt x="1169187" y="57150"/>
                  </a:lnTo>
                  <a:lnTo>
                    <a:pt x="1185832" y="57150"/>
                  </a:lnTo>
                  <a:lnTo>
                    <a:pt x="1176337" y="38100"/>
                  </a:lnTo>
                  <a:close/>
                </a:path>
                <a:path w="2688590" h="121920">
                  <a:moveTo>
                    <a:pt x="1400175" y="40512"/>
                  </a:moveTo>
                  <a:lnTo>
                    <a:pt x="1388262" y="57150"/>
                  </a:lnTo>
                  <a:lnTo>
                    <a:pt x="1411847" y="57150"/>
                  </a:lnTo>
                  <a:lnTo>
                    <a:pt x="1400175" y="40512"/>
                  </a:lnTo>
                  <a:close/>
                </a:path>
                <a:path w="2688590" h="121920">
                  <a:moveTo>
                    <a:pt x="1526374" y="23875"/>
                  </a:moveTo>
                  <a:lnTo>
                    <a:pt x="1500187" y="57150"/>
                  </a:lnTo>
                  <a:lnTo>
                    <a:pt x="1535899" y="57150"/>
                  </a:lnTo>
                  <a:lnTo>
                    <a:pt x="1540641" y="42925"/>
                  </a:lnTo>
                  <a:lnTo>
                    <a:pt x="1521612" y="42925"/>
                  </a:lnTo>
                  <a:lnTo>
                    <a:pt x="1526374" y="23875"/>
                  </a:lnTo>
                  <a:close/>
                </a:path>
                <a:path w="2688590" h="121920">
                  <a:moveTo>
                    <a:pt x="1562100" y="33400"/>
                  </a:moveTo>
                  <a:lnTo>
                    <a:pt x="1535899" y="57150"/>
                  </a:lnTo>
                  <a:lnTo>
                    <a:pt x="1563927" y="57150"/>
                  </a:lnTo>
                  <a:lnTo>
                    <a:pt x="1562100" y="33400"/>
                  </a:lnTo>
                  <a:close/>
                </a:path>
                <a:path w="2688590" h="121920">
                  <a:moveTo>
                    <a:pt x="1707349" y="30987"/>
                  </a:moveTo>
                  <a:lnTo>
                    <a:pt x="1678774" y="57150"/>
                  </a:lnTo>
                  <a:lnTo>
                    <a:pt x="1707349" y="57150"/>
                  </a:lnTo>
                  <a:lnTo>
                    <a:pt x="1707349" y="30987"/>
                  </a:lnTo>
                  <a:close/>
                </a:path>
                <a:path w="2688590" h="121920">
                  <a:moveTo>
                    <a:pt x="1845462" y="30987"/>
                  </a:moveTo>
                  <a:lnTo>
                    <a:pt x="1840699" y="57150"/>
                  </a:lnTo>
                  <a:lnTo>
                    <a:pt x="1913687" y="57150"/>
                  </a:lnTo>
                  <a:lnTo>
                    <a:pt x="1912081" y="54737"/>
                  </a:lnTo>
                  <a:lnTo>
                    <a:pt x="1866900" y="54737"/>
                  </a:lnTo>
                  <a:lnTo>
                    <a:pt x="1845462" y="30987"/>
                  </a:lnTo>
                  <a:close/>
                </a:path>
                <a:path w="2688590" h="121920">
                  <a:moveTo>
                    <a:pt x="2083587" y="11937"/>
                  </a:moveTo>
                  <a:lnTo>
                    <a:pt x="2071687" y="57150"/>
                  </a:lnTo>
                  <a:lnTo>
                    <a:pt x="2134958" y="57150"/>
                  </a:lnTo>
                  <a:lnTo>
                    <a:pt x="2133618" y="52450"/>
                  </a:lnTo>
                  <a:lnTo>
                    <a:pt x="2095500" y="52450"/>
                  </a:lnTo>
                  <a:lnTo>
                    <a:pt x="2085975" y="45212"/>
                  </a:lnTo>
                  <a:lnTo>
                    <a:pt x="2083587" y="11937"/>
                  </a:lnTo>
                  <a:close/>
                </a:path>
                <a:path w="2688590" h="121920">
                  <a:moveTo>
                    <a:pt x="2305050" y="40512"/>
                  </a:moveTo>
                  <a:lnTo>
                    <a:pt x="2295525" y="57150"/>
                  </a:lnTo>
                  <a:lnTo>
                    <a:pt x="2316141" y="57150"/>
                  </a:lnTo>
                  <a:lnTo>
                    <a:pt x="2305050" y="40512"/>
                  </a:lnTo>
                  <a:close/>
                </a:path>
                <a:path w="2688590" h="121920">
                  <a:moveTo>
                    <a:pt x="1676400" y="9525"/>
                  </a:moveTo>
                  <a:lnTo>
                    <a:pt x="1646256" y="45720"/>
                  </a:lnTo>
                  <a:lnTo>
                    <a:pt x="1630703" y="56769"/>
                  </a:lnTo>
                  <a:lnTo>
                    <a:pt x="1661380" y="56769"/>
                  </a:lnTo>
                  <a:lnTo>
                    <a:pt x="1676400" y="9525"/>
                  </a:lnTo>
                  <a:close/>
                </a:path>
                <a:path w="2688590" h="121920">
                  <a:moveTo>
                    <a:pt x="230974" y="33400"/>
                  </a:moveTo>
                  <a:lnTo>
                    <a:pt x="222491" y="33654"/>
                  </a:lnTo>
                  <a:lnTo>
                    <a:pt x="216687" y="36067"/>
                  </a:lnTo>
                  <a:lnTo>
                    <a:pt x="210883" y="42417"/>
                  </a:lnTo>
                  <a:lnTo>
                    <a:pt x="202399" y="54737"/>
                  </a:lnTo>
                  <a:lnTo>
                    <a:pt x="229810" y="54737"/>
                  </a:lnTo>
                  <a:lnTo>
                    <a:pt x="235737" y="42925"/>
                  </a:lnTo>
                  <a:lnTo>
                    <a:pt x="237002" y="41401"/>
                  </a:lnTo>
                  <a:lnTo>
                    <a:pt x="238713" y="38100"/>
                  </a:lnTo>
                  <a:lnTo>
                    <a:pt x="237746" y="34798"/>
                  </a:lnTo>
                  <a:lnTo>
                    <a:pt x="230974" y="33400"/>
                  </a:lnTo>
                  <a:close/>
                </a:path>
                <a:path w="2688590" h="121920">
                  <a:moveTo>
                    <a:pt x="273837" y="33400"/>
                  </a:moveTo>
                  <a:lnTo>
                    <a:pt x="247650" y="54737"/>
                  </a:lnTo>
                  <a:lnTo>
                    <a:pt x="273837" y="54737"/>
                  </a:lnTo>
                  <a:lnTo>
                    <a:pt x="273837" y="33400"/>
                  </a:lnTo>
                  <a:close/>
                </a:path>
                <a:path w="2688590" h="121920">
                  <a:moveTo>
                    <a:pt x="309562" y="40512"/>
                  </a:moveTo>
                  <a:lnTo>
                    <a:pt x="297649" y="54737"/>
                  </a:lnTo>
                  <a:lnTo>
                    <a:pt x="318447" y="54737"/>
                  </a:lnTo>
                  <a:lnTo>
                    <a:pt x="309562" y="40512"/>
                  </a:lnTo>
                  <a:close/>
                </a:path>
                <a:path w="2688590" h="121920">
                  <a:moveTo>
                    <a:pt x="361950" y="26162"/>
                  </a:moveTo>
                  <a:lnTo>
                    <a:pt x="335749" y="54737"/>
                  </a:lnTo>
                  <a:lnTo>
                    <a:pt x="352425" y="54737"/>
                  </a:lnTo>
                  <a:lnTo>
                    <a:pt x="361950" y="26162"/>
                  </a:lnTo>
                  <a:close/>
                </a:path>
                <a:path w="2688590" h="121920">
                  <a:moveTo>
                    <a:pt x="378612" y="35687"/>
                  </a:moveTo>
                  <a:lnTo>
                    <a:pt x="352425" y="54737"/>
                  </a:lnTo>
                  <a:lnTo>
                    <a:pt x="374224" y="54737"/>
                  </a:lnTo>
                  <a:lnTo>
                    <a:pt x="378612" y="35687"/>
                  </a:lnTo>
                  <a:close/>
                </a:path>
                <a:path w="2688590" h="121920">
                  <a:moveTo>
                    <a:pt x="433387" y="50037"/>
                  </a:moveTo>
                  <a:lnTo>
                    <a:pt x="426237" y="54737"/>
                  </a:lnTo>
                  <a:lnTo>
                    <a:pt x="447543" y="54737"/>
                  </a:lnTo>
                  <a:lnTo>
                    <a:pt x="433387" y="50037"/>
                  </a:lnTo>
                  <a:close/>
                </a:path>
                <a:path w="2688590" h="121920">
                  <a:moveTo>
                    <a:pt x="814387" y="30987"/>
                  </a:moveTo>
                  <a:lnTo>
                    <a:pt x="790575" y="54737"/>
                  </a:lnTo>
                  <a:lnTo>
                    <a:pt x="816762" y="54737"/>
                  </a:lnTo>
                  <a:lnTo>
                    <a:pt x="814387" y="30987"/>
                  </a:lnTo>
                  <a:close/>
                </a:path>
                <a:path w="2688590" h="121920">
                  <a:moveTo>
                    <a:pt x="840574" y="30987"/>
                  </a:moveTo>
                  <a:lnTo>
                    <a:pt x="816762" y="54737"/>
                  </a:lnTo>
                  <a:lnTo>
                    <a:pt x="834095" y="54737"/>
                  </a:lnTo>
                  <a:lnTo>
                    <a:pt x="840574" y="30987"/>
                  </a:lnTo>
                  <a:close/>
                </a:path>
                <a:path w="2688590" h="121920">
                  <a:moveTo>
                    <a:pt x="950112" y="45212"/>
                  </a:moveTo>
                  <a:lnTo>
                    <a:pt x="940587" y="54737"/>
                  </a:lnTo>
                  <a:lnTo>
                    <a:pt x="957879" y="54737"/>
                  </a:lnTo>
                  <a:lnTo>
                    <a:pt x="950112" y="45212"/>
                  </a:lnTo>
                  <a:close/>
                </a:path>
                <a:path w="2688590" h="121920">
                  <a:moveTo>
                    <a:pt x="1271587" y="35687"/>
                  </a:moveTo>
                  <a:lnTo>
                    <a:pt x="1250149" y="54737"/>
                  </a:lnTo>
                  <a:lnTo>
                    <a:pt x="1279790" y="54737"/>
                  </a:lnTo>
                  <a:lnTo>
                    <a:pt x="1281112" y="42925"/>
                  </a:lnTo>
                  <a:lnTo>
                    <a:pt x="1271587" y="35687"/>
                  </a:lnTo>
                  <a:close/>
                </a:path>
                <a:path w="2688590" h="121920">
                  <a:moveTo>
                    <a:pt x="1378737" y="35687"/>
                  </a:moveTo>
                  <a:lnTo>
                    <a:pt x="1376362" y="54737"/>
                  </a:lnTo>
                  <a:lnTo>
                    <a:pt x="1387191" y="54737"/>
                  </a:lnTo>
                  <a:lnTo>
                    <a:pt x="1378737" y="35687"/>
                  </a:lnTo>
                  <a:close/>
                </a:path>
                <a:path w="2688590" h="121920">
                  <a:moveTo>
                    <a:pt x="1493037" y="33400"/>
                  </a:moveTo>
                  <a:lnTo>
                    <a:pt x="1476375" y="54737"/>
                  </a:lnTo>
                  <a:lnTo>
                    <a:pt x="1499461" y="54737"/>
                  </a:lnTo>
                  <a:lnTo>
                    <a:pt x="1493037" y="33400"/>
                  </a:lnTo>
                  <a:close/>
                </a:path>
                <a:path w="2688590" h="121920">
                  <a:moveTo>
                    <a:pt x="1876425" y="35687"/>
                  </a:moveTo>
                  <a:lnTo>
                    <a:pt x="1866900" y="54737"/>
                  </a:lnTo>
                  <a:lnTo>
                    <a:pt x="1912081" y="54737"/>
                  </a:lnTo>
                  <a:lnTo>
                    <a:pt x="1910559" y="52450"/>
                  </a:lnTo>
                  <a:lnTo>
                    <a:pt x="1890712" y="52450"/>
                  </a:lnTo>
                  <a:lnTo>
                    <a:pt x="1876425" y="35687"/>
                  </a:lnTo>
                  <a:close/>
                </a:path>
                <a:path w="2688590" h="121920">
                  <a:moveTo>
                    <a:pt x="2185987" y="33400"/>
                  </a:moveTo>
                  <a:lnTo>
                    <a:pt x="2159787" y="54737"/>
                  </a:lnTo>
                  <a:lnTo>
                    <a:pt x="2185987" y="54737"/>
                  </a:lnTo>
                  <a:lnTo>
                    <a:pt x="2185987" y="33400"/>
                  </a:lnTo>
                  <a:close/>
                </a:path>
                <a:path w="2688590" h="121920">
                  <a:moveTo>
                    <a:pt x="178587" y="38100"/>
                  </a:moveTo>
                  <a:lnTo>
                    <a:pt x="169062" y="52450"/>
                  </a:lnTo>
                  <a:lnTo>
                    <a:pt x="184312" y="52450"/>
                  </a:lnTo>
                  <a:lnTo>
                    <a:pt x="178587" y="38100"/>
                  </a:lnTo>
                  <a:close/>
                </a:path>
                <a:path w="2688590" h="121920">
                  <a:moveTo>
                    <a:pt x="559587" y="11937"/>
                  </a:moveTo>
                  <a:lnTo>
                    <a:pt x="559587" y="52450"/>
                  </a:lnTo>
                  <a:lnTo>
                    <a:pt x="592924" y="52450"/>
                  </a:lnTo>
                  <a:lnTo>
                    <a:pt x="592443" y="50037"/>
                  </a:lnTo>
                  <a:lnTo>
                    <a:pt x="576262" y="50037"/>
                  </a:lnTo>
                  <a:lnTo>
                    <a:pt x="559587" y="11937"/>
                  </a:lnTo>
                  <a:close/>
                </a:path>
                <a:path w="2688590" h="121920">
                  <a:moveTo>
                    <a:pt x="602449" y="40512"/>
                  </a:moveTo>
                  <a:lnTo>
                    <a:pt x="592924" y="52450"/>
                  </a:lnTo>
                  <a:lnTo>
                    <a:pt x="617372" y="52450"/>
                  </a:lnTo>
                  <a:lnTo>
                    <a:pt x="602449" y="40512"/>
                  </a:lnTo>
                  <a:close/>
                </a:path>
                <a:path w="2688590" h="121920">
                  <a:moveTo>
                    <a:pt x="1902612" y="40512"/>
                  </a:moveTo>
                  <a:lnTo>
                    <a:pt x="1890712" y="52450"/>
                  </a:lnTo>
                  <a:lnTo>
                    <a:pt x="1910559" y="52450"/>
                  </a:lnTo>
                  <a:lnTo>
                    <a:pt x="1902612" y="40512"/>
                  </a:lnTo>
                  <a:close/>
                </a:path>
                <a:path w="2688590" h="121920">
                  <a:moveTo>
                    <a:pt x="2112162" y="26162"/>
                  </a:moveTo>
                  <a:lnTo>
                    <a:pt x="2095500" y="52450"/>
                  </a:lnTo>
                  <a:lnTo>
                    <a:pt x="2114550" y="52450"/>
                  </a:lnTo>
                  <a:lnTo>
                    <a:pt x="2112162" y="26162"/>
                  </a:lnTo>
                  <a:close/>
                </a:path>
                <a:path w="2688590" h="121920">
                  <a:moveTo>
                    <a:pt x="2128837" y="35687"/>
                  </a:moveTo>
                  <a:lnTo>
                    <a:pt x="2114550" y="52450"/>
                  </a:lnTo>
                  <a:lnTo>
                    <a:pt x="2133618" y="52450"/>
                  </a:lnTo>
                  <a:lnTo>
                    <a:pt x="2128837" y="35687"/>
                  </a:lnTo>
                  <a:close/>
                </a:path>
                <a:path w="2688590" h="121920">
                  <a:moveTo>
                    <a:pt x="2557462" y="35687"/>
                  </a:moveTo>
                  <a:lnTo>
                    <a:pt x="2547937" y="52450"/>
                  </a:lnTo>
                  <a:lnTo>
                    <a:pt x="2570838" y="52450"/>
                  </a:lnTo>
                  <a:lnTo>
                    <a:pt x="2557462" y="35687"/>
                  </a:lnTo>
                  <a:close/>
                </a:path>
                <a:path w="2688590" h="121920">
                  <a:moveTo>
                    <a:pt x="2686050" y="50037"/>
                  </a:moveTo>
                  <a:lnTo>
                    <a:pt x="2662237" y="52450"/>
                  </a:lnTo>
                  <a:lnTo>
                    <a:pt x="2686050" y="52450"/>
                  </a:lnTo>
                  <a:lnTo>
                    <a:pt x="2686050" y="50037"/>
                  </a:lnTo>
                  <a:close/>
                </a:path>
                <a:path w="2688590" h="121920">
                  <a:moveTo>
                    <a:pt x="588162" y="28575"/>
                  </a:moveTo>
                  <a:lnTo>
                    <a:pt x="576262" y="50037"/>
                  </a:lnTo>
                  <a:lnTo>
                    <a:pt x="592443" y="50037"/>
                  </a:lnTo>
                  <a:lnTo>
                    <a:pt x="588162" y="28575"/>
                  </a:lnTo>
                  <a:close/>
                </a:path>
                <a:path w="2688590" h="121920">
                  <a:moveTo>
                    <a:pt x="1009650" y="28575"/>
                  </a:moveTo>
                  <a:lnTo>
                    <a:pt x="1002499" y="50037"/>
                  </a:lnTo>
                  <a:lnTo>
                    <a:pt x="1018830" y="50037"/>
                  </a:lnTo>
                  <a:lnTo>
                    <a:pt x="1009650" y="28575"/>
                  </a:lnTo>
                  <a:close/>
                </a:path>
                <a:path w="2688590" h="121920">
                  <a:moveTo>
                    <a:pt x="1100137" y="33400"/>
                  </a:moveTo>
                  <a:lnTo>
                    <a:pt x="1073937" y="50037"/>
                  </a:lnTo>
                  <a:lnTo>
                    <a:pt x="1100137" y="50037"/>
                  </a:lnTo>
                  <a:lnTo>
                    <a:pt x="1100137" y="33400"/>
                  </a:lnTo>
                  <a:close/>
                </a:path>
                <a:path w="2688590" h="121920">
                  <a:moveTo>
                    <a:pt x="650074" y="23875"/>
                  </a:moveTo>
                  <a:lnTo>
                    <a:pt x="635787" y="47625"/>
                  </a:lnTo>
                  <a:lnTo>
                    <a:pt x="647700" y="47625"/>
                  </a:lnTo>
                  <a:lnTo>
                    <a:pt x="650074" y="23875"/>
                  </a:lnTo>
                  <a:close/>
                </a:path>
                <a:path w="2688590" h="121920">
                  <a:moveTo>
                    <a:pt x="671512" y="33400"/>
                  </a:moveTo>
                  <a:lnTo>
                    <a:pt x="647700" y="47625"/>
                  </a:lnTo>
                  <a:lnTo>
                    <a:pt x="668660" y="47625"/>
                  </a:lnTo>
                  <a:lnTo>
                    <a:pt x="671512" y="33400"/>
                  </a:lnTo>
                  <a:close/>
                </a:path>
                <a:path w="2688590" h="121920">
                  <a:moveTo>
                    <a:pt x="1447800" y="2412"/>
                  </a:moveTo>
                  <a:lnTo>
                    <a:pt x="1428750" y="47625"/>
                  </a:lnTo>
                  <a:lnTo>
                    <a:pt x="1474179" y="47625"/>
                  </a:lnTo>
                  <a:lnTo>
                    <a:pt x="1473435" y="45212"/>
                  </a:lnTo>
                  <a:lnTo>
                    <a:pt x="1445412" y="45212"/>
                  </a:lnTo>
                  <a:lnTo>
                    <a:pt x="1447800" y="2412"/>
                  </a:lnTo>
                  <a:close/>
                </a:path>
                <a:path w="2688590" h="121920">
                  <a:moveTo>
                    <a:pt x="2516974" y="7112"/>
                  </a:moveTo>
                  <a:lnTo>
                    <a:pt x="2505075" y="47625"/>
                  </a:lnTo>
                  <a:lnTo>
                    <a:pt x="2528887" y="47625"/>
                  </a:lnTo>
                  <a:lnTo>
                    <a:pt x="2521737" y="40512"/>
                  </a:lnTo>
                  <a:lnTo>
                    <a:pt x="2516974" y="7112"/>
                  </a:lnTo>
                  <a:close/>
                </a:path>
                <a:path w="2688590" h="121920">
                  <a:moveTo>
                    <a:pt x="2538412" y="35687"/>
                  </a:moveTo>
                  <a:lnTo>
                    <a:pt x="2528887" y="47625"/>
                  </a:lnTo>
                  <a:lnTo>
                    <a:pt x="2545195" y="47625"/>
                  </a:lnTo>
                  <a:lnTo>
                    <a:pt x="2538412" y="35687"/>
                  </a:lnTo>
                  <a:close/>
                </a:path>
                <a:path w="2688590" h="121920">
                  <a:moveTo>
                    <a:pt x="1466850" y="23875"/>
                  </a:moveTo>
                  <a:lnTo>
                    <a:pt x="1445412" y="45212"/>
                  </a:lnTo>
                  <a:lnTo>
                    <a:pt x="1473435" y="45212"/>
                  </a:lnTo>
                  <a:lnTo>
                    <a:pt x="1466850" y="23875"/>
                  </a:lnTo>
                  <a:close/>
                </a:path>
                <a:path w="2688590" h="121920">
                  <a:moveTo>
                    <a:pt x="152400" y="23875"/>
                  </a:moveTo>
                  <a:lnTo>
                    <a:pt x="140487" y="42925"/>
                  </a:lnTo>
                  <a:lnTo>
                    <a:pt x="163508" y="42925"/>
                  </a:lnTo>
                  <a:lnTo>
                    <a:pt x="152400" y="23875"/>
                  </a:lnTo>
                  <a:close/>
                </a:path>
                <a:path w="2688590" h="121920">
                  <a:moveTo>
                    <a:pt x="1545424" y="28575"/>
                  </a:moveTo>
                  <a:lnTo>
                    <a:pt x="1521612" y="42925"/>
                  </a:lnTo>
                  <a:lnTo>
                    <a:pt x="1540641" y="42925"/>
                  </a:lnTo>
                  <a:lnTo>
                    <a:pt x="1545424" y="28575"/>
                  </a:lnTo>
                  <a:close/>
                </a:path>
                <a:path w="2688590" h="121920">
                  <a:moveTo>
                    <a:pt x="133350" y="0"/>
                  </a:moveTo>
                  <a:lnTo>
                    <a:pt x="119062" y="40512"/>
                  </a:lnTo>
                  <a:lnTo>
                    <a:pt x="137312" y="40512"/>
                  </a:lnTo>
                  <a:lnTo>
                    <a:pt x="130962" y="35687"/>
                  </a:lnTo>
                  <a:lnTo>
                    <a:pt x="133350" y="0"/>
                  </a:lnTo>
                  <a:close/>
                </a:path>
                <a:path w="2688590" h="121920">
                  <a:moveTo>
                    <a:pt x="1952625" y="38100"/>
                  </a:moveTo>
                  <a:lnTo>
                    <a:pt x="1938337" y="40512"/>
                  </a:lnTo>
                  <a:lnTo>
                    <a:pt x="1952625" y="40512"/>
                  </a:lnTo>
                  <a:lnTo>
                    <a:pt x="1952625" y="38100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33190" y="527751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06" y="2870"/>
                  </a:lnTo>
                  <a:lnTo>
                    <a:pt x="26517" y="4216"/>
                  </a:lnTo>
                  <a:lnTo>
                    <a:pt x="32245" y="21424"/>
                  </a:lnTo>
                  <a:lnTo>
                    <a:pt x="21561" y="29156"/>
                  </a:lnTo>
                  <a:lnTo>
                    <a:pt x="14641" y="32745"/>
                  </a:lnTo>
                  <a:lnTo>
                    <a:pt x="8461" y="33103"/>
                  </a:lnTo>
                  <a:lnTo>
                    <a:pt x="0" y="31140"/>
                  </a:lnTo>
                  <a:lnTo>
                    <a:pt x="1676" y="34264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32668" y="5281726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9" y="0"/>
                  </a:moveTo>
                  <a:lnTo>
                    <a:pt x="12201" y="9007"/>
                  </a:lnTo>
                  <a:lnTo>
                    <a:pt x="3540" y="16367"/>
                  </a:lnTo>
                  <a:lnTo>
                    <a:pt x="0" y="22274"/>
                  </a:lnTo>
                  <a:lnTo>
                    <a:pt x="521" y="26924"/>
                  </a:lnTo>
                  <a:lnTo>
                    <a:pt x="11528" y="26991"/>
                  </a:lnTo>
                  <a:lnTo>
                    <a:pt x="21949" y="23475"/>
                  </a:lnTo>
                  <a:lnTo>
                    <a:pt x="29718" y="19255"/>
                  </a:lnTo>
                  <a:lnTo>
                    <a:pt x="32766" y="17208"/>
                  </a:lnTo>
                  <a:lnTo>
                    <a:pt x="27039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002365" y="5527535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01850" y="5531764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78452" y="5565635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77938" y="5569864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21264" y="563231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820750" y="5636539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45365" y="5675172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44850" y="5679401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40565" y="5589447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40050" y="5593676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588152" y="532751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87638" y="5331739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21552" y="528941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21038" y="5293639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164290" y="5260835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63775" y="5265064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58590" y="5321947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20" y="0"/>
                  </a:moveTo>
                  <a:lnTo>
                    <a:pt x="29006" y="2870"/>
                  </a:lnTo>
                  <a:lnTo>
                    <a:pt x="26504" y="4229"/>
                  </a:lnTo>
                  <a:lnTo>
                    <a:pt x="32245" y="21437"/>
                  </a:lnTo>
                  <a:lnTo>
                    <a:pt x="21561" y="29161"/>
                  </a:lnTo>
                  <a:lnTo>
                    <a:pt x="14641" y="32748"/>
                  </a:lnTo>
                  <a:lnTo>
                    <a:pt x="8461" y="33108"/>
                  </a:lnTo>
                  <a:lnTo>
                    <a:pt x="0" y="31153"/>
                  </a:lnTo>
                  <a:lnTo>
                    <a:pt x="1663" y="34277"/>
                  </a:lnTo>
                  <a:lnTo>
                    <a:pt x="5930" y="36474"/>
                  </a:lnTo>
                  <a:lnTo>
                    <a:pt x="10807" y="38100"/>
                  </a:lnTo>
                  <a:lnTo>
                    <a:pt x="22044" y="38620"/>
                  </a:lnTo>
                  <a:lnTo>
                    <a:pt x="32834" y="35123"/>
                  </a:lnTo>
                  <a:lnTo>
                    <a:pt x="40945" y="30733"/>
                  </a:lnTo>
                  <a:lnTo>
                    <a:pt x="44145" y="28575"/>
                  </a:lnTo>
                  <a:lnTo>
                    <a:pt x="34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58068" y="5326176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26" y="0"/>
                  </a:moveTo>
                  <a:lnTo>
                    <a:pt x="12196" y="9000"/>
                  </a:lnTo>
                  <a:lnTo>
                    <a:pt x="3539" y="16357"/>
                  </a:lnTo>
                  <a:lnTo>
                    <a:pt x="0" y="22267"/>
                  </a:lnTo>
                  <a:lnTo>
                    <a:pt x="521" y="26924"/>
                  </a:lnTo>
                  <a:lnTo>
                    <a:pt x="11528" y="26986"/>
                  </a:lnTo>
                  <a:lnTo>
                    <a:pt x="21949" y="23471"/>
                  </a:lnTo>
                  <a:lnTo>
                    <a:pt x="29718" y="19253"/>
                  </a:lnTo>
                  <a:lnTo>
                    <a:pt x="32766" y="17208"/>
                  </a:lnTo>
                  <a:lnTo>
                    <a:pt x="27026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854602" y="5446572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854082" y="5450801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7" y="0"/>
                  </a:moveTo>
                  <a:lnTo>
                    <a:pt x="12205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9" y="26924"/>
                  </a:lnTo>
                  <a:lnTo>
                    <a:pt x="11533" y="26986"/>
                  </a:lnTo>
                  <a:lnTo>
                    <a:pt x="21958" y="23471"/>
                  </a:lnTo>
                  <a:lnTo>
                    <a:pt x="29728" y="19253"/>
                  </a:lnTo>
                  <a:lnTo>
                    <a:pt x="32777" y="17208"/>
                  </a:lnTo>
                  <a:lnTo>
                    <a:pt x="27037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02402" y="563231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9019" y="2870"/>
                  </a:lnTo>
                  <a:lnTo>
                    <a:pt x="26517" y="4229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301888" y="5636539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0"/>
                  </a:lnTo>
                  <a:lnTo>
                    <a:pt x="3543" y="16357"/>
                  </a:lnTo>
                  <a:lnTo>
                    <a:pt x="0" y="22267"/>
                  </a:lnTo>
                  <a:lnTo>
                    <a:pt x="514" y="26924"/>
                  </a:lnTo>
                  <a:lnTo>
                    <a:pt x="11528" y="26986"/>
                  </a:lnTo>
                  <a:lnTo>
                    <a:pt x="21953" y="23471"/>
                  </a:lnTo>
                  <a:lnTo>
                    <a:pt x="29723" y="19253"/>
                  </a:lnTo>
                  <a:lnTo>
                    <a:pt x="32772" y="17208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97752" y="5456097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20" y="0"/>
                  </a:moveTo>
                  <a:lnTo>
                    <a:pt x="29006" y="2870"/>
                  </a:lnTo>
                  <a:lnTo>
                    <a:pt x="26517" y="4229"/>
                  </a:lnTo>
                  <a:lnTo>
                    <a:pt x="32245" y="21437"/>
                  </a:lnTo>
                  <a:lnTo>
                    <a:pt x="21561" y="29161"/>
                  </a:lnTo>
                  <a:lnTo>
                    <a:pt x="14641" y="32748"/>
                  </a:lnTo>
                  <a:lnTo>
                    <a:pt x="8461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07" y="38100"/>
                  </a:lnTo>
                  <a:lnTo>
                    <a:pt x="22044" y="38620"/>
                  </a:lnTo>
                  <a:lnTo>
                    <a:pt x="32834" y="35123"/>
                  </a:lnTo>
                  <a:lnTo>
                    <a:pt x="40945" y="30733"/>
                  </a:lnTo>
                  <a:lnTo>
                    <a:pt x="44145" y="28575"/>
                  </a:lnTo>
                  <a:lnTo>
                    <a:pt x="34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097231" y="5460326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9" y="0"/>
                  </a:moveTo>
                  <a:lnTo>
                    <a:pt x="12201" y="9000"/>
                  </a:lnTo>
                  <a:lnTo>
                    <a:pt x="3540" y="16357"/>
                  </a:lnTo>
                  <a:lnTo>
                    <a:pt x="0" y="22267"/>
                  </a:lnTo>
                  <a:lnTo>
                    <a:pt x="521" y="26924"/>
                  </a:lnTo>
                  <a:lnTo>
                    <a:pt x="11528" y="26986"/>
                  </a:lnTo>
                  <a:lnTo>
                    <a:pt x="21949" y="23471"/>
                  </a:lnTo>
                  <a:lnTo>
                    <a:pt x="29718" y="19253"/>
                  </a:lnTo>
                  <a:lnTo>
                    <a:pt x="32766" y="17208"/>
                  </a:lnTo>
                  <a:lnTo>
                    <a:pt x="27039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72964" y="5626747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20" y="0"/>
                  </a:moveTo>
                  <a:lnTo>
                    <a:pt x="29006" y="2870"/>
                  </a:lnTo>
                  <a:lnTo>
                    <a:pt x="26517" y="4229"/>
                  </a:lnTo>
                  <a:lnTo>
                    <a:pt x="32245" y="21437"/>
                  </a:lnTo>
                  <a:lnTo>
                    <a:pt x="21561" y="29161"/>
                  </a:lnTo>
                  <a:lnTo>
                    <a:pt x="14641" y="32748"/>
                  </a:lnTo>
                  <a:lnTo>
                    <a:pt x="8461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07" y="38100"/>
                  </a:lnTo>
                  <a:lnTo>
                    <a:pt x="22044" y="38620"/>
                  </a:lnTo>
                  <a:lnTo>
                    <a:pt x="32834" y="35123"/>
                  </a:lnTo>
                  <a:lnTo>
                    <a:pt x="40945" y="30733"/>
                  </a:lnTo>
                  <a:lnTo>
                    <a:pt x="44145" y="28575"/>
                  </a:lnTo>
                  <a:lnTo>
                    <a:pt x="34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72443" y="5630976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9" y="0"/>
                  </a:moveTo>
                  <a:lnTo>
                    <a:pt x="12201" y="9000"/>
                  </a:lnTo>
                  <a:lnTo>
                    <a:pt x="3540" y="16357"/>
                  </a:lnTo>
                  <a:lnTo>
                    <a:pt x="0" y="22267"/>
                  </a:lnTo>
                  <a:lnTo>
                    <a:pt x="521" y="26924"/>
                  </a:lnTo>
                  <a:lnTo>
                    <a:pt x="11528" y="26986"/>
                  </a:lnTo>
                  <a:lnTo>
                    <a:pt x="21949" y="23471"/>
                  </a:lnTo>
                  <a:lnTo>
                    <a:pt x="29718" y="19253"/>
                  </a:lnTo>
                  <a:lnTo>
                    <a:pt x="32766" y="17208"/>
                  </a:lnTo>
                  <a:lnTo>
                    <a:pt x="27039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40402" y="5325922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6517" y="4216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39888" y="5330139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7"/>
                  </a:lnTo>
                  <a:lnTo>
                    <a:pt x="3543" y="16368"/>
                  </a:lnTo>
                  <a:lnTo>
                    <a:pt x="0" y="22279"/>
                  </a:lnTo>
                  <a:lnTo>
                    <a:pt x="514" y="26936"/>
                  </a:lnTo>
                  <a:lnTo>
                    <a:pt x="11528" y="26999"/>
                  </a:lnTo>
                  <a:lnTo>
                    <a:pt x="21953" y="23483"/>
                  </a:lnTo>
                  <a:lnTo>
                    <a:pt x="29723" y="19266"/>
                  </a:lnTo>
                  <a:lnTo>
                    <a:pt x="32772" y="17221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21477" y="5497372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34632" y="0"/>
                  </a:moveTo>
                  <a:lnTo>
                    <a:pt x="26517" y="4216"/>
                  </a:lnTo>
                  <a:lnTo>
                    <a:pt x="32258" y="21437"/>
                  </a:lnTo>
                  <a:lnTo>
                    <a:pt x="21574" y="29161"/>
                  </a:lnTo>
                  <a:lnTo>
                    <a:pt x="14652" y="32748"/>
                  </a:lnTo>
                  <a:lnTo>
                    <a:pt x="8469" y="33108"/>
                  </a:lnTo>
                  <a:lnTo>
                    <a:pt x="0" y="31153"/>
                  </a:lnTo>
                  <a:lnTo>
                    <a:pt x="1676" y="34277"/>
                  </a:lnTo>
                  <a:lnTo>
                    <a:pt x="5943" y="36474"/>
                  </a:lnTo>
                  <a:lnTo>
                    <a:pt x="10820" y="38100"/>
                  </a:lnTo>
                  <a:lnTo>
                    <a:pt x="22056" y="38620"/>
                  </a:lnTo>
                  <a:lnTo>
                    <a:pt x="32846" y="35123"/>
                  </a:lnTo>
                  <a:lnTo>
                    <a:pt x="40958" y="30733"/>
                  </a:lnTo>
                  <a:lnTo>
                    <a:pt x="44157" y="28575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20963" y="5501589"/>
              <a:ext cx="33020" cy="27305"/>
            </a:xfrm>
            <a:custGeom>
              <a:avLst/>
              <a:gdLst/>
              <a:ahLst/>
              <a:cxnLst/>
              <a:rect l="l" t="t" r="r" b="b"/>
              <a:pathLst>
                <a:path w="33020" h="27304">
                  <a:moveTo>
                    <a:pt x="27031" y="0"/>
                  </a:moveTo>
                  <a:lnTo>
                    <a:pt x="12201" y="9007"/>
                  </a:lnTo>
                  <a:lnTo>
                    <a:pt x="3543" y="16368"/>
                  </a:lnTo>
                  <a:lnTo>
                    <a:pt x="0" y="22279"/>
                  </a:lnTo>
                  <a:lnTo>
                    <a:pt x="514" y="26936"/>
                  </a:lnTo>
                  <a:lnTo>
                    <a:pt x="11528" y="26999"/>
                  </a:lnTo>
                  <a:lnTo>
                    <a:pt x="21953" y="23483"/>
                  </a:lnTo>
                  <a:lnTo>
                    <a:pt x="29723" y="19266"/>
                  </a:lnTo>
                  <a:lnTo>
                    <a:pt x="32772" y="17221"/>
                  </a:lnTo>
                  <a:lnTo>
                    <a:pt x="27031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61726" y="5292420"/>
              <a:ext cx="46355" cy="30480"/>
            </a:xfrm>
            <a:custGeom>
              <a:avLst/>
              <a:gdLst/>
              <a:ahLst/>
              <a:cxnLst/>
              <a:rect l="l" t="t" r="r" b="b"/>
              <a:pathLst>
                <a:path w="46354" h="30479">
                  <a:moveTo>
                    <a:pt x="36702" y="0"/>
                  </a:moveTo>
                  <a:lnTo>
                    <a:pt x="32842" y="17729"/>
                  </a:lnTo>
                  <a:lnTo>
                    <a:pt x="19708" y="18916"/>
                  </a:lnTo>
                  <a:lnTo>
                    <a:pt x="11925" y="18465"/>
                  </a:lnTo>
                  <a:lnTo>
                    <a:pt x="6428" y="15614"/>
                  </a:lnTo>
                  <a:lnTo>
                    <a:pt x="152" y="9601"/>
                  </a:lnTo>
                  <a:lnTo>
                    <a:pt x="0" y="13144"/>
                  </a:lnTo>
                  <a:lnTo>
                    <a:pt x="35569" y="30167"/>
                  </a:lnTo>
                  <a:lnTo>
                    <a:pt x="39420" y="29946"/>
                  </a:lnTo>
                  <a:lnTo>
                    <a:pt x="45834" y="533"/>
                  </a:lnTo>
                  <a:lnTo>
                    <a:pt x="39547" y="114"/>
                  </a:lnTo>
                  <a:lnTo>
                    <a:pt x="367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61878" y="5292420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36550" y="0"/>
                  </a:moveTo>
                  <a:lnTo>
                    <a:pt x="19198" y="164"/>
                  </a:lnTo>
                  <a:lnTo>
                    <a:pt x="7997" y="2066"/>
                  </a:lnTo>
                  <a:lnTo>
                    <a:pt x="1935" y="5336"/>
                  </a:lnTo>
                  <a:lnTo>
                    <a:pt x="0" y="9601"/>
                  </a:lnTo>
                  <a:lnTo>
                    <a:pt x="9431" y="15286"/>
                  </a:lnTo>
                  <a:lnTo>
                    <a:pt x="20188" y="17589"/>
                  </a:lnTo>
                  <a:lnTo>
                    <a:pt x="29023" y="17930"/>
                  </a:lnTo>
                  <a:lnTo>
                    <a:pt x="32689" y="17729"/>
                  </a:lnTo>
                  <a:lnTo>
                    <a:pt x="36550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77893" y="5540781"/>
              <a:ext cx="46355" cy="30480"/>
            </a:xfrm>
            <a:custGeom>
              <a:avLst/>
              <a:gdLst/>
              <a:ahLst/>
              <a:cxnLst/>
              <a:rect l="l" t="t" r="r" b="b"/>
              <a:pathLst>
                <a:path w="46354" h="30479">
                  <a:moveTo>
                    <a:pt x="36703" y="0"/>
                  </a:moveTo>
                  <a:lnTo>
                    <a:pt x="32854" y="17716"/>
                  </a:lnTo>
                  <a:lnTo>
                    <a:pt x="19721" y="18903"/>
                  </a:lnTo>
                  <a:lnTo>
                    <a:pt x="11937" y="18451"/>
                  </a:lnTo>
                  <a:lnTo>
                    <a:pt x="6440" y="15596"/>
                  </a:lnTo>
                  <a:lnTo>
                    <a:pt x="165" y="9575"/>
                  </a:lnTo>
                  <a:lnTo>
                    <a:pt x="0" y="13131"/>
                  </a:lnTo>
                  <a:lnTo>
                    <a:pt x="35589" y="30154"/>
                  </a:lnTo>
                  <a:lnTo>
                    <a:pt x="39446" y="29933"/>
                  </a:lnTo>
                  <a:lnTo>
                    <a:pt x="45847" y="508"/>
                  </a:lnTo>
                  <a:lnTo>
                    <a:pt x="39547" y="101"/>
                  </a:lnTo>
                  <a:lnTo>
                    <a:pt x="367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78058" y="5540781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36537" y="0"/>
                  </a:moveTo>
                  <a:lnTo>
                    <a:pt x="19191" y="156"/>
                  </a:lnTo>
                  <a:lnTo>
                    <a:pt x="7991" y="2054"/>
                  </a:lnTo>
                  <a:lnTo>
                    <a:pt x="1930" y="5318"/>
                  </a:lnTo>
                  <a:lnTo>
                    <a:pt x="0" y="9575"/>
                  </a:lnTo>
                  <a:lnTo>
                    <a:pt x="9431" y="15267"/>
                  </a:lnTo>
                  <a:lnTo>
                    <a:pt x="20188" y="17575"/>
                  </a:lnTo>
                  <a:lnTo>
                    <a:pt x="29023" y="17917"/>
                  </a:lnTo>
                  <a:lnTo>
                    <a:pt x="32689" y="17716"/>
                  </a:lnTo>
                  <a:lnTo>
                    <a:pt x="3653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80864" y="5511495"/>
              <a:ext cx="46355" cy="30480"/>
            </a:xfrm>
            <a:custGeom>
              <a:avLst/>
              <a:gdLst/>
              <a:ahLst/>
              <a:cxnLst/>
              <a:rect l="l" t="t" r="r" b="b"/>
              <a:pathLst>
                <a:path w="46354" h="30479">
                  <a:moveTo>
                    <a:pt x="36702" y="0"/>
                  </a:moveTo>
                  <a:lnTo>
                    <a:pt x="32854" y="17729"/>
                  </a:lnTo>
                  <a:lnTo>
                    <a:pt x="19713" y="18916"/>
                  </a:lnTo>
                  <a:lnTo>
                    <a:pt x="11926" y="18465"/>
                  </a:lnTo>
                  <a:lnTo>
                    <a:pt x="6428" y="15614"/>
                  </a:lnTo>
                  <a:lnTo>
                    <a:pt x="152" y="9601"/>
                  </a:lnTo>
                  <a:lnTo>
                    <a:pt x="0" y="13144"/>
                  </a:lnTo>
                  <a:lnTo>
                    <a:pt x="35569" y="30167"/>
                  </a:lnTo>
                  <a:lnTo>
                    <a:pt x="39420" y="29946"/>
                  </a:lnTo>
                  <a:lnTo>
                    <a:pt x="45834" y="533"/>
                  </a:lnTo>
                  <a:lnTo>
                    <a:pt x="39547" y="114"/>
                  </a:lnTo>
                  <a:lnTo>
                    <a:pt x="367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81016" y="5511495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36550" y="0"/>
                  </a:moveTo>
                  <a:lnTo>
                    <a:pt x="19198" y="164"/>
                  </a:lnTo>
                  <a:lnTo>
                    <a:pt x="7997" y="2066"/>
                  </a:lnTo>
                  <a:lnTo>
                    <a:pt x="1935" y="5336"/>
                  </a:lnTo>
                  <a:lnTo>
                    <a:pt x="0" y="9601"/>
                  </a:lnTo>
                  <a:lnTo>
                    <a:pt x="9433" y="15286"/>
                  </a:lnTo>
                  <a:lnTo>
                    <a:pt x="20194" y="17589"/>
                  </a:lnTo>
                  <a:lnTo>
                    <a:pt x="29033" y="17930"/>
                  </a:lnTo>
                  <a:lnTo>
                    <a:pt x="32702" y="17729"/>
                  </a:lnTo>
                  <a:lnTo>
                    <a:pt x="36550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54180" y="5307418"/>
              <a:ext cx="46355" cy="30480"/>
            </a:xfrm>
            <a:custGeom>
              <a:avLst/>
              <a:gdLst/>
              <a:ahLst/>
              <a:cxnLst/>
              <a:rect l="l" t="t" r="r" b="b"/>
              <a:pathLst>
                <a:path w="46354" h="30479">
                  <a:moveTo>
                    <a:pt x="36703" y="0"/>
                  </a:moveTo>
                  <a:lnTo>
                    <a:pt x="32854" y="17716"/>
                  </a:lnTo>
                  <a:lnTo>
                    <a:pt x="19713" y="18903"/>
                  </a:lnTo>
                  <a:lnTo>
                    <a:pt x="11928" y="18451"/>
                  </a:lnTo>
                  <a:lnTo>
                    <a:pt x="6433" y="15596"/>
                  </a:lnTo>
                  <a:lnTo>
                    <a:pt x="165" y="9575"/>
                  </a:lnTo>
                  <a:lnTo>
                    <a:pt x="0" y="13131"/>
                  </a:lnTo>
                  <a:lnTo>
                    <a:pt x="35578" y="30154"/>
                  </a:lnTo>
                  <a:lnTo>
                    <a:pt x="39433" y="29933"/>
                  </a:lnTo>
                  <a:lnTo>
                    <a:pt x="45847" y="508"/>
                  </a:lnTo>
                  <a:lnTo>
                    <a:pt x="39547" y="101"/>
                  </a:lnTo>
                  <a:lnTo>
                    <a:pt x="367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254345" y="5307418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36537" y="0"/>
                  </a:moveTo>
                  <a:lnTo>
                    <a:pt x="19186" y="156"/>
                  </a:lnTo>
                  <a:lnTo>
                    <a:pt x="7986" y="2054"/>
                  </a:lnTo>
                  <a:lnTo>
                    <a:pt x="1928" y="5318"/>
                  </a:lnTo>
                  <a:lnTo>
                    <a:pt x="0" y="9575"/>
                  </a:lnTo>
                  <a:lnTo>
                    <a:pt x="9426" y="15267"/>
                  </a:lnTo>
                  <a:lnTo>
                    <a:pt x="20183" y="17575"/>
                  </a:lnTo>
                  <a:lnTo>
                    <a:pt x="29021" y="17917"/>
                  </a:lnTo>
                  <a:lnTo>
                    <a:pt x="32689" y="17716"/>
                  </a:lnTo>
                  <a:lnTo>
                    <a:pt x="3653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76623" y="5449938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51"/>
                  </a:moveTo>
                  <a:lnTo>
                    <a:pt x="1041" y="21081"/>
                  </a:lnTo>
                  <a:lnTo>
                    <a:pt x="3657" y="22440"/>
                  </a:lnTo>
                  <a:lnTo>
                    <a:pt x="15455" y="26365"/>
                  </a:lnTo>
                  <a:lnTo>
                    <a:pt x="21977" y="21475"/>
                  </a:lnTo>
                  <a:lnTo>
                    <a:pt x="8712" y="21475"/>
                  </a:lnTo>
                  <a:lnTo>
                    <a:pt x="0" y="19151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7856" y="1752"/>
                  </a:lnTo>
                  <a:lnTo>
                    <a:pt x="16319" y="2590"/>
                  </a:lnTo>
                  <a:lnTo>
                    <a:pt x="19837" y="13169"/>
                  </a:lnTo>
                  <a:lnTo>
                    <a:pt x="8712" y="21475"/>
                  </a:lnTo>
                  <a:lnTo>
                    <a:pt x="21977" y="21475"/>
                  </a:lnTo>
                  <a:lnTo>
                    <a:pt x="27177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176305" y="545252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7" y="0"/>
                  </a:moveTo>
                  <a:lnTo>
                    <a:pt x="7512" y="5539"/>
                  </a:lnTo>
                  <a:lnTo>
                    <a:pt x="2182" y="10066"/>
                  </a:lnTo>
                  <a:lnTo>
                    <a:pt x="0" y="13699"/>
                  </a:lnTo>
                  <a:lnTo>
                    <a:pt x="318" y="16560"/>
                  </a:lnTo>
                  <a:lnTo>
                    <a:pt x="9030" y="18884"/>
                  </a:lnTo>
                  <a:lnTo>
                    <a:pt x="20155" y="10579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69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16298" y="5319763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51"/>
                  </a:moveTo>
                  <a:lnTo>
                    <a:pt x="1041" y="21081"/>
                  </a:lnTo>
                  <a:lnTo>
                    <a:pt x="3657" y="22440"/>
                  </a:lnTo>
                  <a:lnTo>
                    <a:pt x="15455" y="26365"/>
                  </a:lnTo>
                  <a:lnTo>
                    <a:pt x="21994" y="21462"/>
                  </a:lnTo>
                  <a:lnTo>
                    <a:pt x="8712" y="21462"/>
                  </a:lnTo>
                  <a:lnTo>
                    <a:pt x="0" y="19151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888"/>
                  </a:lnTo>
                  <a:lnTo>
                    <a:pt x="16319" y="2590"/>
                  </a:lnTo>
                  <a:lnTo>
                    <a:pt x="19850" y="13169"/>
                  </a:lnTo>
                  <a:lnTo>
                    <a:pt x="8712" y="21462"/>
                  </a:lnTo>
                  <a:lnTo>
                    <a:pt x="21994" y="21462"/>
                  </a:lnTo>
                  <a:lnTo>
                    <a:pt x="27177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115985" y="5322354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9"/>
                  </a:lnTo>
                  <a:lnTo>
                    <a:pt x="2181" y="10066"/>
                  </a:lnTo>
                  <a:lnTo>
                    <a:pt x="0" y="13699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06785" y="5327827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41" y="21094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88" y="21475"/>
                  </a:lnTo>
                  <a:lnTo>
                    <a:pt x="8699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7856" y="1765"/>
                  </a:lnTo>
                  <a:lnTo>
                    <a:pt x="16319" y="2603"/>
                  </a:lnTo>
                  <a:lnTo>
                    <a:pt x="19837" y="13182"/>
                  </a:lnTo>
                  <a:lnTo>
                    <a:pt x="8699" y="21475"/>
                  </a:lnTo>
                  <a:lnTo>
                    <a:pt x="21988" y="21475"/>
                  </a:lnTo>
                  <a:lnTo>
                    <a:pt x="27178" y="17589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606467" y="533043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7" y="0"/>
                  </a:moveTo>
                  <a:lnTo>
                    <a:pt x="7512" y="5532"/>
                  </a:lnTo>
                  <a:lnTo>
                    <a:pt x="2182" y="10056"/>
                  </a:lnTo>
                  <a:lnTo>
                    <a:pt x="0" y="13692"/>
                  </a:lnTo>
                  <a:lnTo>
                    <a:pt x="318" y="16560"/>
                  </a:lnTo>
                  <a:lnTo>
                    <a:pt x="9017" y="18872"/>
                  </a:lnTo>
                  <a:lnTo>
                    <a:pt x="20155" y="10579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590910" y="5394502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41" y="21094"/>
                  </a:lnTo>
                  <a:lnTo>
                    <a:pt x="3657" y="22453"/>
                  </a:lnTo>
                  <a:lnTo>
                    <a:pt x="15455" y="26377"/>
                  </a:lnTo>
                  <a:lnTo>
                    <a:pt x="21994" y="21475"/>
                  </a:lnTo>
                  <a:lnTo>
                    <a:pt x="8699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23" y="0"/>
                  </a:moveTo>
                  <a:lnTo>
                    <a:pt x="19507" y="901"/>
                  </a:lnTo>
                  <a:lnTo>
                    <a:pt x="16306" y="2603"/>
                  </a:lnTo>
                  <a:lnTo>
                    <a:pt x="19850" y="13182"/>
                  </a:lnTo>
                  <a:lnTo>
                    <a:pt x="8699" y="21475"/>
                  </a:lnTo>
                  <a:lnTo>
                    <a:pt x="21994" y="21475"/>
                  </a:lnTo>
                  <a:lnTo>
                    <a:pt x="27178" y="17589"/>
                  </a:lnTo>
                  <a:lnTo>
                    <a:pt x="213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590591" y="539710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25" y="0"/>
                  </a:moveTo>
                  <a:lnTo>
                    <a:pt x="7506" y="5532"/>
                  </a:lnTo>
                  <a:lnTo>
                    <a:pt x="2180" y="10056"/>
                  </a:lnTo>
                  <a:lnTo>
                    <a:pt x="0" y="13692"/>
                  </a:lnTo>
                  <a:lnTo>
                    <a:pt x="318" y="16560"/>
                  </a:lnTo>
                  <a:lnTo>
                    <a:pt x="9017" y="18872"/>
                  </a:lnTo>
                  <a:lnTo>
                    <a:pt x="20168" y="10579"/>
                  </a:lnTo>
                  <a:lnTo>
                    <a:pt x="16625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70310" y="5308777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94"/>
                  </a:lnTo>
                  <a:lnTo>
                    <a:pt x="3644" y="22453"/>
                  </a:lnTo>
                  <a:lnTo>
                    <a:pt x="15443" y="26377"/>
                  </a:lnTo>
                  <a:lnTo>
                    <a:pt x="21981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7856" y="1765"/>
                  </a:lnTo>
                  <a:lnTo>
                    <a:pt x="16319" y="2603"/>
                  </a:lnTo>
                  <a:lnTo>
                    <a:pt x="19837" y="13182"/>
                  </a:lnTo>
                  <a:lnTo>
                    <a:pt x="8712" y="21475"/>
                  </a:lnTo>
                  <a:lnTo>
                    <a:pt x="21981" y="21475"/>
                  </a:lnTo>
                  <a:lnTo>
                    <a:pt x="27165" y="17589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69990" y="531138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9" y="0"/>
                  </a:moveTo>
                  <a:lnTo>
                    <a:pt x="7508" y="5532"/>
                  </a:lnTo>
                  <a:lnTo>
                    <a:pt x="2179" y="10056"/>
                  </a:lnTo>
                  <a:lnTo>
                    <a:pt x="0" y="13692"/>
                  </a:lnTo>
                  <a:lnTo>
                    <a:pt x="320" y="16560"/>
                  </a:lnTo>
                  <a:lnTo>
                    <a:pt x="9032" y="18872"/>
                  </a:lnTo>
                  <a:lnTo>
                    <a:pt x="20157" y="10579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633897" y="5373865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633584" y="5376468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243497" y="5264327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243185" y="526693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048110" y="5640565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047797" y="5643168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071922" y="5550077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071609" y="555268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271947" y="5545315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271634" y="5547918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476735" y="5478640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476422" y="548124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962385" y="5383390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962072" y="53859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191110" y="5459590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190797" y="54621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686285" y="5521502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685972" y="5524106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838448" y="5421490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15" y="21081"/>
                  </a:lnTo>
                  <a:lnTo>
                    <a:pt x="3644" y="22453"/>
                  </a:lnTo>
                  <a:lnTo>
                    <a:pt x="15430" y="26377"/>
                  </a:lnTo>
                  <a:lnTo>
                    <a:pt x="21959" y="21475"/>
                  </a:lnTo>
                  <a:lnTo>
                    <a:pt x="8699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297" y="0"/>
                  </a:moveTo>
                  <a:lnTo>
                    <a:pt x="19507" y="901"/>
                  </a:lnTo>
                  <a:lnTo>
                    <a:pt x="16306" y="2603"/>
                  </a:lnTo>
                  <a:lnTo>
                    <a:pt x="19837" y="13182"/>
                  </a:lnTo>
                  <a:lnTo>
                    <a:pt x="8699" y="21475"/>
                  </a:lnTo>
                  <a:lnTo>
                    <a:pt x="21959" y="21475"/>
                  </a:lnTo>
                  <a:lnTo>
                    <a:pt x="27152" y="17576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38127" y="54240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27" y="0"/>
                  </a:moveTo>
                  <a:lnTo>
                    <a:pt x="7503" y="5532"/>
                  </a:lnTo>
                  <a:lnTo>
                    <a:pt x="2177" y="10056"/>
                  </a:lnTo>
                  <a:lnTo>
                    <a:pt x="0" y="13692"/>
                  </a:lnTo>
                  <a:lnTo>
                    <a:pt x="320" y="16560"/>
                  </a:lnTo>
                  <a:lnTo>
                    <a:pt x="9019" y="18872"/>
                  </a:lnTo>
                  <a:lnTo>
                    <a:pt x="20157" y="10579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752835" y="5607227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752522" y="560983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352785" y="5645327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352472" y="564793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395647" y="5535790"/>
              <a:ext cx="27305" cy="26670"/>
            </a:xfrm>
            <a:custGeom>
              <a:avLst/>
              <a:gdLst/>
              <a:ahLst/>
              <a:cxnLst/>
              <a:rect l="l" t="t" r="r" b="b"/>
              <a:pathLst>
                <a:path w="27304" h="26670">
                  <a:moveTo>
                    <a:pt x="0" y="19164"/>
                  </a:moveTo>
                  <a:lnTo>
                    <a:pt x="1028" y="21081"/>
                  </a:lnTo>
                  <a:lnTo>
                    <a:pt x="3657" y="22453"/>
                  </a:lnTo>
                  <a:lnTo>
                    <a:pt x="15443" y="26377"/>
                  </a:lnTo>
                  <a:lnTo>
                    <a:pt x="21972" y="21475"/>
                  </a:lnTo>
                  <a:lnTo>
                    <a:pt x="8712" y="21475"/>
                  </a:lnTo>
                  <a:lnTo>
                    <a:pt x="0" y="19164"/>
                  </a:lnTo>
                  <a:close/>
                </a:path>
                <a:path w="27304" h="26670">
                  <a:moveTo>
                    <a:pt x="21310" y="0"/>
                  </a:moveTo>
                  <a:lnTo>
                    <a:pt x="19519" y="901"/>
                  </a:lnTo>
                  <a:lnTo>
                    <a:pt x="16319" y="2603"/>
                  </a:lnTo>
                  <a:lnTo>
                    <a:pt x="19850" y="13182"/>
                  </a:lnTo>
                  <a:lnTo>
                    <a:pt x="8712" y="21475"/>
                  </a:lnTo>
                  <a:lnTo>
                    <a:pt x="21972" y="21475"/>
                  </a:lnTo>
                  <a:lnTo>
                    <a:pt x="27165" y="17576"/>
                  </a:lnTo>
                  <a:lnTo>
                    <a:pt x="21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395334" y="55383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632" y="0"/>
                  </a:moveTo>
                  <a:lnTo>
                    <a:pt x="7508" y="5532"/>
                  </a:lnTo>
                  <a:lnTo>
                    <a:pt x="2181" y="10056"/>
                  </a:lnTo>
                  <a:lnTo>
                    <a:pt x="0" y="13692"/>
                  </a:lnTo>
                  <a:lnTo>
                    <a:pt x="312" y="16560"/>
                  </a:lnTo>
                  <a:lnTo>
                    <a:pt x="9025" y="18872"/>
                  </a:lnTo>
                  <a:lnTo>
                    <a:pt x="20163" y="10579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22397" y="3957916"/>
              <a:ext cx="3448888" cy="1885010"/>
            </a:xfrm>
            <a:prstGeom prst="rect">
              <a:avLst/>
            </a:prstGeom>
          </p:spPr>
        </p:pic>
      </p:grpSp>
      <p:sp>
        <p:nvSpPr>
          <p:cNvPr id="121" name="object 121"/>
          <p:cNvSpPr txBox="1"/>
          <p:nvPr/>
        </p:nvSpPr>
        <p:spPr>
          <a:xfrm>
            <a:off x="5761900" y="532786"/>
            <a:ext cx="490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Energía</a:t>
            </a:r>
            <a:r>
              <a:rPr sz="900" spc="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874404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957679" y="485795"/>
            <a:ext cx="4154170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Otra.cantidad.usada.con.frecuencia.es.</a:t>
            </a:r>
            <a:r>
              <a:rPr sz="850" b="1" spc="15" dirty="0">
                <a:latin typeface="Arial"/>
                <a:cs typeface="Arial"/>
              </a:rPr>
              <a:t>energía</a:t>
            </a:r>
            <a:r>
              <a:rPr sz="850" spc="15" dirty="0">
                <a:latin typeface="Microsoft Sans Serif"/>
                <a:cs typeface="Microsoft Sans Serif"/>
              </a:rPr>
              <a:t>..Potencia.es.la.tasa.de.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realizando.un.trabajo.o.la.cantidad.de.trabajo.realizado.en.un.período.de.tiempo.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761899" y="2145686"/>
            <a:ext cx="9296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latin typeface="Arial"/>
                <a:cs typeface="Arial"/>
              </a:rPr>
              <a:t>Caballo</a:t>
            </a:r>
            <a:r>
              <a:rPr sz="800" b="1" spc="-5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5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fuerza</a:t>
            </a:r>
            <a:r>
              <a:rPr sz="800" spc="2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957679" y="2087265"/>
            <a:ext cx="425640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274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La.potencia.puede.expresarse.en.pie-libras.por.segundo,.pero.es.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menudo.expresado.en.</a:t>
            </a:r>
            <a:r>
              <a:rPr sz="900" b="1" spc="25" dirty="0">
                <a:latin typeface="Arial"/>
                <a:cs typeface="Arial"/>
              </a:rPr>
              <a:t>caballo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fuerza</a:t>
            </a:r>
            <a:r>
              <a:rPr sz="900" spc="20" dirty="0">
                <a:latin typeface="Microsoft Sans Serif"/>
                <a:cs typeface="Microsoft Sans Serif"/>
              </a:rPr>
              <a:t>..Esta.unidad.fue.definida.en.la.</a:t>
            </a:r>
            <a:endParaRPr sz="900">
              <a:latin typeface="Microsoft Sans Serif"/>
              <a:cs typeface="Microsoft Sans Serif"/>
            </a:endParaRPr>
          </a:p>
          <a:p>
            <a:pPr marL="12700" marR="5080" indent="163830">
              <a:lnSpc>
                <a:spcPct val="120000"/>
              </a:lnSpc>
              <a:spcBef>
                <a:spcPts val="20"/>
              </a:spcBef>
            </a:pPr>
            <a:r>
              <a:rPr sz="1000" spc="20" dirty="0">
                <a:latin typeface="Microsoft Sans Serif"/>
                <a:cs typeface="Microsoft Sans Serif"/>
              </a:rPr>
              <a:t>siglo.por.James.Watt..Watt.vendió.motores.de.vapor.y.fue.</a:t>
            </a:r>
            <a:r>
              <a:rPr sz="1000" spc="13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preguntó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cuántos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caballos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reemplazaría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máquina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vapor.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957710" y="2821326"/>
            <a:ext cx="4886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hizo.que.los.caballos.caminaran.alrededor.de.una.rueda.que.levantara.un.peso..É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encontró.que.un.caballo.promediaría.alrededor.de.550.pie-libras.de.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trabajo.por.segundo..Por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tanto,.un.caballo.de.fuerza.es.igual.a.550.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25" dirty="0">
                <a:latin typeface="Microsoft Sans Serif"/>
                <a:cs typeface="Microsoft Sans Serif"/>
              </a:rPr>
              <a:t>pie-libras.por.segundo.o.33,000.pie-libras.por.minuto..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957730" y="6046470"/>
            <a:ext cx="422211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Al.aplicar.el.concepto.de.caballos.de.fuerza.a.los.motores,.es. </a:t>
            </a:r>
            <a:r>
              <a:rPr sz="850" spc="20" dirty="0">
                <a:latin typeface="Microsoft Sans Serif"/>
                <a:cs typeface="Microsoft Sans Serif"/>
              </a:rPr>
              <a:t> útil.para.determinar.la.cantidad.de.caballos.de.fuerza.para.un.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cantidad.de.torque.y.velocidad..Cuando.el.torque.se.expresa.en.lb-ft.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y.la.velocidad.se.expresa.en.RPM,.la.siguiente.fórmula.puede.ser.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se.utiliza.para.calcular.los.caballos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fuerza.(HP)..Observe.que.un.aumento.en.los.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par,.velocidad,.o.ambos.aumenta.la.potencia.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884842" y="7322880"/>
            <a:ext cx="1664970" cy="32444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spcBef>
                <a:spcPts val="210"/>
              </a:spcBef>
            </a:pPr>
            <a:r>
              <a:rPr sz="850" spc="15" dirty="0">
                <a:latin typeface="Microsoft Sans Serif"/>
                <a:cs typeface="Microsoft Sans Serif"/>
              </a:rPr>
              <a:t>T</a:t>
            </a:r>
            <a:r>
              <a:rPr sz="8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par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en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lb-ft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Velocidad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en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RPM</a:t>
            </a:r>
            <a:endParaRPr sz="850">
              <a:latin typeface="Microsoft Sans Serif"/>
              <a:cs typeface="Microsoft Sans Serif"/>
            </a:endParaRPr>
          </a:p>
          <a:p>
            <a:pPr marL="90805" algn="ctr">
              <a:spcBef>
                <a:spcPts val="130"/>
              </a:spcBef>
            </a:pPr>
            <a:r>
              <a:rPr sz="1000" spc="15" dirty="0">
                <a:latin typeface="Microsoft Sans Serif"/>
                <a:cs typeface="Microsoft Sans Serif"/>
              </a:rPr>
              <a:t>5252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957729" y="7432168"/>
            <a:ext cx="7962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latin typeface="Microsoft Sans Serif"/>
                <a:cs typeface="Microsoft Sans Serif"/>
              </a:rPr>
              <a:t>potencia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cv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1991" y="532535"/>
            <a:ext cx="19005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99210" algn="l"/>
              </a:tabLst>
            </a:pPr>
            <a:r>
              <a:rPr sz="900" b="1" dirty="0">
                <a:latin typeface="Arial"/>
                <a:cs typeface="Arial"/>
              </a:rPr>
              <a:t>Caballos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fuerza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20" dirty="0">
                <a:latin typeface="Arial"/>
                <a:cs typeface="Arial"/>
              </a:rPr>
              <a:t>kilovatios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69" y="486814"/>
            <a:ext cx="42868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Los.motores.de.CA.fabricados.en.los.Estados.Unidos.generalmente.</a:t>
            </a:r>
            <a:r>
              <a:rPr sz="900" spc="16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en.caballos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fuerza,.pero.los.motores.fabricados.en.muchos.otros.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los.países.están.generalmente.calificados.en.</a:t>
            </a:r>
            <a:r>
              <a:rPr sz="900" b="1" spc="20" dirty="0">
                <a:latin typeface="Arial"/>
                <a:cs typeface="Arial"/>
              </a:rPr>
              <a:t>kilovatios</a:t>
            </a:r>
            <a:r>
              <a:rPr sz="900" spc="20" dirty="0">
                <a:latin typeface="Microsoft Sans Serif"/>
                <a:cs typeface="Microsoft Sans Serif"/>
              </a:rPr>
              <a:t>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(kW)..Afortunadamente.es.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fácil.de.convertir.entre.estas.unidades.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19" y="1459635"/>
            <a:ext cx="4027170" cy="201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potencia.en.kW.=.0.746.x.potencia.en.HP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0" dirty="0">
                <a:latin typeface="Microsoft Sans Serif"/>
                <a:cs typeface="Microsoft Sans Serif"/>
              </a:rPr>
              <a:t>Por.ejemplo,.un.motor.clasificado.para.un.motor.de.25.HP.es.equivalente.a.un.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nominal.del.motor.para.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.65.kW.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950" spc="-10" dirty="0">
                <a:latin typeface="Microsoft Sans Serif"/>
                <a:cs typeface="Microsoft Sans Serif"/>
              </a:rPr>
              <a:t>0.746.x.25.CV.=.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.65.kW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97155">
              <a:lnSpc>
                <a:spcPct val="133300"/>
              </a:lnSpc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kilovatios.pueden.convertirse.a.caballos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fuerza.con.los.siguientes.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fórmula.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12700"/>
            <a:r>
              <a:rPr sz="800" spc="5" dirty="0">
                <a:latin typeface="Microsoft Sans Serif"/>
                <a:cs typeface="Microsoft Sans Serif"/>
              </a:rPr>
              <a:t>potencia.en.CV.=.</a:t>
            </a:r>
            <a:r>
              <a:rPr sz="800" spc="-4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.34.x.potencia.en.kW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1" y="3622446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9600" y="3657601"/>
            <a:ext cx="4320540" cy="3936365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6364" rIns="0" bIns="0" rtlCol="0">
            <a:spAutoFit/>
          </a:bodyPr>
          <a:lstStyle/>
          <a:p>
            <a:pPr marL="386715" marR="481965" indent="-243204" algn="just">
              <a:lnSpc>
                <a:spcPct val="108000"/>
              </a:lnSpc>
              <a:spcBef>
                <a:spcPts val="994"/>
              </a:spcBef>
            </a:pPr>
            <a:r>
              <a:rPr sz="1200" spc="-15" dirty="0">
                <a:latin typeface="Microsoft Sans Serif"/>
                <a:cs typeface="Microsoft Sans Serif"/>
              </a:rPr>
              <a:t>. 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Si.se.aplican.20.libras.de.fuerza.en.una.dirección.y.5.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libras.de.fuerza.se.aplica.en.la.dirección.opuesta,.la. 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la.fuerza.neta.es.</a:t>
            </a:r>
            <a:r>
              <a:rPr sz="1100" u="sng" spc="9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.libras.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80645">
              <a:tabLst>
                <a:tab pos="768350" algn="l"/>
              </a:tabLst>
            </a:pPr>
            <a:r>
              <a:rPr sz="1100" spc="-5" dirty="0">
                <a:latin typeface="Microsoft Sans Serif"/>
                <a:cs typeface="Microsoft Sans Serif"/>
              </a:rPr>
              <a:t>2..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25" dirty="0">
                <a:latin typeface="Microsoft Sans Serif"/>
                <a:cs typeface="Microsoft Sans Serif"/>
              </a:rPr>
              <a:t>.es.una.fuerza.de.torsión.o.giro.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80645">
              <a:tabLst>
                <a:tab pos="3867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950" spc="15" dirty="0">
                <a:latin typeface="Microsoft Sans Serif"/>
                <a:cs typeface="Microsoft Sans Serif"/>
              </a:rPr>
              <a:t>Si.se.aplican.40.libras.de.fuerza.al.extremo.de.una.palanca.</a:t>
            </a:r>
            <a:endParaRPr sz="950">
              <a:latin typeface="Microsoft Sans Serif"/>
              <a:cs typeface="Microsoft Sans Serif"/>
            </a:endParaRPr>
          </a:p>
          <a:p>
            <a:pPr marL="386715">
              <a:spcBef>
                <a:spcPts val="250"/>
              </a:spcBef>
              <a:tabLst>
                <a:tab pos="2327275" algn="l"/>
              </a:tabLst>
            </a:pPr>
            <a:r>
              <a:rPr sz="950" spc="20" dirty="0">
                <a:latin typeface="Microsoft Sans Serif"/>
                <a:cs typeface="Microsoft Sans Serif"/>
              </a:rPr>
              <a:t>2.pies.de.largo,.el.torque.es.de.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25" dirty="0">
                <a:latin typeface="Microsoft Sans Serif"/>
                <a:cs typeface="Microsoft Sans Serif"/>
              </a:rPr>
              <a:t>.lb-ft.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386715" marR="581025" indent="-306070">
              <a:lnSpc>
                <a:spcPct val="121800"/>
              </a:lnSpc>
              <a:spcBef>
                <a:spcPts val="5"/>
              </a:spcBef>
              <a:tabLst>
                <a:tab pos="386715" algn="l"/>
                <a:tab pos="134620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950" spc="5" dirty="0">
                <a:latin typeface="Microsoft Sans Serif"/>
                <a:cs typeface="Microsoft Sans Serif"/>
              </a:rPr>
              <a:t>La.ley.de.</a:t>
            </a:r>
            <a:r>
              <a:rPr sz="9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20" dirty="0">
                <a:latin typeface="Microsoft Sans Serif"/>
                <a:cs typeface="Microsoft Sans Serif"/>
              </a:rPr>
              <a:t>.establece.que.un.objeto.tiende.a. </a:t>
            </a:r>
            <a:r>
              <a:rPr sz="950" spc="25" dirty="0">
                <a:latin typeface="Microsoft Sans Serif"/>
                <a:cs typeface="Microsoft Sans Serif"/>
              </a:rPr>
              <a:t> permanecer.en.su.estado.actual.de.reposo.o.movimiento.a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menos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que.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actúa.sobre.una.fuerza.externa.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86715" marR="787400" indent="-306070">
              <a:lnSpc>
                <a:spcPct val="110400"/>
              </a:lnSpc>
              <a:tabLst>
                <a:tab pos="386715" algn="l"/>
                <a:tab pos="86042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5..	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20" dirty="0">
                <a:latin typeface="Microsoft Sans Serif"/>
                <a:cs typeface="Microsoft Sans Serif"/>
              </a:rPr>
              <a:t>.es.igual.a.la.distancia.viajada.dividida.por. 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el.tiempo.transcurrido.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80645">
              <a:tabLst>
                <a:tab pos="3867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6..	</a:t>
            </a:r>
            <a:r>
              <a:rPr sz="950" spc="25" dirty="0">
                <a:latin typeface="Microsoft Sans Serif"/>
                <a:cs typeface="Microsoft Sans Serif"/>
              </a:rPr>
              <a:t>La.velocidad.de.un.objeto.rotativo.a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menudo.se.expresa.en.</a:t>
            </a:r>
            <a:endParaRPr sz="950">
              <a:latin typeface="Microsoft Sans Serif"/>
              <a:cs typeface="Microsoft Sans Serif"/>
            </a:endParaRPr>
          </a:p>
          <a:p>
            <a:pPr marL="386715">
              <a:spcBef>
                <a:spcPts val="250"/>
              </a:spcBef>
              <a:tabLst>
                <a:tab pos="81534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80645">
              <a:tabLst>
                <a:tab pos="3545204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7.. </a:t>
            </a:r>
            <a:r>
              <a:rPr sz="950" spc="25" dirty="0">
                <a:latin typeface="Microsoft Sans Serif"/>
                <a:cs typeface="Microsoft Sans Serif"/>
              </a:rPr>
              <a:t>Un.aumento.en.la.velocidad.de.un.objeto.se.llama.</a:t>
            </a:r>
            <a:r>
              <a:rPr sz="9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5780" y="2809520"/>
            <a:ext cx="4671790" cy="31048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32" y="7071359"/>
            <a:ext cx="1986127" cy="198611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729" y="571750"/>
            <a:ext cx="21869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30" dirty="0">
                <a:latin typeface="Microsoft Sans Serif"/>
                <a:cs typeface="Microsoft Sans Serif"/>
              </a:rPr>
              <a:t>Construcción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motores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-70" dirty="0">
                <a:latin typeface="Microsoft Sans Serif"/>
                <a:cs typeface="Microsoft Sans Serif"/>
              </a:rPr>
              <a:t>CA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52814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29" y="1878580"/>
            <a:ext cx="4643120" cy="1219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40" dirty="0">
                <a:latin typeface="Arial"/>
                <a:cs typeface="Arial"/>
              </a:rPr>
              <a:t>Motores </a:t>
            </a:r>
            <a:r>
              <a:rPr sz="1050" b="1" spc="25" dirty="0">
                <a:latin typeface="Arial"/>
                <a:cs typeface="Arial"/>
              </a:rPr>
              <a:t>de </a:t>
            </a:r>
            <a:r>
              <a:rPr sz="1050" b="1" spc="15" dirty="0">
                <a:latin typeface="Arial"/>
                <a:cs typeface="Arial"/>
              </a:rPr>
              <a:t>inducción </a:t>
            </a:r>
            <a:r>
              <a:rPr sz="1050" b="1" spc="25" dirty="0">
                <a:latin typeface="Arial"/>
                <a:cs typeface="Arial"/>
              </a:rPr>
              <a:t>de </a:t>
            </a:r>
            <a:r>
              <a:rPr sz="1050" b="1" spc="-65" dirty="0">
                <a:latin typeface="Arial"/>
                <a:cs typeface="Arial"/>
              </a:rPr>
              <a:t>CA </a:t>
            </a:r>
            <a:r>
              <a:rPr sz="1050" b="1" spc="25" dirty="0">
                <a:latin typeface="Arial"/>
                <a:cs typeface="Arial"/>
              </a:rPr>
              <a:t>trifásicos</a:t>
            </a:r>
            <a:r>
              <a:rPr sz="1050" spc="25" dirty="0">
                <a:latin typeface="Microsoft Sans Serif"/>
                <a:cs typeface="Microsoft Sans Serif"/>
              </a:rPr>
              <a:t>.se.utilizan.comúnmente.en.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aplicaciones.industriales..Este.tipo.de.motor.tiene.tres.partes.principales,.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b="1" spc="25" dirty="0">
                <a:latin typeface="Arial"/>
                <a:cs typeface="Arial"/>
              </a:rPr>
              <a:t>rotor</a:t>
            </a:r>
            <a:r>
              <a:rPr sz="1050" spc="25" dirty="0">
                <a:latin typeface="Microsoft Sans Serif"/>
                <a:cs typeface="Microsoft Sans Serif"/>
              </a:rPr>
              <a:t>,.</a:t>
            </a:r>
            <a:r>
              <a:rPr sz="1050" b="1" spc="25" dirty="0">
                <a:latin typeface="Arial"/>
                <a:cs typeface="Arial"/>
              </a:rPr>
              <a:t>estator</a:t>
            </a:r>
            <a:r>
              <a:rPr sz="1050" spc="25" dirty="0">
                <a:latin typeface="Microsoft Sans Serif"/>
                <a:cs typeface="Microsoft Sans Serif"/>
              </a:rPr>
              <a:t>,.y.</a:t>
            </a:r>
            <a:r>
              <a:rPr sz="1050" b="1" spc="25" dirty="0">
                <a:latin typeface="Arial"/>
                <a:cs typeface="Arial"/>
              </a:rPr>
              <a:t>recinto</a:t>
            </a:r>
            <a:r>
              <a:rPr sz="1050" spc="25" dirty="0">
                <a:latin typeface="Microsoft Sans Serif"/>
                <a:cs typeface="Microsoft Sans Serif"/>
              </a:rPr>
              <a:t>..El.estator.y.el.rotor.hacen.el.trabajo,.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y.la.caja.protege.el.estator.y.el.rotor.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 marR="630555" algn="r">
              <a:spcBef>
                <a:spcPts val="910"/>
              </a:spcBef>
            </a:pPr>
            <a:r>
              <a:rPr sz="950" spc="15" dirty="0">
                <a:latin typeface="Microsoft Sans Serif"/>
                <a:cs typeface="Microsoft Sans Serif"/>
              </a:rPr>
              <a:t>Recinto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11842" y="3512527"/>
            <a:ext cx="3435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Estator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11742" y="5573740"/>
            <a:ext cx="3238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Rotor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899" y="6207759"/>
            <a:ext cx="8420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latin typeface="Arial"/>
                <a:cs typeface="Arial"/>
              </a:rPr>
              <a:t>Núcleo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del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estator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680" y="6136639"/>
            <a:ext cx="46120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El.estator.es.la.parte.estacionaria.del.motor.electromagnético.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circuito..El.núcleo.del.estator.está.compuesto.de.muchas.láminas.de.metal.delgadas,.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llamado.</a:t>
            </a:r>
            <a:r>
              <a:rPr sz="900" b="1" spc="20" dirty="0">
                <a:latin typeface="Arial"/>
                <a:cs typeface="Arial"/>
              </a:rPr>
              <a:t>laminaciones</a:t>
            </a:r>
            <a:r>
              <a:rPr sz="900" spc="20" dirty="0">
                <a:latin typeface="Microsoft Sans Serif"/>
                <a:cs typeface="Microsoft Sans Serif"/>
              </a:rPr>
              <a:t>..Las.laminaciones.se.utilizan.para.reducir.la.energía.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las.pérdidas.que.resultarían.si.se.utilizara.un.núcleo.sólido.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080" y="9174258"/>
            <a:ext cx="9785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Laminación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del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estator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60" y="1238727"/>
            <a:ext cx="2774816" cy="26309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64" y="5476310"/>
            <a:ext cx="2920464" cy="256121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1" y="545235"/>
            <a:ext cx="11906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Devanados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del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estator</a:t>
            </a:r>
            <a:r>
              <a:rPr sz="800" spc="2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52814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70" y="488084"/>
            <a:ext cx="3738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laminaciones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estator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apilan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juntas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hueco.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cilindro..Se.insertan.bobinas.de.cable.aislado.en.las.ranuras.del. </a:t>
            </a:r>
            <a:r>
              <a:rPr sz="950" spc="25" dirty="0">
                <a:latin typeface="Microsoft Sans Serif"/>
                <a:cs typeface="Microsoft Sans Serif"/>
              </a:rPr>
              <a:t> núcleo.del.estator..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8817" y="3969150"/>
            <a:ext cx="18961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latin typeface="Microsoft Sans Serif"/>
                <a:cs typeface="Microsoft Sans Serif"/>
              </a:rPr>
              <a:t>Devanados</a:t>
            </a:r>
            <a:r>
              <a:rPr sz="65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del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estator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parcialmente</a:t>
            </a:r>
            <a:r>
              <a:rPr sz="650" spc="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terminados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19" y="4357370"/>
            <a:ext cx="41554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Cuando.el.motor.ensamblado.está.en.funcionamiento,.los.devanados.del.estator.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están.conectados.directamente.a.la.fuente.de.energía..Cada.agrupación.de.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bobinas,.junto.con.el.núcleo.de.acero.que.envuelve,.se.convierte.en.un.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electroimán.cuando.se.aplica.corriente..</a:t>
            </a:r>
            <a:r>
              <a:rPr sz="850" b="1" spc="20" dirty="0">
                <a:latin typeface="Arial"/>
                <a:cs typeface="Arial"/>
              </a:rPr>
              <a:t>Electromagnetismo</a:t>
            </a:r>
            <a:r>
              <a:rPr sz="850" spc="20" dirty="0">
                <a:latin typeface="Microsoft Sans Serif"/>
                <a:cs typeface="Microsoft Sans Serif"/>
              </a:rPr>
              <a:t>.es. </a:t>
            </a:r>
            <a:r>
              <a:rPr sz="850" spc="25" dirty="0">
                <a:latin typeface="Microsoft Sans Serif"/>
                <a:cs typeface="Microsoft Sans Serif"/>
              </a:rPr>
              <a:t> el.principio.básico.detrás.del.funcionamiento.del.motor..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45200" y="8200384"/>
            <a:ext cx="15265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Devanados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del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estator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completados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876" y="1787602"/>
            <a:ext cx="2950857" cy="8834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32" y="3784600"/>
            <a:ext cx="1251877" cy="125157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1316" y="7618680"/>
            <a:ext cx="3279140" cy="1485265"/>
            <a:chOff x="2916716" y="7618679"/>
            <a:chExt cx="3279140" cy="1485265"/>
          </a:xfrm>
        </p:grpSpPr>
        <p:sp>
          <p:nvSpPr>
            <p:cNvPr id="5" name="object 5"/>
            <p:cNvSpPr/>
            <p:nvPr/>
          </p:nvSpPr>
          <p:spPr>
            <a:xfrm>
              <a:off x="6096251" y="8565895"/>
              <a:ext cx="97790" cy="289560"/>
            </a:xfrm>
            <a:custGeom>
              <a:avLst/>
              <a:gdLst/>
              <a:ahLst/>
              <a:cxnLst/>
              <a:rect l="l" t="t" r="r" b="b"/>
              <a:pathLst>
                <a:path w="97789" h="289559">
                  <a:moveTo>
                    <a:pt x="73700" y="0"/>
                  </a:moveTo>
                  <a:lnTo>
                    <a:pt x="38585" y="32181"/>
                  </a:lnTo>
                  <a:lnTo>
                    <a:pt x="20581" y="77904"/>
                  </a:lnTo>
                  <a:lnTo>
                    <a:pt x="6416" y="136791"/>
                  </a:lnTo>
                  <a:lnTo>
                    <a:pt x="0" y="193581"/>
                  </a:lnTo>
                  <a:lnTo>
                    <a:pt x="1197" y="241120"/>
                  </a:lnTo>
                  <a:lnTo>
                    <a:pt x="9389" y="274532"/>
                  </a:lnTo>
                  <a:lnTo>
                    <a:pt x="23954" y="288937"/>
                  </a:lnTo>
                  <a:lnTo>
                    <a:pt x="41972" y="280314"/>
                  </a:lnTo>
                  <a:lnTo>
                    <a:pt x="60537" y="251731"/>
                  </a:lnTo>
                  <a:lnTo>
                    <a:pt x="77454" y="207372"/>
                  </a:lnTo>
                  <a:lnTo>
                    <a:pt x="90528" y="151422"/>
                  </a:lnTo>
                  <a:lnTo>
                    <a:pt x="97260" y="94335"/>
                  </a:lnTo>
                  <a:lnTo>
                    <a:pt x="96106" y="46912"/>
                  </a:lnTo>
                  <a:lnTo>
                    <a:pt x="87956" y="13888"/>
                  </a:lnTo>
                  <a:lnTo>
                    <a:pt x="7370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34836" y="8686596"/>
              <a:ext cx="19050" cy="46355"/>
            </a:xfrm>
            <a:custGeom>
              <a:avLst/>
              <a:gdLst/>
              <a:ahLst/>
              <a:cxnLst/>
              <a:rect l="l" t="t" r="r" b="b"/>
              <a:pathLst>
                <a:path w="19050" h="46354">
                  <a:moveTo>
                    <a:pt x="5867" y="46075"/>
                  </a:moveTo>
                  <a:lnTo>
                    <a:pt x="18848" y="15532"/>
                  </a:lnTo>
                  <a:lnTo>
                    <a:pt x="18299" y="7767"/>
                  </a:lnTo>
                  <a:lnTo>
                    <a:pt x="16652" y="2338"/>
                  </a:lnTo>
                  <a:lnTo>
                    <a:pt x="13906" y="0"/>
                  </a:lnTo>
                  <a:lnTo>
                    <a:pt x="10527" y="1386"/>
                  </a:lnTo>
                  <a:lnTo>
                    <a:pt x="7146" y="6130"/>
                  </a:lnTo>
                  <a:lnTo>
                    <a:pt x="4037" y="13480"/>
                  </a:lnTo>
                  <a:lnTo>
                    <a:pt x="1473" y="22682"/>
                  </a:lnTo>
                  <a:lnTo>
                    <a:pt x="0" y="35115"/>
                  </a:lnTo>
                  <a:lnTo>
                    <a:pt x="1473" y="46075"/>
                  </a:lnTo>
                  <a:lnTo>
                    <a:pt x="5867" y="460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6481" y="8050948"/>
              <a:ext cx="3176905" cy="532130"/>
            </a:xfrm>
            <a:custGeom>
              <a:avLst/>
              <a:gdLst/>
              <a:ahLst/>
              <a:cxnLst/>
              <a:rect l="l" t="t" r="r" b="b"/>
              <a:pathLst>
                <a:path w="3176904" h="532129">
                  <a:moveTo>
                    <a:pt x="35366" y="0"/>
                  </a:moveTo>
                  <a:lnTo>
                    <a:pt x="23350" y="1827"/>
                  </a:lnTo>
                  <a:lnTo>
                    <a:pt x="11517" y="5986"/>
                  </a:lnTo>
                  <a:lnTo>
                    <a:pt x="0" y="12306"/>
                  </a:lnTo>
                  <a:lnTo>
                    <a:pt x="3156991" y="531762"/>
                  </a:lnTo>
                  <a:lnTo>
                    <a:pt x="3164103" y="521602"/>
                  </a:lnTo>
                  <a:lnTo>
                    <a:pt x="3170910" y="517601"/>
                  </a:lnTo>
                  <a:lnTo>
                    <a:pt x="3176320" y="516039"/>
                  </a:lnTo>
                  <a:lnTo>
                    <a:pt x="3176447" y="515264"/>
                  </a:lnTo>
                  <a:lnTo>
                    <a:pt x="47434" y="673"/>
                  </a:lnTo>
                  <a:lnTo>
                    <a:pt x="35366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22981" y="8114233"/>
              <a:ext cx="3195955" cy="580390"/>
            </a:xfrm>
            <a:custGeom>
              <a:avLst/>
              <a:gdLst/>
              <a:ahLst/>
              <a:cxnLst/>
              <a:rect l="l" t="t" r="r" b="b"/>
              <a:pathLst>
                <a:path w="3195954" h="580390">
                  <a:moveTo>
                    <a:pt x="3185261" y="561149"/>
                  </a:moveTo>
                  <a:lnTo>
                    <a:pt x="4559" y="36398"/>
                  </a:lnTo>
                  <a:lnTo>
                    <a:pt x="2768" y="42456"/>
                  </a:lnTo>
                  <a:lnTo>
                    <a:pt x="0" y="55092"/>
                  </a:lnTo>
                  <a:lnTo>
                    <a:pt x="3181248" y="580174"/>
                  </a:lnTo>
                  <a:lnTo>
                    <a:pt x="3183826" y="567334"/>
                  </a:lnTo>
                  <a:lnTo>
                    <a:pt x="3185261" y="561149"/>
                  </a:lnTo>
                  <a:close/>
                </a:path>
                <a:path w="3195954" h="580390">
                  <a:moveTo>
                    <a:pt x="3195866" y="523519"/>
                  </a:moveTo>
                  <a:lnTo>
                    <a:pt x="19367" y="0"/>
                  </a:lnTo>
                  <a:lnTo>
                    <a:pt x="16332" y="5715"/>
                  </a:lnTo>
                  <a:lnTo>
                    <a:pt x="13589" y="11772"/>
                  </a:lnTo>
                  <a:lnTo>
                    <a:pt x="11049" y="18059"/>
                  </a:lnTo>
                  <a:lnTo>
                    <a:pt x="3190100" y="542264"/>
                  </a:lnTo>
                  <a:lnTo>
                    <a:pt x="3193872" y="529526"/>
                  </a:lnTo>
                  <a:lnTo>
                    <a:pt x="3195866" y="523519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27540" y="8132292"/>
              <a:ext cx="3185795" cy="543560"/>
            </a:xfrm>
            <a:custGeom>
              <a:avLst/>
              <a:gdLst/>
              <a:ahLst/>
              <a:cxnLst/>
              <a:rect l="l" t="t" r="r" b="b"/>
              <a:pathLst>
                <a:path w="3185795" h="543559">
                  <a:moveTo>
                    <a:pt x="6489" y="0"/>
                  </a:moveTo>
                  <a:lnTo>
                    <a:pt x="1892" y="11988"/>
                  </a:lnTo>
                  <a:lnTo>
                    <a:pt x="0" y="18338"/>
                  </a:lnTo>
                  <a:lnTo>
                    <a:pt x="3180702" y="543090"/>
                  </a:lnTo>
                  <a:lnTo>
                    <a:pt x="3183826" y="530288"/>
                  </a:lnTo>
                  <a:lnTo>
                    <a:pt x="3185541" y="524205"/>
                  </a:lnTo>
                  <a:lnTo>
                    <a:pt x="64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67126" y="8063255"/>
              <a:ext cx="3176905" cy="537845"/>
            </a:xfrm>
            <a:custGeom>
              <a:avLst/>
              <a:gdLst/>
              <a:ahLst/>
              <a:cxnLst/>
              <a:rect l="l" t="t" r="r" b="b"/>
              <a:pathLst>
                <a:path w="3176904" h="537845">
                  <a:moveTo>
                    <a:pt x="19354" y="0"/>
                  </a:moveTo>
                  <a:lnTo>
                    <a:pt x="12611" y="4368"/>
                  </a:lnTo>
                  <a:lnTo>
                    <a:pt x="6134" y="9842"/>
                  </a:lnTo>
                  <a:lnTo>
                    <a:pt x="0" y="16243"/>
                  </a:lnTo>
                  <a:lnTo>
                    <a:pt x="3166440" y="537540"/>
                  </a:lnTo>
                  <a:lnTo>
                    <a:pt x="3167710" y="534822"/>
                  </a:lnTo>
                  <a:lnTo>
                    <a:pt x="3170593" y="528485"/>
                  </a:lnTo>
                  <a:lnTo>
                    <a:pt x="3173488" y="523532"/>
                  </a:lnTo>
                  <a:lnTo>
                    <a:pt x="3176346" y="519455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53169" y="8079498"/>
              <a:ext cx="3180715" cy="539750"/>
            </a:xfrm>
            <a:custGeom>
              <a:avLst/>
              <a:gdLst/>
              <a:ahLst/>
              <a:cxnLst/>
              <a:rect l="l" t="t" r="r" b="b"/>
              <a:pathLst>
                <a:path w="3180715" h="539750">
                  <a:moveTo>
                    <a:pt x="13957" y="0"/>
                  </a:moveTo>
                  <a:lnTo>
                    <a:pt x="9029" y="5105"/>
                  </a:lnTo>
                  <a:lnTo>
                    <a:pt x="4368" y="10833"/>
                  </a:lnTo>
                  <a:lnTo>
                    <a:pt x="0" y="17094"/>
                  </a:lnTo>
                  <a:lnTo>
                    <a:pt x="3172345" y="539648"/>
                  </a:lnTo>
                  <a:lnTo>
                    <a:pt x="3174987" y="532980"/>
                  </a:lnTo>
                  <a:lnTo>
                    <a:pt x="3180397" y="521296"/>
                  </a:lnTo>
                  <a:lnTo>
                    <a:pt x="13957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19907" y="8096592"/>
              <a:ext cx="3206115" cy="735330"/>
            </a:xfrm>
            <a:custGeom>
              <a:avLst/>
              <a:gdLst/>
              <a:ahLst/>
              <a:cxnLst/>
              <a:rect l="l" t="t" r="r" b="b"/>
              <a:pathLst>
                <a:path w="3206115" h="735329">
                  <a:moveTo>
                    <a:pt x="3182582" y="735279"/>
                  </a:moveTo>
                  <a:lnTo>
                    <a:pt x="3180740" y="729424"/>
                  </a:lnTo>
                  <a:lnTo>
                    <a:pt x="3179305" y="722528"/>
                  </a:lnTo>
                  <a:lnTo>
                    <a:pt x="3178213" y="714883"/>
                  </a:lnTo>
                  <a:lnTo>
                    <a:pt x="12611" y="190944"/>
                  </a:lnTo>
                  <a:lnTo>
                    <a:pt x="16306" y="198970"/>
                  </a:lnTo>
                  <a:lnTo>
                    <a:pt x="20637" y="206235"/>
                  </a:lnTo>
                  <a:lnTo>
                    <a:pt x="25590" y="212534"/>
                  </a:lnTo>
                  <a:lnTo>
                    <a:pt x="3182582" y="735279"/>
                  </a:lnTo>
                  <a:close/>
                </a:path>
                <a:path w="3206115" h="735329">
                  <a:moveTo>
                    <a:pt x="3184321" y="597814"/>
                  </a:moveTo>
                  <a:lnTo>
                    <a:pt x="3073" y="72732"/>
                  </a:lnTo>
                  <a:lnTo>
                    <a:pt x="800" y="84975"/>
                  </a:lnTo>
                  <a:lnTo>
                    <a:pt x="0" y="91643"/>
                  </a:lnTo>
                  <a:lnTo>
                    <a:pt x="3181007" y="616966"/>
                  </a:lnTo>
                  <a:lnTo>
                    <a:pt x="3182759" y="606094"/>
                  </a:lnTo>
                  <a:lnTo>
                    <a:pt x="3184321" y="597814"/>
                  </a:lnTo>
                  <a:close/>
                </a:path>
                <a:path w="3206115" h="735329">
                  <a:moveTo>
                    <a:pt x="3205607" y="522554"/>
                  </a:moveTo>
                  <a:lnTo>
                    <a:pt x="33261" y="0"/>
                  </a:lnTo>
                  <a:lnTo>
                    <a:pt x="29413" y="5524"/>
                  </a:lnTo>
                  <a:lnTo>
                    <a:pt x="25768" y="11366"/>
                  </a:lnTo>
                  <a:lnTo>
                    <a:pt x="22440" y="17640"/>
                  </a:lnTo>
                  <a:lnTo>
                    <a:pt x="3198939" y="541159"/>
                  </a:lnTo>
                  <a:lnTo>
                    <a:pt x="3203321" y="528358"/>
                  </a:lnTo>
                  <a:lnTo>
                    <a:pt x="3205607" y="522554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8269" y="8188236"/>
              <a:ext cx="3183255" cy="544830"/>
            </a:xfrm>
            <a:custGeom>
              <a:avLst/>
              <a:gdLst/>
              <a:ahLst/>
              <a:cxnLst/>
              <a:rect l="l" t="t" r="r" b="b"/>
              <a:pathLst>
                <a:path w="3183254" h="544829">
                  <a:moveTo>
                    <a:pt x="1638" y="0"/>
                  </a:moveTo>
                  <a:lnTo>
                    <a:pt x="241" y="12890"/>
                  </a:lnTo>
                  <a:lnTo>
                    <a:pt x="0" y="19164"/>
                  </a:lnTo>
                  <a:lnTo>
                    <a:pt x="3180143" y="544576"/>
                  </a:lnTo>
                  <a:lnTo>
                    <a:pt x="3181667" y="531850"/>
                  </a:lnTo>
                  <a:lnTo>
                    <a:pt x="3182645" y="525322"/>
                  </a:lnTo>
                  <a:lnTo>
                    <a:pt x="163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45498" y="8309127"/>
              <a:ext cx="3168650" cy="544830"/>
            </a:xfrm>
            <a:custGeom>
              <a:avLst/>
              <a:gdLst/>
              <a:ahLst/>
              <a:cxnLst/>
              <a:rect l="l" t="t" r="r" b="b"/>
              <a:pathLst>
                <a:path w="3168650" h="544829">
                  <a:moveTo>
                    <a:pt x="0" y="0"/>
                  </a:moveTo>
                  <a:lnTo>
                    <a:pt x="41605" y="26339"/>
                  </a:lnTo>
                  <a:lnTo>
                    <a:pt x="3168129" y="544258"/>
                  </a:lnTo>
                  <a:lnTo>
                    <a:pt x="3168421" y="542531"/>
                  </a:lnTo>
                  <a:lnTo>
                    <a:pt x="3163735" y="538810"/>
                  </a:lnTo>
                  <a:lnTo>
                    <a:pt x="3159912" y="531990"/>
                  </a:lnTo>
                  <a:lnTo>
                    <a:pt x="3156991" y="522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24962" y="8266836"/>
              <a:ext cx="3173730" cy="544830"/>
            </a:xfrm>
            <a:custGeom>
              <a:avLst/>
              <a:gdLst/>
              <a:ahLst/>
              <a:cxnLst/>
              <a:rect l="l" t="t" r="r" b="b"/>
              <a:pathLst>
                <a:path w="3173729" h="544829">
                  <a:moveTo>
                    <a:pt x="0" y="0"/>
                  </a:moveTo>
                  <a:lnTo>
                    <a:pt x="2070" y="7340"/>
                  </a:lnTo>
                  <a:lnTo>
                    <a:pt x="4597" y="14274"/>
                  </a:lnTo>
                  <a:lnTo>
                    <a:pt x="7556" y="20700"/>
                  </a:lnTo>
                  <a:lnTo>
                    <a:pt x="3173158" y="544639"/>
                  </a:lnTo>
                  <a:lnTo>
                    <a:pt x="3172282" y="538479"/>
                  </a:lnTo>
                  <a:lnTo>
                    <a:pt x="3171659" y="531799"/>
                  </a:lnTo>
                  <a:lnTo>
                    <a:pt x="3171291" y="524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8028" y="8207400"/>
              <a:ext cx="3180715" cy="544830"/>
            </a:xfrm>
            <a:custGeom>
              <a:avLst/>
              <a:gdLst/>
              <a:ahLst/>
              <a:cxnLst/>
              <a:rect l="l" t="t" r="r" b="b"/>
              <a:pathLst>
                <a:path w="3180715" h="544829">
                  <a:moveTo>
                    <a:pt x="241" y="0"/>
                  </a:moveTo>
                  <a:lnTo>
                    <a:pt x="0" y="6654"/>
                  </a:lnTo>
                  <a:lnTo>
                    <a:pt x="495" y="19481"/>
                  </a:lnTo>
                  <a:lnTo>
                    <a:pt x="3178657" y="544804"/>
                  </a:lnTo>
                  <a:lnTo>
                    <a:pt x="3179648" y="532041"/>
                  </a:lnTo>
                  <a:lnTo>
                    <a:pt x="3180384" y="525411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20504" y="8246656"/>
              <a:ext cx="3176270" cy="544830"/>
            </a:xfrm>
            <a:custGeom>
              <a:avLst/>
              <a:gdLst/>
              <a:ahLst/>
              <a:cxnLst/>
              <a:rect l="l" t="t" r="r" b="b"/>
              <a:pathLst>
                <a:path w="3176270" h="544829">
                  <a:moveTo>
                    <a:pt x="0" y="0"/>
                  </a:moveTo>
                  <a:lnTo>
                    <a:pt x="1092" y="7023"/>
                  </a:lnTo>
                  <a:lnTo>
                    <a:pt x="2628" y="13728"/>
                  </a:lnTo>
                  <a:lnTo>
                    <a:pt x="4457" y="20180"/>
                  </a:lnTo>
                  <a:lnTo>
                    <a:pt x="3175749" y="544830"/>
                  </a:lnTo>
                  <a:lnTo>
                    <a:pt x="3175342" y="531990"/>
                  </a:lnTo>
                  <a:lnTo>
                    <a:pt x="3175419" y="525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8523" y="8226882"/>
              <a:ext cx="3178175" cy="545465"/>
            </a:xfrm>
            <a:custGeom>
              <a:avLst/>
              <a:gdLst/>
              <a:ahLst/>
              <a:cxnLst/>
              <a:rect l="l" t="t" r="r" b="b"/>
              <a:pathLst>
                <a:path w="3178175" h="545465">
                  <a:moveTo>
                    <a:pt x="0" y="0"/>
                  </a:moveTo>
                  <a:lnTo>
                    <a:pt x="977" y="13398"/>
                  </a:lnTo>
                  <a:lnTo>
                    <a:pt x="1981" y="19773"/>
                  </a:lnTo>
                  <a:lnTo>
                    <a:pt x="3177400" y="544880"/>
                  </a:lnTo>
                  <a:lnTo>
                    <a:pt x="3177730" y="532066"/>
                  </a:lnTo>
                  <a:lnTo>
                    <a:pt x="3178162" y="525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6716" y="7618679"/>
              <a:ext cx="3279082" cy="148507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761899" y="539136"/>
            <a:ext cx="134747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Construcción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rotores</a:t>
            </a:r>
            <a:r>
              <a:rPr sz="850" spc="2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52814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679" y="488335"/>
            <a:ext cx="4521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El.rotor.es.la.parte.giratoria.del.motor.electromagnético.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circuito..El.tipo.más.común.de.rotor.usado.en.un.sistema.trifásico. </a:t>
            </a:r>
            <a:r>
              <a:rPr sz="950" spc="30" dirty="0">
                <a:latin typeface="Microsoft Sans Serif"/>
                <a:cs typeface="Microsoft Sans Serif"/>
              </a:rPr>
              <a:t> el.motor.de.inducción.es.un.</a:t>
            </a:r>
            <a:r>
              <a:rPr sz="950" b="1" spc="30" dirty="0">
                <a:latin typeface="Arial"/>
                <a:cs typeface="Arial"/>
              </a:rPr>
              <a:t>rotor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5" dirty="0">
                <a:latin typeface="Arial"/>
                <a:cs typeface="Arial"/>
              </a:rPr>
              <a:t>jaula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0" dirty="0">
                <a:latin typeface="Arial"/>
                <a:cs typeface="Arial"/>
              </a:rPr>
              <a:t>ardilla</a:t>
            </a:r>
            <a:r>
              <a:rPr sz="950" spc="30" dirty="0">
                <a:latin typeface="Microsoft Sans Serif"/>
                <a:cs typeface="Microsoft Sans Serif"/>
              </a:rPr>
              <a:t>..Otros.tipos.de.rotor.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la.construcción.se.discutirá.más </a:t>
            </a:r>
            <a:r>
              <a:rPr sz="950" spc="15" dirty="0">
                <a:latin typeface="Microsoft Sans Serif"/>
                <a:cs typeface="Microsoft Sans Serif"/>
              </a:rPr>
              <a:t>adelante.en.el.curso..La.jaula.de.ardilla.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rotor.se.llama.así porque.su.construcción.recuerda.a.la.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ruedas.de.ejercicio.giratorias.que.se.encontran.en.algunas.jaulas.de.mascotas..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78123" y="2746873"/>
            <a:ext cx="3238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Rotor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30" y="3214369"/>
            <a:ext cx="3578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Un.núcleo.de.rotor.en.jaula.de.ardilla.se.hace.apilando.acero.delgado.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laminaciones.para.formar.un.cilindro..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00108" y="5128147"/>
            <a:ext cx="9639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Laminación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rotores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656" y="5501639"/>
            <a:ext cx="4893310" cy="185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lugar.de.usar.bobinas.de.alambre.como.conductores,.</a:t>
            </a:r>
            <a:r>
              <a:rPr sz="900" b="1" spc="25" dirty="0">
                <a:latin typeface="Arial"/>
                <a:cs typeface="Arial"/>
              </a:rPr>
              <a:t>barras </a:t>
            </a:r>
            <a:r>
              <a:rPr sz="900" b="1" spc="10" dirty="0">
                <a:latin typeface="Arial"/>
                <a:cs typeface="Arial"/>
              </a:rPr>
              <a:t>conductoras</a:t>
            </a:r>
            <a:r>
              <a:rPr sz="900" spc="10" dirty="0">
                <a:latin typeface="Microsoft Sans Serif"/>
                <a:cs typeface="Microsoft Sans Serif"/>
              </a:rPr>
              <a:t>.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están.fundidos.a.presión.en.las.ranuras.espaciadas.equivalentemente.alrededor.del.cilindr  </a:t>
            </a:r>
            <a:r>
              <a:rPr sz="900" spc="20" dirty="0">
                <a:latin typeface="Microsoft Sans Serif"/>
                <a:cs typeface="Microsoft Sans Serif"/>
              </a:rPr>
              <a:t>La.mayoría.de.los.rotores.de.jaula.de.ardilla.. </a:t>
            </a:r>
            <a:r>
              <a:rPr sz="900" spc="25" dirty="0">
                <a:latin typeface="Microsoft Sans Serif"/>
                <a:cs typeface="Microsoft Sans Serif"/>
              </a:rPr>
              <a:t> forman.las.barras.conductoras..Siemens.también.fabrica.motores.con.</a:t>
            </a:r>
            <a:endParaRPr sz="900">
              <a:latin typeface="Microsoft Sans Serif"/>
              <a:cs typeface="Microsoft Sans Serif"/>
            </a:endParaRPr>
          </a:p>
          <a:p>
            <a:pPr marL="12700" marR="779145">
              <a:lnSpc>
                <a:spcPct val="133300"/>
              </a:lnSpc>
            </a:pPr>
            <a:r>
              <a:rPr sz="900" b="1" spc="15" dirty="0">
                <a:latin typeface="Arial"/>
                <a:cs typeface="Arial"/>
              </a:rPr>
              <a:t>conductores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rotor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cobre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fundido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presión</a:t>
            </a:r>
            <a:r>
              <a:rPr sz="900" spc="15" dirty="0">
                <a:latin typeface="Microsoft Sans Serif"/>
                <a:cs typeface="Microsoft Sans Serif"/>
              </a:rPr>
              <a:t>..Estos.motores.exceden.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b="1" spc="10" dirty="0">
                <a:latin typeface="Arial"/>
                <a:cs typeface="Arial"/>
              </a:rPr>
              <a:t>Estándares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eficiencia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NEMA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Premium</a:t>
            </a:r>
            <a:r>
              <a:rPr sz="900" spc="30" dirty="0"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68680">
              <a:lnSpc>
                <a:spcPct val="141200"/>
              </a:lnSpc>
            </a:pPr>
            <a:r>
              <a:rPr sz="850" spc="20" dirty="0">
                <a:latin typeface="Microsoft Sans Serif"/>
                <a:cs typeface="Microsoft Sans Serif"/>
              </a:rPr>
              <a:t>Después.de.la.fundición.a.presión,.las.barras.conductoras.del.rotor.se.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conectado.eléctricamente.con.anillos.terminales..Luego.el.rotor.es.presionado.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sobre.un.eje.de.acero.para.formar.un.conjunto.de.rotor.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20599" y="7538271"/>
            <a:ext cx="7791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latin typeface="Microsoft Sans Serif"/>
                <a:cs typeface="Microsoft Sans Serif"/>
              </a:rPr>
              <a:t>Laminaciones</a:t>
            </a:r>
            <a:r>
              <a:rPr sz="550" spc="-2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acero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532655" y="8143207"/>
            <a:ext cx="1657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Eje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75155" y="9025437"/>
            <a:ext cx="6489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latin typeface="Microsoft Sans Serif"/>
                <a:cs typeface="Microsoft Sans Serif"/>
              </a:rPr>
              <a:t>barra</a:t>
            </a:r>
            <a:r>
              <a:rPr sz="600" spc="-3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conductora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882415" y="9069889"/>
            <a:ext cx="4267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anillo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final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52342" y="9285039"/>
            <a:ext cx="1252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latin typeface="Microsoft Sans Serif"/>
                <a:cs typeface="Microsoft Sans Serif"/>
              </a:rPr>
              <a:t>Vista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corte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60" dirty="0">
                <a:latin typeface="Microsoft Sans Serif"/>
                <a:cs typeface="Microsoft Sans Serif"/>
              </a:rPr>
              <a:t>rotor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307" y="1729676"/>
            <a:ext cx="2688156" cy="24780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8842" y="6793433"/>
            <a:ext cx="2783974" cy="21203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500784"/>
            <a:ext cx="617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latin typeface="Arial"/>
                <a:cs typeface="Arial"/>
              </a:rPr>
              <a:t>Recinto</a:t>
            </a:r>
            <a:r>
              <a:rPr sz="1150" spc="1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45957" y="9525665"/>
            <a:ext cx="17081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70" y="489354"/>
            <a:ext cx="46526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La.caja.consta.de.un.</a:t>
            </a:r>
            <a:r>
              <a:rPr sz="1000" b="1" spc="20" dirty="0">
                <a:latin typeface="Arial"/>
                <a:cs typeface="Arial"/>
              </a:rPr>
              <a:t>marco</a:t>
            </a:r>
            <a:r>
              <a:rPr sz="1000" spc="20" dirty="0">
                <a:latin typeface="Microsoft Sans Serif"/>
                <a:cs typeface="Microsoft Sans Serif"/>
              </a:rPr>
              <a:t>.(o.yugo).y.dos.extremo. </a:t>
            </a:r>
            <a:r>
              <a:rPr sz="1000" spc="30" dirty="0">
                <a:latin typeface="Microsoft Sans Serif"/>
                <a:cs typeface="Microsoft Sans Serif"/>
              </a:rPr>
              <a:t>soportes.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(o.alojamientos.de.cojinetes)..El.estator.está.montado.dentro.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el.bastidor..El.rotor.encaja.dentro.del.estator.con.un.ligero.aire.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separación.que.lo.separa.del.estator..No.hay.ningún.dispositivo.físico.directo.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conexión.entre.el.rotor.y.el.estator..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51242" y="1615388"/>
            <a:ext cx="36766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Microsoft Sans Serif"/>
                <a:cs typeface="Microsoft Sans Serif"/>
              </a:rPr>
              <a:t>Entrehierro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77863" y="1794454"/>
            <a:ext cx="2571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Rotor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51503" y="1868111"/>
            <a:ext cx="3079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Marco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2304997"/>
            <a:ext cx="280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Estator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18368" y="4312865"/>
            <a:ext cx="13957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latin typeface="Microsoft Sans Serif"/>
                <a:cs typeface="Microsoft Sans Serif"/>
              </a:rPr>
              <a:t>Motor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parcialmente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ensamblado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0" y="4677409"/>
            <a:ext cx="4061460" cy="165481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55625">
              <a:lnSpc>
                <a:spcPct val="104299"/>
              </a:lnSpc>
              <a:spcBef>
                <a:spcPts val="40"/>
              </a:spcBef>
            </a:pPr>
            <a:r>
              <a:rPr sz="1150" spc="30" dirty="0">
                <a:latin typeface="Microsoft Sans Serif"/>
                <a:cs typeface="Microsoft Sans Serif"/>
              </a:rPr>
              <a:t>La.caja.protege.las.partes.internas.del.motor.de. </a:t>
            </a:r>
            <a:r>
              <a:rPr sz="1150" spc="3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agua.y.otros.elementos.ambientales..El.grado.de. </a:t>
            </a:r>
            <a:r>
              <a:rPr sz="1150" spc="3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la.protección.depende.del.tipo.de.caja..La.caja. </a:t>
            </a:r>
            <a:r>
              <a:rPr sz="1150" spc="25" dirty="0">
                <a:latin typeface="Microsoft Sans Serif"/>
                <a:cs typeface="Microsoft Sans Serif"/>
              </a:rPr>
              <a:t> los.tipos.se.discutirán.más</a:t>
            </a:r>
            <a:r>
              <a:rPr sz="1150" spc="7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adelante.en.este.curso..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b="1" spc="20" dirty="0">
                <a:latin typeface="Arial"/>
                <a:cs typeface="Arial"/>
              </a:rPr>
              <a:t>Aspectos</a:t>
            </a:r>
            <a:r>
              <a:rPr sz="800" spc="20" dirty="0">
                <a:latin typeface="Microsoft Sans Serif"/>
                <a:cs typeface="Microsoft Sans Serif"/>
              </a:rPr>
              <a:t>,.montado.en.el.eje,.soporta.el.rotor.y.permite.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para.hacer.girar.Algunos.motores,.como.el.que.se.muestra.a.la.siguiente.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ilustración,.utilice.una.</a:t>
            </a:r>
            <a:r>
              <a:rPr sz="800" b="1" spc="30" dirty="0">
                <a:latin typeface="Arial"/>
                <a:cs typeface="Arial"/>
              </a:rPr>
              <a:t>ventilador</a:t>
            </a:r>
            <a:r>
              <a:rPr sz="800" spc="25" dirty="0">
                <a:latin typeface="Microsoft Sans Serif"/>
                <a:cs typeface="Microsoft Sans Serif"/>
              </a:rPr>
              <a:t>,.también.montado.en.el.eje.del.rotor,.para.enfriar.  </a:t>
            </a:r>
            <a:r>
              <a:rPr sz="800" spc="20" dirty="0">
                <a:latin typeface="Microsoft Sans Serif"/>
                <a:cs typeface="Microsoft Sans Serif"/>
              </a:rPr>
              <a:t>el.motor.cuando.el.eje.está.girando..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17582" y="6441251"/>
            <a:ext cx="777875" cy="29302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46990" algn="ctr">
              <a:spcBef>
                <a:spcPts val="545"/>
              </a:spcBef>
            </a:pPr>
            <a:r>
              <a:rPr sz="700" spc="20" dirty="0">
                <a:latin typeface="Microsoft Sans Serif"/>
                <a:cs typeface="Microsoft Sans Serif"/>
              </a:rPr>
              <a:t>Soporte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final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320"/>
              </a:spcBef>
            </a:pPr>
            <a:r>
              <a:rPr sz="500" dirty="0">
                <a:latin typeface="Microsoft Sans Serif"/>
                <a:cs typeface="Microsoft Sans Serif"/>
              </a:rPr>
              <a:t>(carcasa</a:t>
            </a:r>
            <a:r>
              <a:rPr sz="500" spc="-2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rodamientos)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21" y="7329992"/>
            <a:ext cx="280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Estator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62690" y="7349041"/>
            <a:ext cx="4876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Ventilador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27054" y="8174538"/>
            <a:ext cx="3556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Soporte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88603" y="8307888"/>
            <a:ext cx="3556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Soporte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93006" y="8603163"/>
            <a:ext cx="2571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Rotor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16438" y="8641264"/>
            <a:ext cx="5867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latin typeface="Microsoft Sans Serif"/>
                <a:cs typeface="Microsoft Sans Serif"/>
              </a:rPr>
              <a:t>Marco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(horquilla)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03076" y="8812968"/>
            <a:ext cx="1819910" cy="58356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R="986155" algn="ctr">
              <a:spcBef>
                <a:spcPts val="545"/>
              </a:spcBef>
            </a:pPr>
            <a:r>
              <a:rPr sz="700" spc="20" dirty="0">
                <a:latin typeface="Microsoft Sans Serif"/>
                <a:cs typeface="Microsoft Sans Serif"/>
              </a:rPr>
              <a:t>Soporte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final</a:t>
            </a:r>
            <a:endParaRPr sz="700">
              <a:latin typeface="Microsoft Sans Serif"/>
              <a:cs typeface="Microsoft Sans Serif"/>
            </a:endParaRPr>
          </a:p>
          <a:p>
            <a:pPr marR="1033780" algn="ctr">
              <a:spcBef>
                <a:spcPts val="320"/>
              </a:spcBef>
            </a:pPr>
            <a:r>
              <a:rPr sz="500" dirty="0">
                <a:latin typeface="Microsoft Sans Serif"/>
                <a:cs typeface="Microsoft Sans Serif"/>
              </a:rPr>
              <a:t>(carcasa</a:t>
            </a:r>
            <a:r>
              <a:rPr sz="500" spc="-2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rodamientos)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590550"/>
            <a:r>
              <a:rPr sz="850" spc="5" dirty="0">
                <a:latin typeface="Microsoft Sans Serif"/>
                <a:cs typeface="Microsoft Sans Serif"/>
              </a:rPr>
              <a:t>Vista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corte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60" dirty="0"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5"/>
            <a:ext cx="4320540" cy="6228715"/>
            <a:chOff x="2912402" y="540004"/>
            <a:chExt cx="4320540" cy="6228715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6216015"/>
            </a:xfrm>
            <a:custGeom>
              <a:avLst/>
              <a:gdLst/>
              <a:ahLst/>
              <a:cxnLst/>
              <a:rect l="l" t="t" r="r" b="b"/>
              <a:pathLst>
                <a:path w="4307840" h="6216015">
                  <a:moveTo>
                    <a:pt x="4307293" y="0"/>
                  </a:moveTo>
                  <a:lnTo>
                    <a:pt x="0" y="0"/>
                  </a:lnTo>
                  <a:lnTo>
                    <a:pt x="0" y="6215545"/>
                  </a:lnTo>
                  <a:lnTo>
                    <a:pt x="4307293" y="6215545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6216015"/>
            </a:xfrm>
            <a:custGeom>
              <a:avLst/>
              <a:gdLst/>
              <a:ahLst/>
              <a:cxnLst/>
              <a:rect l="l" t="t" r="r" b="b"/>
              <a:pathLst>
                <a:path w="4307840" h="6216015">
                  <a:moveTo>
                    <a:pt x="0" y="0"/>
                  </a:moveTo>
                  <a:lnTo>
                    <a:pt x="0" y="6215545"/>
                  </a:lnTo>
                  <a:lnTo>
                    <a:pt x="4307293" y="6215545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6000" y="2194534"/>
              <a:ext cx="3264154" cy="216968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61900" y="702965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45957" y="9525665"/>
            <a:ext cx="17081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7002" y="540005"/>
            <a:ext cx="4320540" cy="6327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56845">
              <a:spcBef>
                <a:spcPts val="1160"/>
              </a:spcBef>
            </a:pP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Identifique.los.siguientes.componentes.de.la.ilustración: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93345">
              <a:tabLst>
                <a:tab pos="894080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20" dirty="0">
                <a:latin typeface="Microsoft Sans Serif"/>
                <a:cs typeface="Microsoft Sans Serif"/>
              </a:rPr>
              <a:t>A..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 marL="93345">
              <a:spcBef>
                <a:spcPts val="60"/>
              </a:spcBef>
              <a:tabLst>
                <a:tab pos="895985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B..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 marL="93345">
              <a:spcBef>
                <a:spcPts val="60"/>
              </a:spcBef>
              <a:tabLst>
                <a:tab pos="892810" algn="l"/>
              </a:tabLst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45" dirty="0">
                <a:latin typeface="Microsoft Sans Serif"/>
                <a:cs typeface="Microsoft Sans Serif"/>
              </a:rPr>
              <a:t>C..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 marL="93345">
              <a:spcBef>
                <a:spcPts val="1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399415" marR="746125" indent="-306070">
              <a:lnSpc>
                <a:spcPct val="110400"/>
              </a:lnSpc>
              <a:tabLst>
                <a:tab pos="399415" algn="l"/>
                <a:tab pos="1017269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050" spc="-35" dirty="0">
                <a:latin typeface="Microsoft Sans Serif"/>
                <a:cs typeface="Microsoft Sans Serif"/>
              </a:rPr>
              <a:t>El.</a:t>
            </a:r>
            <a:r>
              <a:rPr sz="105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0" dirty="0">
                <a:latin typeface="Microsoft Sans Serif"/>
                <a:cs typeface="Microsoft Sans Serif"/>
              </a:rPr>
              <a:t>.es.la.parte.estacionaria.de.un.motor.AC.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circuito.electromagnético.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99415" marR="686435" indent="-306070">
              <a:lnSpc>
                <a:spcPct val="106900"/>
              </a:lnSpc>
              <a:tabLst>
                <a:tab pos="399415" algn="l"/>
                <a:tab pos="104648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1100" spc="-35" dirty="0">
                <a:latin typeface="Microsoft Sans Serif"/>
                <a:cs typeface="Microsoft Sans Serif"/>
              </a:rPr>
              <a:t>El.</a:t>
            </a:r>
            <a:r>
              <a:rPr sz="11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20" dirty="0">
                <a:latin typeface="Microsoft Sans Serif"/>
                <a:cs typeface="Microsoft Sans Serif"/>
              </a:rPr>
              <a:t>.es.la.parte.eléctrica.giratoria.de.un.AC.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60" dirty="0">
                <a:latin typeface="Microsoft Sans Serif"/>
                <a:cs typeface="Microsoft Sans Serif"/>
              </a:rPr>
              <a:t>motor.</a:t>
            </a:r>
            <a:endParaRPr sz="1100">
              <a:latin typeface="Microsoft Sans Serif"/>
              <a:cs typeface="Microsoft Sans Serif"/>
            </a:endParaRPr>
          </a:p>
          <a:p>
            <a:pPr marL="399415" marR="984885" indent="-306070">
              <a:lnSpc>
                <a:spcPct val="110400"/>
              </a:lnSpc>
              <a:spcBef>
                <a:spcPts val="1310"/>
              </a:spcBef>
              <a:tabLst>
                <a:tab pos="399415" algn="l"/>
                <a:tab pos="1017269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050" spc="-35" dirty="0">
                <a:latin typeface="Microsoft Sans Serif"/>
                <a:cs typeface="Microsoft Sans Serif"/>
              </a:rPr>
              <a:t>El.</a:t>
            </a:r>
            <a:r>
              <a:rPr sz="105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30" dirty="0">
                <a:latin typeface="Microsoft Sans Serif"/>
                <a:cs typeface="Microsoft Sans Serif"/>
              </a:rPr>
              <a:t>.rotor.es.el.tipo.más.común.de.rotor.  </a:t>
            </a:r>
            <a:r>
              <a:rPr sz="1050" spc="20" dirty="0">
                <a:latin typeface="Microsoft Sans Serif"/>
                <a:cs typeface="Microsoft Sans Serif"/>
              </a:rPr>
              <a:t>utilizados.en.motores.de.CA.trifásicos.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399415" marR="587375" indent="-306070">
              <a:lnSpc>
                <a:spcPct val="103499"/>
              </a:lnSpc>
              <a:tabLst>
                <a:tab pos="399415" algn="l"/>
                <a:tab pos="107632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5..	</a:t>
            </a:r>
            <a:r>
              <a:rPr sz="1150" spc="-35" dirty="0">
                <a:latin typeface="Microsoft Sans Serif"/>
                <a:cs typeface="Microsoft Sans Serif"/>
              </a:rPr>
              <a:t>El.</a:t>
            </a:r>
            <a:r>
              <a:rPr sz="115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35" dirty="0">
                <a:latin typeface="Microsoft Sans Serif"/>
                <a:cs typeface="Microsoft Sans Serif"/>
              </a:rPr>
              <a:t>.protege.las.partes.internas.del.motor.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del.agua.y.otros.elementos.ambientales.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77799" y="3540862"/>
            <a:ext cx="1004223" cy="18160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54" y="3803805"/>
            <a:ext cx="734928" cy="130479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0520" y="7323112"/>
            <a:ext cx="2457450" cy="594995"/>
            <a:chOff x="2915920" y="7323111"/>
            <a:chExt cx="2457450" cy="594995"/>
          </a:xfrm>
        </p:grpSpPr>
        <p:sp>
          <p:nvSpPr>
            <p:cNvPr id="5" name="object 5"/>
            <p:cNvSpPr/>
            <p:nvPr/>
          </p:nvSpPr>
          <p:spPr>
            <a:xfrm>
              <a:off x="2918206" y="7325397"/>
              <a:ext cx="765810" cy="375920"/>
            </a:xfrm>
            <a:custGeom>
              <a:avLst/>
              <a:gdLst/>
              <a:ahLst/>
              <a:cxnLst/>
              <a:rect l="l" t="t" r="r" b="b"/>
              <a:pathLst>
                <a:path w="765810" h="375920">
                  <a:moveTo>
                    <a:pt x="703338" y="0"/>
                  </a:moveTo>
                  <a:lnTo>
                    <a:pt x="0" y="342303"/>
                  </a:lnTo>
                  <a:lnTo>
                    <a:pt x="21507" y="350893"/>
                  </a:lnTo>
                  <a:lnTo>
                    <a:pt x="46291" y="359630"/>
                  </a:lnTo>
                  <a:lnTo>
                    <a:pt x="73266" y="367965"/>
                  </a:lnTo>
                  <a:lnTo>
                    <a:pt x="101345" y="375348"/>
                  </a:lnTo>
                  <a:lnTo>
                    <a:pt x="765289" y="31483"/>
                  </a:lnTo>
                  <a:lnTo>
                    <a:pt x="749937" y="24913"/>
                  </a:lnTo>
                  <a:lnTo>
                    <a:pt x="734504" y="17351"/>
                  </a:lnTo>
                  <a:lnTo>
                    <a:pt x="718976" y="8984"/>
                  </a:lnTo>
                  <a:lnTo>
                    <a:pt x="703338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3521" y="7368692"/>
              <a:ext cx="2152650" cy="343535"/>
            </a:xfrm>
            <a:custGeom>
              <a:avLst/>
              <a:gdLst/>
              <a:ahLst/>
              <a:cxnLst/>
              <a:rect l="l" t="t" r="r" b="b"/>
              <a:pathLst>
                <a:path w="2152650" h="343534">
                  <a:moveTo>
                    <a:pt x="646366" y="0"/>
                  </a:moveTo>
                  <a:lnTo>
                    <a:pt x="0" y="342442"/>
                  </a:lnTo>
                  <a:lnTo>
                    <a:pt x="9118" y="342938"/>
                  </a:lnTo>
                  <a:lnTo>
                    <a:pt x="1440827" y="343027"/>
                  </a:lnTo>
                  <a:lnTo>
                    <a:pt x="1445171" y="343166"/>
                  </a:lnTo>
                  <a:lnTo>
                    <a:pt x="2152421" y="1473"/>
                  </a:lnTo>
                  <a:lnTo>
                    <a:pt x="2146541" y="927"/>
                  </a:lnTo>
                  <a:lnTo>
                    <a:pt x="2140762" y="647"/>
                  </a:lnTo>
                  <a:lnTo>
                    <a:pt x="2135073" y="647"/>
                  </a:lnTo>
                  <a:lnTo>
                    <a:pt x="654380" y="647"/>
                  </a:lnTo>
                  <a:lnTo>
                    <a:pt x="646366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8713" y="7381265"/>
              <a:ext cx="782320" cy="372110"/>
            </a:xfrm>
            <a:custGeom>
              <a:avLst/>
              <a:gdLst/>
              <a:ahLst/>
              <a:cxnLst/>
              <a:rect l="l" t="t" r="r" b="b"/>
              <a:pathLst>
                <a:path w="782320" h="372109">
                  <a:moveTo>
                    <a:pt x="702449" y="0"/>
                  </a:moveTo>
                  <a:lnTo>
                    <a:pt x="0" y="339382"/>
                  </a:lnTo>
                  <a:lnTo>
                    <a:pt x="17173" y="344868"/>
                  </a:lnTo>
                  <a:lnTo>
                    <a:pt x="35569" y="351964"/>
                  </a:lnTo>
                  <a:lnTo>
                    <a:pt x="55846" y="360827"/>
                  </a:lnTo>
                  <a:lnTo>
                    <a:pt x="78663" y="371614"/>
                  </a:lnTo>
                  <a:lnTo>
                    <a:pt x="782015" y="29311"/>
                  </a:lnTo>
                  <a:lnTo>
                    <a:pt x="761974" y="21013"/>
                  </a:lnTo>
                  <a:lnTo>
                    <a:pt x="741975" y="13236"/>
                  </a:lnTo>
                  <a:lnTo>
                    <a:pt x="722104" y="6169"/>
                  </a:lnTo>
                  <a:lnTo>
                    <a:pt x="702449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97059" y="7747672"/>
              <a:ext cx="542925" cy="81280"/>
            </a:xfrm>
            <a:custGeom>
              <a:avLst/>
              <a:gdLst/>
              <a:ahLst/>
              <a:cxnLst/>
              <a:rect l="l" t="t" r="r" b="b"/>
              <a:pathLst>
                <a:path w="542925" h="81279">
                  <a:moveTo>
                    <a:pt x="542912" y="0"/>
                  </a:moveTo>
                  <a:lnTo>
                    <a:pt x="133603" y="0"/>
                  </a:lnTo>
                  <a:lnTo>
                    <a:pt x="0" y="80886"/>
                  </a:lnTo>
                  <a:lnTo>
                    <a:pt x="409321" y="80886"/>
                  </a:lnTo>
                  <a:lnTo>
                    <a:pt x="542912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94163" y="7747952"/>
              <a:ext cx="947419" cy="82550"/>
            </a:xfrm>
            <a:custGeom>
              <a:avLst/>
              <a:gdLst/>
              <a:ahLst/>
              <a:cxnLst/>
              <a:rect l="l" t="t" r="r" b="b"/>
              <a:pathLst>
                <a:path w="947420" h="82550">
                  <a:moveTo>
                    <a:pt x="946848" y="0"/>
                  </a:moveTo>
                  <a:lnTo>
                    <a:pt x="135534" y="0"/>
                  </a:lnTo>
                  <a:lnTo>
                    <a:pt x="0" y="82067"/>
                  </a:lnTo>
                  <a:lnTo>
                    <a:pt x="811339" y="82067"/>
                  </a:lnTo>
                  <a:lnTo>
                    <a:pt x="94684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94163" y="7747952"/>
              <a:ext cx="947419" cy="82550"/>
            </a:xfrm>
            <a:custGeom>
              <a:avLst/>
              <a:gdLst/>
              <a:ahLst/>
              <a:cxnLst/>
              <a:rect l="l" t="t" r="r" b="b"/>
              <a:pathLst>
                <a:path w="947420" h="82550">
                  <a:moveTo>
                    <a:pt x="0" y="82067"/>
                  </a:moveTo>
                  <a:lnTo>
                    <a:pt x="811339" y="82067"/>
                  </a:lnTo>
                  <a:lnTo>
                    <a:pt x="946848" y="0"/>
                  </a:lnTo>
                  <a:lnTo>
                    <a:pt x="135534" y="0"/>
                  </a:lnTo>
                  <a:lnTo>
                    <a:pt x="0" y="820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96576" y="7748536"/>
              <a:ext cx="541020" cy="81280"/>
            </a:xfrm>
            <a:custGeom>
              <a:avLst/>
              <a:gdLst/>
              <a:ahLst/>
              <a:cxnLst/>
              <a:rect l="l" t="t" r="r" b="b"/>
              <a:pathLst>
                <a:path w="541020" h="81279">
                  <a:moveTo>
                    <a:pt x="540499" y="0"/>
                  </a:moveTo>
                  <a:lnTo>
                    <a:pt x="133603" y="0"/>
                  </a:lnTo>
                  <a:lnTo>
                    <a:pt x="0" y="80899"/>
                  </a:lnTo>
                  <a:lnTo>
                    <a:pt x="406895" y="80899"/>
                  </a:lnTo>
                  <a:lnTo>
                    <a:pt x="5404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96576" y="7748536"/>
              <a:ext cx="541020" cy="81280"/>
            </a:xfrm>
            <a:custGeom>
              <a:avLst/>
              <a:gdLst/>
              <a:ahLst/>
              <a:cxnLst/>
              <a:rect l="l" t="t" r="r" b="b"/>
              <a:pathLst>
                <a:path w="541020" h="81279">
                  <a:moveTo>
                    <a:pt x="0" y="80899"/>
                  </a:moveTo>
                  <a:lnTo>
                    <a:pt x="406895" y="80899"/>
                  </a:lnTo>
                  <a:lnTo>
                    <a:pt x="540499" y="0"/>
                  </a:lnTo>
                  <a:lnTo>
                    <a:pt x="133603" y="0"/>
                  </a:lnTo>
                  <a:lnTo>
                    <a:pt x="0" y="808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72598" y="7758061"/>
              <a:ext cx="168910" cy="57150"/>
            </a:xfrm>
            <a:custGeom>
              <a:avLst/>
              <a:gdLst/>
              <a:ahLst/>
              <a:cxnLst/>
              <a:rect l="l" t="t" r="r" b="b"/>
              <a:pathLst>
                <a:path w="168910" h="57150">
                  <a:moveTo>
                    <a:pt x="168452" y="0"/>
                  </a:moveTo>
                  <a:lnTo>
                    <a:pt x="156121" y="0"/>
                  </a:lnTo>
                  <a:lnTo>
                    <a:pt x="80441" y="45821"/>
                  </a:lnTo>
                  <a:lnTo>
                    <a:pt x="80175" y="45821"/>
                  </a:lnTo>
                  <a:lnTo>
                    <a:pt x="108762" y="0"/>
                  </a:lnTo>
                  <a:lnTo>
                    <a:pt x="93675" y="0"/>
                  </a:lnTo>
                  <a:lnTo>
                    <a:pt x="0" y="56718"/>
                  </a:lnTo>
                  <a:lnTo>
                    <a:pt x="12331" y="56718"/>
                  </a:lnTo>
                  <a:lnTo>
                    <a:pt x="87998" y="10909"/>
                  </a:lnTo>
                  <a:lnTo>
                    <a:pt x="88264" y="10909"/>
                  </a:lnTo>
                  <a:lnTo>
                    <a:pt x="60477" y="56718"/>
                  </a:lnTo>
                  <a:lnTo>
                    <a:pt x="74777" y="56718"/>
                  </a:lnTo>
                  <a:lnTo>
                    <a:pt x="168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2927" y="7745666"/>
              <a:ext cx="220370" cy="172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06202" y="7829740"/>
              <a:ext cx="399415" cy="86360"/>
            </a:xfrm>
            <a:custGeom>
              <a:avLst/>
              <a:gdLst/>
              <a:ahLst/>
              <a:cxnLst/>
              <a:rect l="l" t="t" r="r" b="b"/>
              <a:pathLst>
                <a:path w="399414" h="86359">
                  <a:moveTo>
                    <a:pt x="399300" y="279"/>
                  </a:moveTo>
                  <a:lnTo>
                    <a:pt x="0" y="0"/>
                  </a:lnTo>
                  <a:lnTo>
                    <a:pt x="76" y="177"/>
                  </a:lnTo>
                  <a:lnTo>
                    <a:pt x="76" y="85890"/>
                  </a:lnTo>
                  <a:lnTo>
                    <a:pt x="399300" y="85890"/>
                  </a:lnTo>
                  <a:lnTo>
                    <a:pt x="399300" y="27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94163" y="7829435"/>
              <a:ext cx="412115" cy="86360"/>
            </a:xfrm>
            <a:custGeom>
              <a:avLst/>
              <a:gdLst/>
              <a:ahLst/>
              <a:cxnLst/>
              <a:rect l="l" t="t" r="r" b="b"/>
              <a:pathLst>
                <a:path w="412114" h="86359">
                  <a:moveTo>
                    <a:pt x="0" y="0"/>
                  </a:moveTo>
                  <a:lnTo>
                    <a:pt x="0" y="86194"/>
                  </a:lnTo>
                  <a:lnTo>
                    <a:pt x="412114" y="86194"/>
                  </a:lnTo>
                  <a:lnTo>
                    <a:pt x="412038" y="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94163" y="7829435"/>
              <a:ext cx="412115" cy="86360"/>
            </a:xfrm>
            <a:custGeom>
              <a:avLst/>
              <a:gdLst/>
              <a:ahLst/>
              <a:cxnLst/>
              <a:rect l="l" t="t" r="r" b="b"/>
              <a:pathLst>
                <a:path w="412114" h="86359">
                  <a:moveTo>
                    <a:pt x="412038" y="304"/>
                  </a:moveTo>
                  <a:lnTo>
                    <a:pt x="0" y="0"/>
                  </a:lnTo>
                  <a:lnTo>
                    <a:pt x="0" y="86194"/>
                  </a:lnTo>
                  <a:lnTo>
                    <a:pt x="412114" y="86194"/>
                  </a:lnTo>
                  <a:lnTo>
                    <a:pt x="412114" y="482"/>
                  </a:lnTo>
                  <a:lnTo>
                    <a:pt x="412038" y="3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8206" y="7325397"/>
              <a:ext cx="2453005" cy="427990"/>
            </a:xfrm>
            <a:custGeom>
              <a:avLst/>
              <a:gdLst/>
              <a:ahLst/>
              <a:cxnLst/>
              <a:rect l="l" t="t" r="r" b="b"/>
              <a:pathLst>
                <a:path w="2453004" h="427990">
                  <a:moveTo>
                    <a:pt x="1749170" y="427481"/>
                  </a:moveTo>
                  <a:lnTo>
                    <a:pt x="1705146" y="407433"/>
                  </a:lnTo>
                  <a:lnTo>
                    <a:pt x="1668891" y="394765"/>
                  </a:lnTo>
                  <a:lnTo>
                    <a:pt x="1634745" y="388143"/>
                  </a:lnTo>
                  <a:lnTo>
                    <a:pt x="1597050" y="386232"/>
                  </a:lnTo>
                  <a:lnTo>
                    <a:pt x="178752" y="386232"/>
                  </a:lnTo>
                  <a:lnTo>
                    <a:pt x="134102" y="382059"/>
                  </a:lnTo>
                  <a:lnTo>
                    <a:pt x="85718" y="371444"/>
                  </a:lnTo>
                  <a:lnTo>
                    <a:pt x="39163" y="357241"/>
                  </a:lnTo>
                  <a:lnTo>
                    <a:pt x="0" y="342303"/>
                  </a:lnTo>
                  <a:lnTo>
                    <a:pt x="703338" y="0"/>
                  </a:lnTo>
                  <a:lnTo>
                    <a:pt x="733855" y="17024"/>
                  </a:lnTo>
                  <a:lnTo>
                    <a:pt x="764009" y="31000"/>
                  </a:lnTo>
                  <a:lnTo>
                    <a:pt x="793921" y="40462"/>
                  </a:lnTo>
                  <a:lnTo>
                    <a:pt x="823709" y="43942"/>
                  </a:lnTo>
                  <a:lnTo>
                    <a:pt x="2300389" y="43942"/>
                  </a:lnTo>
                  <a:lnTo>
                    <a:pt x="2351822" y="43750"/>
                  </a:lnTo>
                  <a:lnTo>
                    <a:pt x="2384813" y="47982"/>
                  </a:lnTo>
                  <a:lnTo>
                    <a:pt x="2413626" y="60502"/>
                  </a:lnTo>
                  <a:lnTo>
                    <a:pt x="2452522" y="85178"/>
                  </a:lnTo>
                  <a:lnTo>
                    <a:pt x="1749170" y="427481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29279" y="7404391"/>
              <a:ext cx="1014730" cy="124460"/>
            </a:xfrm>
            <a:custGeom>
              <a:avLst/>
              <a:gdLst/>
              <a:ahLst/>
              <a:cxnLst/>
              <a:rect l="l" t="t" r="r" b="b"/>
              <a:pathLst>
                <a:path w="1014729" h="124459">
                  <a:moveTo>
                    <a:pt x="9918" y="76111"/>
                  </a:moveTo>
                  <a:lnTo>
                    <a:pt x="9893" y="75158"/>
                  </a:lnTo>
                  <a:lnTo>
                    <a:pt x="9817" y="76111"/>
                  </a:lnTo>
                  <a:close/>
                </a:path>
                <a:path w="1014729" h="124459">
                  <a:moveTo>
                    <a:pt x="13131" y="77863"/>
                  </a:moveTo>
                  <a:lnTo>
                    <a:pt x="11607" y="76860"/>
                  </a:lnTo>
                  <a:lnTo>
                    <a:pt x="9499" y="76885"/>
                  </a:lnTo>
                  <a:lnTo>
                    <a:pt x="13131" y="77863"/>
                  </a:lnTo>
                  <a:close/>
                </a:path>
                <a:path w="1014729" h="124459">
                  <a:moveTo>
                    <a:pt x="14363" y="64554"/>
                  </a:moveTo>
                  <a:lnTo>
                    <a:pt x="12306" y="65087"/>
                  </a:lnTo>
                  <a:lnTo>
                    <a:pt x="11734" y="66281"/>
                  </a:lnTo>
                  <a:lnTo>
                    <a:pt x="13500" y="66090"/>
                  </a:lnTo>
                  <a:lnTo>
                    <a:pt x="14363" y="64554"/>
                  </a:lnTo>
                  <a:close/>
                </a:path>
                <a:path w="1014729" h="124459">
                  <a:moveTo>
                    <a:pt x="14770" y="75374"/>
                  </a:moveTo>
                  <a:lnTo>
                    <a:pt x="13169" y="73406"/>
                  </a:lnTo>
                  <a:lnTo>
                    <a:pt x="9918" y="76111"/>
                  </a:lnTo>
                  <a:lnTo>
                    <a:pt x="9791" y="76428"/>
                  </a:lnTo>
                  <a:lnTo>
                    <a:pt x="14770" y="75374"/>
                  </a:lnTo>
                  <a:close/>
                </a:path>
                <a:path w="1014729" h="124459">
                  <a:moveTo>
                    <a:pt x="14846" y="64427"/>
                  </a:moveTo>
                  <a:lnTo>
                    <a:pt x="14592" y="64160"/>
                  </a:lnTo>
                  <a:lnTo>
                    <a:pt x="14363" y="64554"/>
                  </a:lnTo>
                  <a:lnTo>
                    <a:pt x="14846" y="64427"/>
                  </a:lnTo>
                  <a:close/>
                </a:path>
                <a:path w="1014729" h="124459">
                  <a:moveTo>
                    <a:pt x="15925" y="79654"/>
                  </a:moveTo>
                  <a:lnTo>
                    <a:pt x="15887" y="78740"/>
                  </a:lnTo>
                  <a:lnTo>
                    <a:pt x="14859" y="78308"/>
                  </a:lnTo>
                  <a:lnTo>
                    <a:pt x="13131" y="77863"/>
                  </a:lnTo>
                  <a:lnTo>
                    <a:pt x="15925" y="79654"/>
                  </a:lnTo>
                  <a:close/>
                </a:path>
                <a:path w="1014729" h="124459">
                  <a:moveTo>
                    <a:pt x="18313" y="83058"/>
                  </a:moveTo>
                  <a:lnTo>
                    <a:pt x="18148" y="82994"/>
                  </a:lnTo>
                  <a:lnTo>
                    <a:pt x="18313" y="83058"/>
                  </a:lnTo>
                  <a:close/>
                </a:path>
                <a:path w="1014729" h="124459">
                  <a:moveTo>
                    <a:pt x="24726" y="85001"/>
                  </a:moveTo>
                  <a:lnTo>
                    <a:pt x="18313" y="83058"/>
                  </a:lnTo>
                  <a:lnTo>
                    <a:pt x="19989" y="85178"/>
                  </a:lnTo>
                  <a:lnTo>
                    <a:pt x="24726" y="85001"/>
                  </a:lnTo>
                  <a:close/>
                </a:path>
                <a:path w="1014729" h="124459">
                  <a:moveTo>
                    <a:pt x="48552" y="45466"/>
                  </a:moveTo>
                  <a:lnTo>
                    <a:pt x="45148" y="46024"/>
                  </a:lnTo>
                  <a:lnTo>
                    <a:pt x="48260" y="46113"/>
                  </a:lnTo>
                  <a:lnTo>
                    <a:pt x="48552" y="45466"/>
                  </a:lnTo>
                  <a:close/>
                </a:path>
                <a:path w="1014729" h="124459">
                  <a:moveTo>
                    <a:pt x="51574" y="43014"/>
                  </a:moveTo>
                  <a:lnTo>
                    <a:pt x="47625" y="43281"/>
                  </a:lnTo>
                  <a:lnTo>
                    <a:pt x="45224" y="44424"/>
                  </a:lnTo>
                  <a:lnTo>
                    <a:pt x="47028" y="44602"/>
                  </a:lnTo>
                  <a:lnTo>
                    <a:pt x="50457" y="44043"/>
                  </a:lnTo>
                  <a:lnTo>
                    <a:pt x="51574" y="43014"/>
                  </a:lnTo>
                  <a:close/>
                </a:path>
                <a:path w="1014729" h="124459">
                  <a:moveTo>
                    <a:pt x="57594" y="93903"/>
                  </a:moveTo>
                  <a:lnTo>
                    <a:pt x="54483" y="92938"/>
                  </a:lnTo>
                  <a:lnTo>
                    <a:pt x="56019" y="93929"/>
                  </a:lnTo>
                  <a:lnTo>
                    <a:pt x="57594" y="93903"/>
                  </a:lnTo>
                  <a:close/>
                </a:path>
                <a:path w="1014729" h="124459">
                  <a:moveTo>
                    <a:pt x="58991" y="94335"/>
                  </a:moveTo>
                  <a:lnTo>
                    <a:pt x="58661" y="93891"/>
                  </a:lnTo>
                  <a:lnTo>
                    <a:pt x="57594" y="93903"/>
                  </a:lnTo>
                  <a:lnTo>
                    <a:pt x="58991" y="94335"/>
                  </a:lnTo>
                  <a:close/>
                </a:path>
                <a:path w="1014729" h="124459">
                  <a:moveTo>
                    <a:pt x="124218" y="36906"/>
                  </a:moveTo>
                  <a:lnTo>
                    <a:pt x="123228" y="36385"/>
                  </a:lnTo>
                  <a:lnTo>
                    <a:pt x="119837" y="34620"/>
                  </a:lnTo>
                  <a:lnTo>
                    <a:pt x="111912" y="36969"/>
                  </a:lnTo>
                  <a:lnTo>
                    <a:pt x="112191" y="31864"/>
                  </a:lnTo>
                  <a:lnTo>
                    <a:pt x="101790" y="32181"/>
                  </a:lnTo>
                  <a:lnTo>
                    <a:pt x="91770" y="35598"/>
                  </a:lnTo>
                  <a:lnTo>
                    <a:pt x="83527" y="38239"/>
                  </a:lnTo>
                  <a:lnTo>
                    <a:pt x="74688" y="37426"/>
                  </a:lnTo>
                  <a:lnTo>
                    <a:pt x="68453" y="39535"/>
                  </a:lnTo>
                  <a:lnTo>
                    <a:pt x="60109" y="41973"/>
                  </a:lnTo>
                  <a:lnTo>
                    <a:pt x="56032" y="45580"/>
                  </a:lnTo>
                  <a:lnTo>
                    <a:pt x="56146" y="43967"/>
                  </a:lnTo>
                  <a:lnTo>
                    <a:pt x="44996" y="49212"/>
                  </a:lnTo>
                  <a:lnTo>
                    <a:pt x="40652" y="49364"/>
                  </a:lnTo>
                  <a:lnTo>
                    <a:pt x="45072" y="47625"/>
                  </a:lnTo>
                  <a:lnTo>
                    <a:pt x="36372" y="48044"/>
                  </a:lnTo>
                  <a:lnTo>
                    <a:pt x="30137" y="52082"/>
                  </a:lnTo>
                  <a:lnTo>
                    <a:pt x="23749" y="56553"/>
                  </a:lnTo>
                  <a:lnTo>
                    <a:pt x="25717" y="55829"/>
                  </a:lnTo>
                  <a:lnTo>
                    <a:pt x="23431" y="59245"/>
                  </a:lnTo>
                  <a:lnTo>
                    <a:pt x="21056" y="59639"/>
                  </a:lnTo>
                  <a:lnTo>
                    <a:pt x="17957" y="59842"/>
                  </a:lnTo>
                  <a:lnTo>
                    <a:pt x="13512" y="62661"/>
                  </a:lnTo>
                  <a:lnTo>
                    <a:pt x="14439" y="59436"/>
                  </a:lnTo>
                  <a:lnTo>
                    <a:pt x="18161" y="57327"/>
                  </a:lnTo>
                  <a:lnTo>
                    <a:pt x="19265" y="55511"/>
                  </a:lnTo>
                  <a:lnTo>
                    <a:pt x="6642" y="57391"/>
                  </a:lnTo>
                  <a:lnTo>
                    <a:pt x="5867" y="64033"/>
                  </a:lnTo>
                  <a:lnTo>
                    <a:pt x="1092" y="71374"/>
                  </a:lnTo>
                  <a:lnTo>
                    <a:pt x="736" y="70243"/>
                  </a:lnTo>
                  <a:lnTo>
                    <a:pt x="0" y="73240"/>
                  </a:lnTo>
                  <a:lnTo>
                    <a:pt x="3530" y="75641"/>
                  </a:lnTo>
                  <a:lnTo>
                    <a:pt x="5753" y="77266"/>
                  </a:lnTo>
                  <a:lnTo>
                    <a:pt x="5715" y="75958"/>
                  </a:lnTo>
                  <a:lnTo>
                    <a:pt x="4216" y="73685"/>
                  </a:lnTo>
                  <a:lnTo>
                    <a:pt x="3911" y="72072"/>
                  </a:lnTo>
                  <a:lnTo>
                    <a:pt x="5918" y="73964"/>
                  </a:lnTo>
                  <a:lnTo>
                    <a:pt x="8801" y="72948"/>
                  </a:lnTo>
                  <a:lnTo>
                    <a:pt x="9829" y="72542"/>
                  </a:lnTo>
                  <a:lnTo>
                    <a:pt x="9893" y="75158"/>
                  </a:lnTo>
                  <a:lnTo>
                    <a:pt x="10096" y="72542"/>
                  </a:lnTo>
                  <a:lnTo>
                    <a:pt x="10134" y="72072"/>
                  </a:lnTo>
                  <a:lnTo>
                    <a:pt x="10198" y="71374"/>
                  </a:lnTo>
                  <a:lnTo>
                    <a:pt x="10223" y="71056"/>
                  </a:lnTo>
                  <a:lnTo>
                    <a:pt x="10325" y="69799"/>
                  </a:lnTo>
                  <a:lnTo>
                    <a:pt x="9156" y="71056"/>
                  </a:lnTo>
                  <a:lnTo>
                    <a:pt x="7886" y="70002"/>
                  </a:lnTo>
                  <a:lnTo>
                    <a:pt x="9017" y="69646"/>
                  </a:lnTo>
                  <a:lnTo>
                    <a:pt x="9423" y="69519"/>
                  </a:lnTo>
                  <a:lnTo>
                    <a:pt x="9144" y="69507"/>
                  </a:lnTo>
                  <a:lnTo>
                    <a:pt x="8470" y="69646"/>
                  </a:lnTo>
                  <a:lnTo>
                    <a:pt x="6261" y="68122"/>
                  </a:lnTo>
                  <a:lnTo>
                    <a:pt x="9474" y="64681"/>
                  </a:lnTo>
                  <a:lnTo>
                    <a:pt x="13995" y="63500"/>
                  </a:lnTo>
                  <a:lnTo>
                    <a:pt x="14592" y="64160"/>
                  </a:lnTo>
                  <a:lnTo>
                    <a:pt x="14960" y="63500"/>
                  </a:lnTo>
                  <a:lnTo>
                    <a:pt x="15430" y="62661"/>
                  </a:lnTo>
                  <a:lnTo>
                    <a:pt x="15811" y="62001"/>
                  </a:lnTo>
                  <a:lnTo>
                    <a:pt x="19367" y="60096"/>
                  </a:lnTo>
                  <a:lnTo>
                    <a:pt x="22733" y="59855"/>
                  </a:lnTo>
                  <a:lnTo>
                    <a:pt x="20040" y="61861"/>
                  </a:lnTo>
                  <a:lnTo>
                    <a:pt x="20015" y="62598"/>
                  </a:lnTo>
                  <a:lnTo>
                    <a:pt x="25857" y="59855"/>
                  </a:lnTo>
                  <a:lnTo>
                    <a:pt x="27266" y="59207"/>
                  </a:lnTo>
                  <a:lnTo>
                    <a:pt x="33540" y="57378"/>
                  </a:lnTo>
                  <a:lnTo>
                    <a:pt x="37465" y="55829"/>
                  </a:lnTo>
                  <a:lnTo>
                    <a:pt x="39154" y="55168"/>
                  </a:lnTo>
                  <a:lnTo>
                    <a:pt x="44411" y="50584"/>
                  </a:lnTo>
                  <a:lnTo>
                    <a:pt x="50266" y="51409"/>
                  </a:lnTo>
                  <a:lnTo>
                    <a:pt x="51650" y="49733"/>
                  </a:lnTo>
                  <a:lnTo>
                    <a:pt x="59080" y="45707"/>
                  </a:lnTo>
                  <a:lnTo>
                    <a:pt x="57950" y="50876"/>
                  </a:lnTo>
                  <a:lnTo>
                    <a:pt x="64312" y="50507"/>
                  </a:lnTo>
                  <a:lnTo>
                    <a:pt x="71653" y="48399"/>
                  </a:lnTo>
                  <a:lnTo>
                    <a:pt x="73012" y="45707"/>
                  </a:lnTo>
                  <a:lnTo>
                    <a:pt x="73075" y="45580"/>
                  </a:lnTo>
                  <a:lnTo>
                    <a:pt x="74942" y="41910"/>
                  </a:lnTo>
                  <a:lnTo>
                    <a:pt x="81889" y="42024"/>
                  </a:lnTo>
                  <a:lnTo>
                    <a:pt x="82334" y="41910"/>
                  </a:lnTo>
                  <a:lnTo>
                    <a:pt x="84823" y="41287"/>
                  </a:lnTo>
                  <a:lnTo>
                    <a:pt x="84607" y="42913"/>
                  </a:lnTo>
                  <a:lnTo>
                    <a:pt x="83934" y="44221"/>
                  </a:lnTo>
                  <a:lnTo>
                    <a:pt x="90741" y="43561"/>
                  </a:lnTo>
                  <a:lnTo>
                    <a:pt x="91655" y="41287"/>
                  </a:lnTo>
                  <a:lnTo>
                    <a:pt x="92684" y="38785"/>
                  </a:lnTo>
                  <a:lnTo>
                    <a:pt x="94678" y="38239"/>
                  </a:lnTo>
                  <a:lnTo>
                    <a:pt x="97282" y="37515"/>
                  </a:lnTo>
                  <a:lnTo>
                    <a:pt x="102120" y="41313"/>
                  </a:lnTo>
                  <a:lnTo>
                    <a:pt x="110185" y="39306"/>
                  </a:lnTo>
                  <a:lnTo>
                    <a:pt x="115989" y="37515"/>
                  </a:lnTo>
                  <a:lnTo>
                    <a:pt x="117754" y="36969"/>
                  </a:lnTo>
                  <a:lnTo>
                    <a:pt x="119659" y="36385"/>
                  </a:lnTo>
                  <a:lnTo>
                    <a:pt x="124218" y="36906"/>
                  </a:lnTo>
                  <a:close/>
                </a:path>
                <a:path w="1014729" h="124459">
                  <a:moveTo>
                    <a:pt x="124625" y="36944"/>
                  </a:moveTo>
                  <a:lnTo>
                    <a:pt x="124218" y="36906"/>
                  </a:lnTo>
                  <a:lnTo>
                    <a:pt x="124396" y="36982"/>
                  </a:lnTo>
                  <a:lnTo>
                    <a:pt x="124625" y="36944"/>
                  </a:lnTo>
                  <a:close/>
                </a:path>
                <a:path w="1014729" h="124459">
                  <a:moveTo>
                    <a:pt x="150952" y="99656"/>
                  </a:moveTo>
                  <a:lnTo>
                    <a:pt x="150837" y="98983"/>
                  </a:lnTo>
                  <a:lnTo>
                    <a:pt x="150685" y="98069"/>
                  </a:lnTo>
                  <a:lnTo>
                    <a:pt x="150533" y="97078"/>
                  </a:lnTo>
                  <a:lnTo>
                    <a:pt x="128054" y="95681"/>
                  </a:lnTo>
                  <a:lnTo>
                    <a:pt x="118694" y="94615"/>
                  </a:lnTo>
                  <a:lnTo>
                    <a:pt x="103378" y="92887"/>
                  </a:lnTo>
                  <a:lnTo>
                    <a:pt x="93268" y="91643"/>
                  </a:lnTo>
                  <a:lnTo>
                    <a:pt x="92659" y="91567"/>
                  </a:lnTo>
                  <a:lnTo>
                    <a:pt x="77939" y="89763"/>
                  </a:lnTo>
                  <a:lnTo>
                    <a:pt x="53213" y="87287"/>
                  </a:lnTo>
                  <a:lnTo>
                    <a:pt x="58648" y="86334"/>
                  </a:lnTo>
                  <a:lnTo>
                    <a:pt x="47942" y="85140"/>
                  </a:lnTo>
                  <a:lnTo>
                    <a:pt x="40081" y="82296"/>
                  </a:lnTo>
                  <a:lnTo>
                    <a:pt x="38430" y="81775"/>
                  </a:lnTo>
                  <a:lnTo>
                    <a:pt x="34201" y="80467"/>
                  </a:lnTo>
                  <a:lnTo>
                    <a:pt x="32677" y="79997"/>
                  </a:lnTo>
                  <a:lnTo>
                    <a:pt x="23368" y="80467"/>
                  </a:lnTo>
                  <a:lnTo>
                    <a:pt x="26504" y="77076"/>
                  </a:lnTo>
                  <a:lnTo>
                    <a:pt x="21145" y="74002"/>
                  </a:lnTo>
                  <a:lnTo>
                    <a:pt x="14770" y="75374"/>
                  </a:lnTo>
                  <a:lnTo>
                    <a:pt x="15811" y="76619"/>
                  </a:lnTo>
                  <a:lnTo>
                    <a:pt x="15887" y="78740"/>
                  </a:lnTo>
                  <a:lnTo>
                    <a:pt x="19431" y="80213"/>
                  </a:lnTo>
                  <a:lnTo>
                    <a:pt x="18148" y="82829"/>
                  </a:lnTo>
                  <a:lnTo>
                    <a:pt x="18249" y="82969"/>
                  </a:lnTo>
                  <a:lnTo>
                    <a:pt x="22377" y="81775"/>
                  </a:lnTo>
                  <a:lnTo>
                    <a:pt x="28371" y="85623"/>
                  </a:lnTo>
                  <a:lnTo>
                    <a:pt x="38747" y="89001"/>
                  </a:lnTo>
                  <a:lnTo>
                    <a:pt x="50558" y="91313"/>
                  </a:lnTo>
                  <a:lnTo>
                    <a:pt x="57111" y="91732"/>
                  </a:lnTo>
                  <a:lnTo>
                    <a:pt x="57010" y="91567"/>
                  </a:lnTo>
                  <a:lnTo>
                    <a:pt x="60858" y="91960"/>
                  </a:lnTo>
                  <a:lnTo>
                    <a:pt x="57111" y="91732"/>
                  </a:lnTo>
                  <a:lnTo>
                    <a:pt x="58661" y="93891"/>
                  </a:lnTo>
                  <a:lnTo>
                    <a:pt x="62179" y="93827"/>
                  </a:lnTo>
                  <a:lnTo>
                    <a:pt x="62572" y="91960"/>
                  </a:lnTo>
                  <a:lnTo>
                    <a:pt x="70497" y="91643"/>
                  </a:lnTo>
                  <a:lnTo>
                    <a:pt x="79870" y="94538"/>
                  </a:lnTo>
                  <a:lnTo>
                    <a:pt x="86779" y="97269"/>
                  </a:lnTo>
                  <a:lnTo>
                    <a:pt x="85013" y="95034"/>
                  </a:lnTo>
                  <a:lnTo>
                    <a:pt x="90208" y="94792"/>
                  </a:lnTo>
                  <a:lnTo>
                    <a:pt x="96202" y="96418"/>
                  </a:lnTo>
                  <a:lnTo>
                    <a:pt x="103047" y="98336"/>
                  </a:lnTo>
                  <a:lnTo>
                    <a:pt x="110769" y="99021"/>
                  </a:lnTo>
                  <a:lnTo>
                    <a:pt x="110528" y="98958"/>
                  </a:lnTo>
                  <a:lnTo>
                    <a:pt x="114007" y="98996"/>
                  </a:lnTo>
                  <a:lnTo>
                    <a:pt x="117322" y="94792"/>
                  </a:lnTo>
                  <a:lnTo>
                    <a:pt x="117475" y="94615"/>
                  </a:lnTo>
                  <a:lnTo>
                    <a:pt x="123647" y="96227"/>
                  </a:lnTo>
                  <a:lnTo>
                    <a:pt x="121640" y="98336"/>
                  </a:lnTo>
                  <a:lnTo>
                    <a:pt x="118275" y="97802"/>
                  </a:lnTo>
                  <a:lnTo>
                    <a:pt x="118364" y="100139"/>
                  </a:lnTo>
                  <a:lnTo>
                    <a:pt x="126860" y="98336"/>
                  </a:lnTo>
                  <a:lnTo>
                    <a:pt x="128130" y="98069"/>
                  </a:lnTo>
                  <a:lnTo>
                    <a:pt x="129616" y="99796"/>
                  </a:lnTo>
                  <a:lnTo>
                    <a:pt x="140462" y="98983"/>
                  </a:lnTo>
                  <a:lnTo>
                    <a:pt x="136753" y="101320"/>
                  </a:lnTo>
                  <a:lnTo>
                    <a:pt x="141998" y="100114"/>
                  </a:lnTo>
                  <a:lnTo>
                    <a:pt x="147421" y="100114"/>
                  </a:lnTo>
                  <a:lnTo>
                    <a:pt x="150952" y="99656"/>
                  </a:lnTo>
                  <a:close/>
                </a:path>
                <a:path w="1014729" h="124459">
                  <a:moveTo>
                    <a:pt x="161455" y="99402"/>
                  </a:moveTo>
                  <a:lnTo>
                    <a:pt x="160769" y="97574"/>
                  </a:lnTo>
                  <a:lnTo>
                    <a:pt x="158165" y="97942"/>
                  </a:lnTo>
                  <a:lnTo>
                    <a:pt x="154876" y="96469"/>
                  </a:lnTo>
                  <a:lnTo>
                    <a:pt x="154292" y="97980"/>
                  </a:lnTo>
                  <a:lnTo>
                    <a:pt x="154698" y="98412"/>
                  </a:lnTo>
                  <a:lnTo>
                    <a:pt x="154584" y="99377"/>
                  </a:lnTo>
                  <a:lnTo>
                    <a:pt x="156324" y="99136"/>
                  </a:lnTo>
                  <a:lnTo>
                    <a:pt x="152654" y="101549"/>
                  </a:lnTo>
                  <a:lnTo>
                    <a:pt x="156425" y="102450"/>
                  </a:lnTo>
                  <a:lnTo>
                    <a:pt x="161455" y="99402"/>
                  </a:lnTo>
                  <a:close/>
                </a:path>
                <a:path w="1014729" h="124459">
                  <a:moveTo>
                    <a:pt x="173685" y="24638"/>
                  </a:moveTo>
                  <a:lnTo>
                    <a:pt x="173482" y="24117"/>
                  </a:lnTo>
                  <a:lnTo>
                    <a:pt x="170129" y="25450"/>
                  </a:lnTo>
                  <a:lnTo>
                    <a:pt x="173685" y="24638"/>
                  </a:lnTo>
                  <a:close/>
                </a:path>
                <a:path w="1014729" h="124459">
                  <a:moveTo>
                    <a:pt x="177038" y="23431"/>
                  </a:moveTo>
                  <a:lnTo>
                    <a:pt x="172656" y="22009"/>
                  </a:lnTo>
                  <a:lnTo>
                    <a:pt x="173482" y="24117"/>
                  </a:lnTo>
                  <a:lnTo>
                    <a:pt x="175285" y="23609"/>
                  </a:lnTo>
                  <a:lnTo>
                    <a:pt x="177038" y="23431"/>
                  </a:lnTo>
                  <a:close/>
                </a:path>
                <a:path w="1014729" h="124459">
                  <a:moveTo>
                    <a:pt x="178803" y="24003"/>
                  </a:moveTo>
                  <a:lnTo>
                    <a:pt x="177152" y="23418"/>
                  </a:lnTo>
                  <a:lnTo>
                    <a:pt x="178803" y="24003"/>
                  </a:lnTo>
                  <a:close/>
                </a:path>
                <a:path w="1014729" h="124459">
                  <a:moveTo>
                    <a:pt x="234937" y="99999"/>
                  </a:moveTo>
                  <a:lnTo>
                    <a:pt x="231990" y="99110"/>
                  </a:lnTo>
                  <a:lnTo>
                    <a:pt x="230644" y="99199"/>
                  </a:lnTo>
                  <a:lnTo>
                    <a:pt x="230035" y="99517"/>
                  </a:lnTo>
                  <a:lnTo>
                    <a:pt x="229704" y="99923"/>
                  </a:lnTo>
                  <a:lnTo>
                    <a:pt x="234937" y="99999"/>
                  </a:lnTo>
                  <a:close/>
                </a:path>
                <a:path w="1014729" h="124459">
                  <a:moveTo>
                    <a:pt x="247294" y="17145"/>
                  </a:moveTo>
                  <a:lnTo>
                    <a:pt x="240842" y="17183"/>
                  </a:lnTo>
                  <a:lnTo>
                    <a:pt x="240068" y="16535"/>
                  </a:lnTo>
                  <a:lnTo>
                    <a:pt x="239941" y="16040"/>
                  </a:lnTo>
                  <a:lnTo>
                    <a:pt x="239915" y="15506"/>
                  </a:lnTo>
                  <a:lnTo>
                    <a:pt x="239014" y="14795"/>
                  </a:lnTo>
                  <a:lnTo>
                    <a:pt x="236067" y="16167"/>
                  </a:lnTo>
                  <a:lnTo>
                    <a:pt x="232778" y="19113"/>
                  </a:lnTo>
                  <a:lnTo>
                    <a:pt x="232537" y="18923"/>
                  </a:lnTo>
                  <a:lnTo>
                    <a:pt x="229628" y="16624"/>
                  </a:lnTo>
                  <a:lnTo>
                    <a:pt x="230174" y="18923"/>
                  </a:lnTo>
                  <a:lnTo>
                    <a:pt x="224536" y="18161"/>
                  </a:lnTo>
                  <a:lnTo>
                    <a:pt x="216890" y="19494"/>
                  </a:lnTo>
                  <a:lnTo>
                    <a:pt x="210705" y="17411"/>
                  </a:lnTo>
                  <a:lnTo>
                    <a:pt x="204139" y="22390"/>
                  </a:lnTo>
                  <a:lnTo>
                    <a:pt x="196494" y="21094"/>
                  </a:lnTo>
                  <a:lnTo>
                    <a:pt x="188620" y="22313"/>
                  </a:lnTo>
                  <a:lnTo>
                    <a:pt x="181356" y="25107"/>
                  </a:lnTo>
                  <a:lnTo>
                    <a:pt x="175285" y="28587"/>
                  </a:lnTo>
                  <a:lnTo>
                    <a:pt x="171856" y="28663"/>
                  </a:lnTo>
                  <a:lnTo>
                    <a:pt x="166662" y="28422"/>
                  </a:lnTo>
                  <a:lnTo>
                    <a:pt x="166700" y="27406"/>
                  </a:lnTo>
                  <a:lnTo>
                    <a:pt x="167347" y="27025"/>
                  </a:lnTo>
                  <a:lnTo>
                    <a:pt x="168605" y="26212"/>
                  </a:lnTo>
                  <a:lnTo>
                    <a:pt x="169367" y="25831"/>
                  </a:lnTo>
                  <a:lnTo>
                    <a:pt x="170129" y="25450"/>
                  </a:lnTo>
                  <a:lnTo>
                    <a:pt x="165112" y="25831"/>
                  </a:lnTo>
                  <a:lnTo>
                    <a:pt x="158686" y="23977"/>
                  </a:lnTo>
                  <a:lnTo>
                    <a:pt x="156298" y="27965"/>
                  </a:lnTo>
                  <a:lnTo>
                    <a:pt x="151269" y="29629"/>
                  </a:lnTo>
                  <a:lnTo>
                    <a:pt x="152247" y="25844"/>
                  </a:lnTo>
                  <a:lnTo>
                    <a:pt x="148323" y="25654"/>
                  </a:lnTo>
                  <a:lnTo>
                    <a:pt x="139280" y="28359"/>
                  </a:lnTo>
                  <a:lnTo>
                    <a:pt x="128778" y="28968"/>
                  </a:lnTo>
                  <a:lnTo>
                    <a:pt x="119722" y="29972"/>
                  </a:lnTo>
                  <a:lnTo>
                    <a:pt x="114998" y="33858"/>
                  </a:lnTo>
                  <a:lnTo>
                    <a:pt x="119265" y="33337"/>
                  </a:lnTo>
                  <a:lnTo>
                    <a:pt x="127520" y="33870"/>
                  </a:lnTo>
                  <a:lnTo>
                    <a:pt x="130594" y="33337"/>
                  </a:lnTo>
                  <a:lnTo>
                    <a:pt x="135572" y="32473"/>
                  </a:lnTo>
                  <a:lnTo>
                    <a:pt x="133540" y="33693"/>
                  </a:lnTo>
                  <a:lnTo>
                    <a:pt x="135394" y="35026"/>
                  </a:lnTo>
                  <a:lnTo>
                    <a:pt x="132359" y="35598"/>
                  </a:lnTo>
                  <a:lnTo>
                    <a:pt x="124625" y="36944"/>
                  </a:lnTo>
                  <a:lnTo>
                    <a:pt x="128752" y="37401"/>
                  </a:lnTo>
                  <a:lnTo>
                    <a:pt x="135001" y="35598"/>
                  </a:lnTo>
                  <a:lnTo>
                    <a:pt x="143611" y="35648"/>
                  </a:lnTo>
                  <a:lnTo>
                    <a:pt x="143738" y="35598"/>
                  </a:lnTo>
                  <a:lnTo>
                    <a:pt x="151511" y="32524"/>
                  </a:lnTo>
                  <a:lnTo>
                    <a:pt x="147497" y="35877"/>
                  </a:lnTo>
                  <a:lnTo>
                    <a:pt x="157416" y="32524"/>
                  </a:lnTo>
                  <a:lnTo>
                    <a:pt x="157568" y="32473"/>
                  </a:lnTo>
                  <a:lnTo>
                    <a:pt x="159194" y="31927"/>
                  </a:lnTo>
                  <a:lnTo>
                    <a:pt x="157772" y="35382"/>
                  </a:lnTo>
                  <a:lnTo>
                    <a:pt x="162140" y="32359"/>
                  </a:lnTo>
                  <a:lnTo>
                    <a:pt x="170434" y="31927"/>
                  </a:lnTo>
                  <a:lnTo>
                    <a:pt x="178219" y="31267"/>
                  </a:lnTo>
                  <a:lnTo>
                    <a:pt x="179844" y="29629"/>
                  </a:lnTo>
                  <a:lnTo>
                    <a:pt x="180809" y="28663"/>
                  </a:lnTo>
                  <a:lnTo>
                    <a:pt x="182079" y="27406"/>
                  </a:lnTo>
                  <a:lnTo>
                    <a:pt x="187096" y="27914"/>
                  </a:lnTo>
                  <a:lnTo>
                    <a:pt x="188125" y="27724"/>
                  </a:lnTo>
                  <a:lnTo>
                    <a:pt x="189458" y="27432"/>
                  </a:lnTo>
                  <a:lnTo>
                    <a:pt x="195427" y="27609"/>
                  </a:lnTo>
                  <a:lnTo>
                    <a:pt x="195503" y="28575"/>
                  </a:lnTo>
                  <a:lnTo>
                    <a:pt x="193370" y="28778"/>
                  </a:lnTo>
                  <a:lnTo>
                    <a:pt x="192519" y="29032"/>
                  </a:lnTo>
                  <a:lnTo>
                    <a:pt x="197739" y="30327"/>
                  </a:lnTo>
                  <a:lnTo>
                    <a:pt x="198869" y="27432"/>
                  </a:lnTo>
                  <a:lnTo>
                    <a:pt x="199961" y="24688"/>
                  </a:lnTo>
                  <a:lnTo>
                    <a:pt x="204495" y="28194"/>
                  </a:lnTo>
                  <a:lnTo>
                    <a:pt x="214769" y="27952"/>
                  </a:lnTo>
                  <a:lnTo>
                    <a:pt x="206044" y="25730"/>
                  </a:lnTo>
                  <a:lnTo>
                    <a:pt x="208241" y="24688"/>
                  </a:lnTo>
                  <a:lnTo>
                    <a:pt x="211899" y="22961"/>
                  </a:lnTo>
                  <a:lnTo>
                    <a:pt x="222669" y="23152"/>
                  </a:lnTo>
                  <a:lnTo>
                    <a:pt x="219748" y="24523"/>
                  </a:lnTo>
                  <a:lnTo>
                    <a:pt x="225907" y="27571"/>
                  </a:lnTo>
                  <a:lnTo>
                    <a:pt x="226542" y="23444"/>
                  </a:lnTo>
                  <a:lnTo>
                    <a:pt x="233083" y="24917"/>
                  </a:lnTo>
                  <a:lnTo>
                    <a:pt x="236029" y="23444"/>
                  </a:lnTo>
                  <a:lnTo>
                    <a:pt x="236994" y="22961"/>
                  </a:lnTo>
                  <a:lnTo>
                    <a:pt x="238099" y="22415"/>
                  </a:lnTo>
                  <a:lnTo>
                    <a:pt x="237769" y="22390"/>
                  </a:lnTo>
                  <a:lnTo>
                    <a:pt x="236804" y="22313"/>
                  </a:lnTo>
                  <a:lnTo>
                    <a:pt x="229489" y="22085"/>
                  </a:lnTo>
                  <a:lnTo>
                    <a:pt x="234124" y="20180"/>
                  </a:lnTo>
                  <a:lnTo>
                    <a:pt x="240969" y="19494"/>
                  </a:lnTo>
                  <a:lnTo>
                    <a:pt x="242150" y="19113"/>
                  </a:lnTo>
                  <a:lnTo>
                    <a:pt x="245097" y="18110"/>
                  </a:lnTo>
                  <a:lnTo>
                    <a:pt x="247205" y="17183"/>
                  </a:lnTo>
                  <a:close/>
                </a:path>
                <a:path w="1014729" h="124459">
                  <a:moveTo>
                    <a:pt x="250558" y="16040"/>
                  </a:moveTo>
                  <a:lnTo>
                    <a:pt x="248945" y="16433"/>
                  </a:lnTo>
                  <a:lnTo>
                    <a:pt x="247294" y="17145"/>
                  </a:lnTo>
                  <a:lnTo>
                    <a:pt x="249034" y="17132"/>
                  </a:lnTo>
                  <a:lnTo>
                    <a:pt x="250558" y="16040"/>
                  </a:lnTo>
                  <a:close/>
                </a:path>
                <a:path w="1014729" h="124459">
                  <a:moveTo>
                    <a:pt x="256044" y="16433"/>
                  </a:moveTo>
                  <a:lnTo>
                    <a:pt x="256032" y="16167"/>
                  </a:lnTo>
                  <a:lnTo>
                    <a:pt x="254685" y="17005"/>
                  </a:lnTo>
                  <a:lnTo>
                    <a:pt x="256044" y="16433"/>
                  </a:lnTo>
                  <a:close/>
                </a:path>
                <a:path w="1014729" h="124459">
                  <a:moveTo>
                    <a:pt x="257924" y="101981"/>
                  </a:moveTo>
                  <a:lnTo>
                    <a:pt x="257429" y="101714"/>
                  </a:lnTo>
                  <a:lnTo>
                    <a:pt x="257086" y="102158"/>
                  </a:lnTo>
                  <a:lnTo>
                    <a:pt x="257924" y="101981"/>
                  </a:lnTo>
                  <a:close/>
                </a:path>
                <a:path w="1014729" h="124459">
                  <a:moveTo>
                    <a:pt x="259969" y="104914"/>
                  </a:moveTo>
                  <a:lnTo>
                    <a:pt x="256641" y="102730"/>
                  </a:lnTo>
                  <a:lnTo>
                    <a:pt x="257086" y="102158"/>
                  </a:lnTo>
                  <a:lnTo>
                    <a:pt x="253619" y="102857"/>
                  </a:lnTo>
                  <a:lnTo>
                    <a:pt x="252730" y="104013"/>
                  </a:lnTo>
                  <a:lnTo>
                    <a:pt x="255282" y="104457"/>
                  </a:lnTo>
                  <a:lnTo>
                    <a:pt x="257390" y="105460"/>
                  </a:lnTo>
                  <a:lnTo>
                    <a:pt x="259969" y="104914"/>
                  </a:lnTo>
                  <a:close/>
                </a:path>
                <a:path w="1014729" h="124459">
                  <a:moveTo>
                    <a:pt x="260477" y="13398"/>
                  </a:moveTo>
                  <a:lnTo>
                    <a:pt x="255689" y="12357"/>
                  </a:lnTo>
                  <a:lnTo>
                    <a:pt x="250558" y="16040"/>
                  </a:lnTo>
                  <a:lnTo>
                    <a:pt x="255384" y="14859"/>
                  </a:lnTo>
                  <a:lnTo>
                    <a:pt x="256032" y="16167"/>
                  </a:lnTo>
                  <a:lnTo>
                    <a:pt x="258127" y="14859"/>
                  </a:lnTo>
                  <a:lnTo>
                    <a:pt x="260477" y="13398"/>
                  </a:lnTo>
                  <a:close/>
                </a:path>
                <a:path w="1014729" h="124459">
                  <a:moveTo>
                    <a:pt x="264858" y="98615"/>
                  </a:moveTo>
                  <a:lnTo>
                    <a:pt x="255422" y="98221"/>
                  </a:lnTo>
                  <a:lnTo>
                    <a:pt x="246443" y="99809"/>
                  </a:lnTo>
                  <a:lnTo>
                    <a:pt x="237490" y="101714"/>
                  </a:lnTo>
                  <a:lnTo>
                    <a:pt x="228003" y="102260"/>
                  </a:lnTo>
                  <a:lnTo>
                    <a:pt x="229311" y="101714"/>
                  </a:lnTo>
                  <a:lnTo>
                    <a:pt x="229247" y="101193"/>
                  </a:lnTo>
                  <a:lnTo>
                    <a:pt x="229146" y="100888"/>
                  </a:lnTo>
                  <a:lnTo>
                    <a:pt x="229133" y="100571"/>
                  </a:lnTo>
                  <a:lnTo>
                    <a:pt x="229527" y="100126"/>
                  </a:lnTo>
                  <a:lnTo>
                    <a:pt x="229704" y="99923"/>
                  </a:lnTo>
                  <a:lnTo>
                    <a:pt x="217881" y="99923"/>
                  </a:lnTo>
                  <a:lnTo>
                    <a:pt x="206273" y="99733"/>
                  </a:lnTo>
                  <a:lnTo>
                    <a:pt x="196405" y="99085"/>
                  </a:lnTo>
                  <a:lnTo>
                    <a:pt x="184759" y="96710"/>
                  </a:lnTo>
                  <a:lnTo>
                    <a:pt x="183616" y="100672"/>
                  </a:lnTo>
                  <a:lnTo>
                    <a:pt x="177152" y="101219"/>
                  </a:lnTo>
                  <a:lnTo>
                    <a:pt x="175806" y="99809"/>
                  </a:lnTo>
                  <a:lnTo>
                    <a:pt x="174396" y="98310"/>
                  </a:lnTo>
                  <a:lnTo>
                    <a:pt x="170827" y="99809"/>
                  </a:lnTo>
                  <a:lnTo>
                    <a:pt x="168414" y="98971"/>
                  </a:lnTo>
                  <a:lnTo>
                    <a:pt x="160451" y="96189"/>
                  </a:lnTo>
                  <a:lnTo>
                    <a:pt x="163880" y="100888"/>
                  </a:lnTo>
                  <a:lnTo>
                    <a:pt x="164274" y="101295"/>
                  </a:lnTo>
                  <a:lnTo>
                    <a:pt x="167055" y="98971"/>
                  </a:lnTo>
                  <a:lnTo>
                    <a:pt x="169875" y="99923"/>
                  </a:lnTo>
                  <a:lnTo>
                    <a:pt x="169837" y="100291"/>
                  </a:lnTo>
                  <a:lnTo>
                    <a:pt x="169405" y="101460"/>
                  </a:lnTo>
                  <a:lnTo>
                    <a:pt x="176263" y="101346"/>
                  </a:lnTo>
                  <a:lnTo>
                    <a:pt x="173977" y="103124"/>
                  </a:lnTo>
                  <a:lnTo>
                    <a:pt x="179082" y="103733"/>
                  </a:lnTo>
                  <a:lnTo>
                    <a:pt x="183527" y="101346"/>
                  </a:lnTo>
                  <a:lnTo>
                    <a:pt x="183769" y="101219"/>
                  </a:lnTo>
                  <a:lnTo>
                    <a:pt x="185839" y="100126"/>
                  </a:lnTo>
                  <a:lnTo>
                    <a:pt x="192201" y="100164"/>
                  </a:lnTo>
                  <a:lnTo>
                    <a:pt x="191922" y="104025"/>
                  </a:lnTo>
                  <a:lnTo>
                    <a:pt x="199618" y="104609"/>
                  </a:lnTo>
                  <a:lnTo>
                    <a:pt x="203542" y="103454"/>
                  </a:lnTo>
                  <a:lnTo>
                    <a:pt x="210223" y="106108"/>
                  </a:lnTo>
                  <a:lnTo>
                    <a:pt x="210286" y="104902"/>
                  </a:lnTo>
                  <a:lnTo>
                    <a:pt x="210337" y="104190"/>
                  </a:lnTo>
                  <a:lnTo>
                    <a:pt x="209016" y="104902"/>
                  </a:lnTo>
                  <a:lnTo>
                    <a:pt x="207746" y="104635"/>
                  </a:lnTo>
                  <a:lnTo>
                    <a:pt x="206590" y="103454"/>
                  </a:lnTo>
                  <a:lnTo>
                    <a:pt x="206260" y="103124"/>
                  </a:lnTo>
                  <a:lnTo>
                    <a:pt x="206362" y="102730"/>
                  </a:lnTo>
                  <a:lnTo>
                    <a:pt x="207060" y="101892"/>
                  </a:lnTo>
                  <a:lnTo>
                    <a:pt x="211836" y="101193"/>
                  </a:lnTo>
                  <a:lnTo>
                    <a:pt x="211518" y="102298"/>
                  </a:lnTo>
                  <a:lnTo>
                    <a:pt x="210527" y="104241"/>
                  </a:lnTo>
                  <a:lnTo>
                    <a:pt x="213233" y="106019"/>
                  </a:lnTo>
                  <a:lnTo>
                    <a:pt x="222046" y="104457"/>
                  </a:lnTo>
                  <a:lnTo>
                    <a:pt x="232105" y="103517"/>
                  </a:lnTo>
                  <a:lnTo>
                    <a:pt x="241300" y="103606"/>
                  </a:lnTo>
                  <a:lnTo>
                    <a:pt x="247548" y="105079"/>
                  </a:lnTo>
                  <a:lnTo>
                    <a:pt x="244538" y="103517"/>
                  </a:lnTo>
                  <a:lnTo>
                    <a:pt x="242938" y="102679"/>
                  </a:lnTo>
                  <a:lnTo>
                    <a:pt x="244157" y="102260"/>
                  </a:lnTo>
                  <a:lnTo>
                    <a:pt x="249885" y="100291"/>
                  </a:lnTo>
                  <a:lnTo>
                    <a:pt x="255409" y="100571"/>
                  </a:lnTo>
                  <a:lnTo>
                    <a:pt x="257429" y="101714"/>
                  </a:lnTo>
                  <a:lnTo>
                    <a:pt x="258508" y="100291"/>
                  </a:lnTo>
                  <a:lnTo>
                    <a:pt x="258851" y="99860"/>
                  </a:lnTo>
                  <a:lnTo>
                    <a:pt x="264858" y="98615"/>
                  </a:lnTo>
                  <a:close/>
                </a:path>
                <a:path w="1014729" h="124459">
                  <a:moveTo>
                    <a:pt x="346519" y="15684"/>
                  </a:moveTo>
                  <a:lnTo>
                    <a:pt x="346329" y="14986"/>
                  </a:lnTo>
                  <a:lnTo>
                    <a:pt x="346049" y="13931"/>
                  </a:lnTo>
                  <a:lnTo>
                    <a:pt x="345897" y="13309"/>
                  </a:lnTo>
                  <a:lnTo>
                    <a:pt x="342595" y="13309"/>
                  </a:lnTo>
                  <a:lnTo>
                    <a:pt x="342823" y="12598"/>
                  </a:lnTo>
                  <a:lnTo>
                    <a:pt x="343052" y="11887"/>
                  </a:lnTo>
                  <a:lnTo>
                    <a:pt x="343814" y="9575"/>
                  </a:lnTo>
                  <a:lnTo>
                    <a:pt x="331825" y="11887"/>
                  </a:lnTo>
                  <a:lnTo>
                    <a:pt x="330441" y="8877"/>
                  </a:lnTo>
                  <a:lnTo>
                    <a:pt x="329272" y="12598"/>
                  </a:lnTo>
                  <a:lnTo>
                    <a:pt x="318033" y="10833"/>
                  </a:lnTo>
                  <a:lnTo>
                    <a:pt x="317246" y="13004"/>
                  </a:lnTo>
                  <a:lnTo>
                    <a:pt x="313829" y="13931"/>
                  </a:lnTo>
                  <a:lnTo>
                    <a:pt x="309092" y="13779"/>
                  </a:lnTo>
                  <a:lnTo>
                    <a:pt x="309067" y="13030"/>
                  </a:lnTo>
                  <a:lnTo>
                    <a:pt x="309067" y="11836"/>
                  </a:lnTo>
                  <a:lnTo>
                    <a:pt x="309537" y="11696"/>
                  </a:lnTo>
                  <a:lnTo>
                    <a:pt x="310527" y="11290"/>
                  </a:lnTo>
                  <a:lnTo>
                    <a:pt x="311340" y="11125"/>
                  </a:lnTo>
                  <a:lnTo>
                    <a:pt x="311594" y="11074"/>
                  </a:lnTo>
                  <a:lnTo>
                    <a:pt x="308140" y="11125"/>
                  </a:lnTo>
                  <a:lnTo>
                    <a:pt x="308711" y="10287"/>
                  </a:lnTo>
                  <a:lnTo>
                    <a:pt x="305638" y="10375"/>
                  </a:lnTo>
                  <a:lnTo>
                    <a:pt x="305765" y="13030"/>
                  </a:lnTo>
                  <a:lnTo>
                    <a:pt x="301713" y="11430"/>
                  </a:lnTo>
                  <a:lnTo>
                    <a:pt x="301688" y="10477"/>
                  </a:lnTo>
                  <a:lnTo>
                    <a:pt x="303822" y="10363"/>
                  </a:lnTo>
                  <a:lnTo>
                    <a:pt x="305536" y="9893"/>
                  </a:lnTo>
                  <a:lnTo>
                    <a:pt x="297345" y="9702"/>
                  </a:lnTo>
                  <a:lnTo>
                    <a:pt x="291541" y="16179"/>
                  </a:lnTo>
                  <a:lnTo>
                    <a:pt x="284581" y="13309"/>
                  </a:lnTo>
                  <a:lnTo>
                    <a:pt x="283349" y="15138"/>
                  </a:lnTo>
                  <a:lnTo>
                    <a:pt x="274193" y="15887"/>
                  </a:lnTo>
                  <a:lnTo>
                    <a:pt x="274167" y="16294"/>
                  </a:lnTo>
                  <a:lnTo>
                    <a:pt x="276212" y="19621"/>
                  </a:lnTo>
                  <a:lnTo>
                    <a:pt x="273685" y="18491"/>
                  </a:lnTo>
                  <a:lnTo>
                    <a:pt x="273748" y="17754"/>
                  </a:lnTo>
                  <a:lnTo>
                    <a:pt x="274027" y="16535"/>
                  </a:lnTo>
                  <a:lnTo>
                    <a:pt x="273926" y="15900"/>
                  </a:lnTo>
                  <a:lnTo>
                    <a:pt x="274193" y="15887"/>
                  </a:lnTo>
                  <a:lnTo>
                    <a:pt x="274332" y="15303"/>
                  </a:lnTo>
                  <a:lnTo>
                    <a:pt x="267500" y="16294"/>
                  </a:lnTo>
                  <a:lnTo>
                    <a:pt x="263766" y="19799"/>
                  </a:lnTo>
                  <a:lnTo>
                    <a:pt x="262051" y="18008"/>
                  </a:lnTo>
                  <a:lnTo>
                    <a:pt x="259727" y="15570"/>
                  </a:lnTo>
                  <a:lnTo>
                    <a:pt x="254660" y="18008"/>
                  </a:lnTo>
                  <a:lnTo>
                    <a:pt x="256324" y="17043"/>
                  </a:lnTo>
                  <a:lnTo>
                    <a:pt x="261378" y="14135"/>
                  </a:lnTo>
                  <a:lnTo>
                    <a:pt x="256146" y="16395"/>
                  </a:lnTo>
                  <a:lnTo>
                    <a:pt x="256324" y="16776"/>
                  </a:lnTo>
                  <a:lnTo>
                    <a:pt x="254723" y="17005"/>
                  </a:lnTo>
                  <a:lnTo>
                    <a:pt x="253225" y="17208"/>
                  </a:lnTo>
                  <a:lnTo>
                    <a:pt x="250888" y="17399"/>
                  </a:lnTo>
                  <a:lnTo>
                    <a:pt x="254254" y="18618"/>
                  </a:lnTo>
                  <a:lnTo>
                    <a:pt x="247053" y="21145"/>
                  </a:lnTo>
                  <a:lnTo>
                    <a:pt x="241490" y="21412"/>
                  </a:lnTo>
                  <a:lnTo>
                    <a:pt x="237794" y="24955"/>
                  </a:lnTo>
                  <a:lnTo>
                    <a:pt x="245516" y="24371"/>
                  </a:lnTo>
                  <a:lnTo>
                    <a:pt x="253720" y="23431"/>
                  </a:lnTo>
                  <a:lnTo>
                    <a:pt x="262166" y="22085"/>
                  </a:lnTo>
                  <a:lnTo>
                    <a:pt x="270243" y="20383"/>
                  </a:lnTo>
                  <a:lnTo>
                    <a:pt x="276263" y="20612"/>
                  </a:lnTo>
                  <a:lnTo>
                    <a:pt x="267309" y="22694"/>
                  </a:lnTo>
                  <a:lnTo>
                    <a:pt x="272046" y="22783"/>
                  </a:lnTo>
                  <a:lnTo>
                    <a:pt x="279247" y="22491"/>
                  </a:lnTo>
                  <a:lnTo>
                    <a:pt x="286016" y="20383"/>
                  </a:lnTo>
                  <a:lnTo>
                    <a:pt x="287820" y="19799"/>
                  </a:lnTo>
                  <a:lnTo>
                    <a:pt x="288378" y="19621"/>
                  </a:lnTo>
                  <a:lnTo>
                    <a:pt x="290791" y="18846"/>
                  </a:lnTo>
                  <a:lnTo>
                    <a:pt x="296799" y="18643"/>
                  </a:lnTo>
                  <a:lnTo>
                    <a:pt x="295173" y="21056"/>
                  </a:lnTo>
                  <a:lnTo>
                    <a:pt x="300393" y="19558"/>
                  </a:lnTo>
                  <a:lnTo>
                    <a:pt x="307708" y="19342"/>
                  </a:lnTo>
                  <a:lnTo>
                    <a:pt x="316014" y="19342"/>
                  </a:lnTo>
                  <a:lnTo>
                    <a:pt x="322414" y="18643"/>
                  </a:lnTo>
                  <a:lnTo>
                    <a:pt x="323824" y="18491"/>
                  </a:lnTo>
                  <a:lnTo>
                    <a:pt x="321779" y="16776"/>
                  </a:lnTo>
                  <a:lnTo>
                    <a:pt x="321843" y="16535"/>
                  </a:lnTo>
                  <a:lnTo>
                    <a:pt x="322376" y="16179"/>
                  </a:lnTo>
                  <a:lnTo>
                    <a:pt x="322922" y="15824"/>
                  </a:lnTo>
                  <a:lnTo>
                    <a:pt x="325259" y="17754"/>
                  </a:lnTo>
                  <a:lnTo>
                    <a:pt x="334606" y="15824"/>
                  </a:lnTo>
                  <a:lnTo>
                    <a:pt x="338645" y="14986"/>
                  </a:lnTo>
                  <a:lnTo>
                    <a:pt x="346519" y="15684"/>
                  </a:lnTo>
                  <a:close/>
                </a:path>
                <a:path w="1014729" h="124459">
                  <a:moveTo>
                    <a:pt x="350697" y="10680"/>
                  </a:moveTo>
                  <a:lnTo>
                    <a:pt x="345567" y="12039"/>
                  </a:lnTo>
                  <a:lnTo>
                    <a:pt x="345859" y="13195"/>
                  </a:lnTo>
                  <a:lnTo>
                    <a:pt x="349046" y="13068"/>
                  </a:lnTo>
                  <a:lnTo>
                    <a:pt x="350697" y="10680"/>
                  </a:lnTo>
                  <a:close/>
                </a:path>
                <a:path w="1014729" h="124459">
                  <a:moveTo>
                    <a:pt x="353339" y="16802"/>
                  </a:moveTo>
                  <a:lnTo>
                    <a:pt x="352120" y="16624"/>
                  </a:lnTo>
                  <a:lnTo>
                    <a:pt x="345719" y="18808"/>
                  </a:lnTo>
                  <a:lnTo>
                    <a:pt x="353339" y="16802"/>
                  </a:lnTo>
                  <a:close/>
                </a:path>
                <a:path w="1014729" h="124459">
                  <a:moveTo>
                    <a:pt x="402869" y="15621"/>
                  </a:moveTo>
                  <a:lnTo>
                    <a:pt x="400431" y="15595"/>
                  </a:lnTo>
                  <a:lnTo>
                    <a:pt x="400189" y="16535"/>
                  </a:lnTo>
                  <a:lnTo>
                    <a:pt x="402869" y="15621"/>
                  </a:lnTo>
                  <a:close/>
                </a:path>
                <a:path w="1014729" h="124459">
                  <a:moveTo>
                    <a:pt x="411226" y="8051"/>
                  </a:moveTo>
                  <a:lnTo>
                    <a:pt x="410794" y="7493"/>
                  </a:lnTo>
                  <a:lnTo>
                    <a:pt x="410819" y="9029"/>
                  </a:lnTo>
                  <a:lnTo>
                    <a:pt x="411124" y="8547"/>
                  </a:lnTo>
                  <a:lnTo>
                    <a:pt x="411226" y="8051"/>
                  </a:lnTo>
                  <a:close/>
                </a:path>
                <a:path w="1014729" h="124459">
                  <a:moveTo>
                    <a:pt x="438848" y="12357"/>
                  </a:moveTo>
                  <a:lnTo>
                    <a:pt x="410857" y="12357"/>
                  </a:lnTo>
                  <a:lnTo>
                    <a:pt x="410819" y="9029"/>
                  </a:lnTo>
                  <a:lnTo>
                    <a:pt x="409359" y="11290"/>
                  </a:lnTo>
                  <a:lnTo>
                    <a:pt x="401091" y="13004"/>
                  </a:lnTo>
                  <a:lnTo>
                    <a:pt x="401396" y="11836"/>
                  </a:lnTo>
                  <a:lnTo>
                    <a:pt x="394995" y="13995"/>
                  </a:lnTo>
                  <a:lnTo>
                    <a:pt x="395274" y="11328"/>
                  </a:lnTo>
                  <a:lnTo>
                    <a:pt x="395338" y="10833"/>
                  </a:lnTo>
                  <a:lnTo>
                    <a:pt x="395376" y="10490"/>
                  </a:lnTo>
                  <a:lnTo>
                    <a:pt x="397548" y="10210"/>
                  </a:lnTo>
                  <a:lnTo>
                    <a:pt x="399237" y="9994"/>
                  </a:lnTo>
                  <a:lnTo>
                    <a:pt x="399211" y="9004"/>
                  </a:lnTo>
                  <a:lnTo>
                    <a:pt x="399173" y="7086"/>
                  </a:lnTo>
                  <a:lnTo>
                    <a:pt x="393636" y="9004"/>
                  </a:lnTo>
                  <a:lnTo>
                    <a:pt x="394360" y="8407"/>
                  </a:lnTo>
                  <a:lnTo>
                    <a:pt x="394868" y="7988"/>
                  </a:lnTo>
                  <a:lnTo>
                    <a:pt x="395351" y="7594"/>
                  </a:lnTo>
                  <a:lnTo>
                    <a:pt x="390182" y="7988"/>
                  </a:lnTo>
                  <a:lnTo>
                    <a:pt x="391871" y="6553"/>
                  </a:lnTo>
                  <a:lnTo>
                    <a:pt x="385089" y="8407"/>
                  </a:lnTo>
                  <a:lnTo>
                    <a:pt x="379374" y="8115"/>
                  </a:lnTo>
                  <a:lnTo>
                    <a:pt x="373570" y="7391"/>
                  </a:lnTo>
                  <a:lnTo>
                    <a:pt x="366534" y="7937"/>
                  </a:lnTo>
                  <a:lnTo>
                    <a:pt x="372554" y="8280"/>
                  </a:lnTo>
                  <a:lnTo>
                    <a:pt x="372605" y="10210"/>
                  </a:lnTo>
                  <a:lnTo>
                    <a:pt x="369163" y="10160"/>
                  </a:lnTo>
                  <a:lnTo>
                    <a:pt x="366610" y="10833"/>
                  </a:lnTo>
                  <a:lnTo>
                    <a:pt x="364324" y="8928"/>
                  </a:lnTo>
                  <a:lnTo>
                    <a:pt x="364045" y="8699"/>
                  </a:lnTo>
                  <a:lnTo>
                    <a:pt x="363524" y="8255"/>
                  </a:lnTo>
                  <a:lnTo>
                    <a:pt x="361848" y="8699"/>
                  </a:lnTo>
                  <a:lnTo>
                    <a:pt x="356209" y="7759"/>
                  </a:lnTo>
                  <a:lnTo>
                    <a:pt x="351523" y="9486"/>
                  </a:lnTo>
                  <a:lnTo>
                    <a:pt x="350697" y="10680"/>
                  </a:lnTo>
                  <a:lnTo>
                    <a:pt x="354965" y="9537"/>
                  </a:lnTo>
                  <a:lnTo>
                    <a:pt x="360959" y="8928"/>
                  </a:lnTo>
                  <a:lnTo>
                    <a:pt x="363131" y="9817"/>
                  </a:lnTo>
                  <a:lnTo>
                    <a:pt x="362826" y="11074"/>
                  </a:lnTo>
                  <a:lnTo>
                    <a:pt x="362762" y="12344"/>
                  </a:lnTo>
                  <a:lnTo>
                    <a:pt x="352844" y="10591"/>
                  </a:lnTo>
                  <a:lnTo>
                    <a:pt x="353212" y="14630"/>
                  </a:lnTo>
                  <a:lnTo>
                    <a:pt x="353339" y="16802"/>
                  </a:lnTo>
                  <a:lnTo>
                    <a:pt x="362889" y="18135"/>
                  </a:lnTo>
                  <a:lnTo>
                    <a:pt x="368414" y="15227"/>
                  </a:lnTo>
                  <a:lnTo>
                    <a:pt x="366331" y="18199"/>
                  </a:lnTo>
                  <a:lnTo>
                    <a:pt x="375335" y="18249"/>
                  </a:lnTo>
                  <a:lnTo>
                    <a:pt x="374713" y="15227"/>
                  </a:lnTo>
                  <a:lnTo>
                    <a:pt x="374116" y="12344"/>
                  </a:lnTo>
                  <a:lnTo>
                    <a:pt x="373913" y="11328"/>
                  </a:lnTo>
                  <a:lnTo>
                    <a:pt x="383400" y="13677"/>
                  </a:lnTo>
                  <a:lnTo>
                    <a:pt x="382574" y="15836"/>
                  </a:lnTo>
                  <a:lnTo>
                    <a:pt x="397205" y="15557"/>
                  </a:lnTo>
                  <a:lnTo>
                    <a:pt x="400431" y="15595"/>
                  </a:lnTo>
                  <a:lnTo>
                    <a:pt x="400837" y="13995"/>
                  </a:lnTo>
                  <a:lnTo>
                    <a:pt x="401091" y="13017"/>
                  </a:lnTo>
                  <a:lnTo>
                    <a:pt x="405752" y="14630"/>
                  </a:lnTo>
                  <a:lnTo>
                    <a:pt x="402869" y="15621"/>
                  </a:lnTo>
                  <a:lnTo>
                    <a:pt x="412127" y="15722"/>
                  </a:lnTo>
                  <a:lnTo>
                    <a:pt x="426313" y="15100"/>
                  </a:lnTo>
                  <a:lnTo>
                    <a:pt x="438759" y="12484"/>
                  </a:lnTo>
                  <a:lnTo>
                    <a:pt x="438848" y="12357"/>
                  </a:lnTo>
                  <a:close/>
                </a:path>
                <a:path w="1014729" h="124459">
                  <a:moveTo>
                    <a:pt x="439978" y="10680"/>
                  </a:moveTo>
                  <a:lnTo>
                    <a:pt x="432257" y="6870"/>
                  </a:lnTo>
                  <a:lnTo>
                    <a:pt x="431812" y="5524"/>
                  </a:lnTo>
                  <a:lnTo>
                    <a:pt x="422808" y="7353"/>
                  </a:lnTo>
                  <a:lnTo>
                    <a:pt x="417703" y="10591"/>
                  </a:lnTo>
                  <a:lnTo>
                    <a:pt x="410857" y="12357"/>
                  </a:lnTo>
                  <a:lnTo>
                    <a:pt x="438848" y="12344"/>
                  </a:lnTo>
                  <a:lnTo>
                    <a:pt x="439928" y="10833"/>
                  </a:lnTo>
                  <a:lnTo>
                    <a:pt x="439978" y="10680"/>
                  </a:lnTo>
                  <a:close/>
                </a:path>
                <a:path w="1014729" h="124459">
                  <a:moveTo>
                    <a:pt x="447548" y="9893"/>
                  </a:moveTo>
                  <a:lnTo>
                    <a:pt x="446570" y="9906"/>
                  </a:lnTo>
                  <a:lnTo>
                    <a:pt x="445414" y="10007"/>
                  </a:lnTo>
                  <a:lnTo>
                    <a:pt x="443890" y="10185"/>
                  </a:lnTo>
                  <a:lnTo>
                    <a:pt x="442683" y="10960"/>
                  </a:lnTo>
                  <a:lnTo>
                    <a:pt x="444639" y="10388"/>
                  </a:lnTo>
                  <a:lnTo>
                    <a:pt x="447548" y="9893"/>
                  </a:lnTo>
                  <a:close/>
                </a:path>
                <a:path w="1014729" h="124459">
                  <a:moveTo>
                    <a:pt x="484733" y="8331"/>
                  </a:moveTo>
                  <a:lnTo>
                    <a:pt x="483374" y="7124"/>
                  </a:lnTo>
                  <a:lnTo>
                    <a:pt x="480021" y="7950"/>
                  </a:lnTo>
                  <a:lnTo>
                    <a:pt x="484733" y="8331"/>
                  </a:lnTo>
                  <a:close/>
                </a:path>
                <a:path w="1014729" h="124459">
                  <a:moveTo>
                    <a:pt x="486422" y="8458"/>
                  </a:moveTo>
                  <a:lnTo>
                    <a:pt x="484733" y="8331"/>
                  </a:lnTo>
                  <a:lnTo>
                    <a:pt x="485952" y="9385"/>
                  </a:lnTo>
                  <a:lnTo>
                    <a:pt x="486422" y="8458"/>
                  </a:lnTo>
                  <a:close/>
                </a:path>
                <a:path w="1014729" h="124459">
                  <a:moveTo>
                    <a:pt x="491972" y="8864"/>
                  </a:moveTo>
                  <a:lnTo>
                    <a:pt x="487667" y="6057"/>
                  </a:lnTo>
                  <a:lnTo>
                    <a:pt x="486422" y="8458"/>
                  </a:lnTo>
                  <a:lnTo>
                    <a:pt x="491972" y="8864"/>
                  </a:lnTo>
                  <a:close/>
                </a:path>
                <a:path w="1014729" h="124459">
                  <a:moveTo>
                    <a:pt x="497103" y="4787"/>
                  </a:moveTo>
                  <a:lnTo>
                    <a:pt x="495388" y="4165"/>
                  </a:lnTo>
                  <a:lnTo>
                    <a:pt x="491464" y="5651"/>
                  </a:lnTo>
                  <a:lnTo>
                    <a:pt x="496036" y="6438"/>
                  </a:lnTo>
                  <a:lnTo>
                    <a:pt x="497103" y="4787"/>
                  </a:lnTo>
                  <a:close/>
                </a:path>
                <a:path w="1014729" h="124459">
                  <a:moveTo>
                    <a:pt x="497789" y="5029"/>
                  </a:moveTo>
                  <a:lnTo>
                    <a:pt x="497547" y="4102"/>
                  </a:lnTo>
                  <a:lnTo>
                    <a:pt x="497103" y="4787"/>
                  </a:lnTo>
                  <a:lnTo>
                    <a:pt x="497789" y="5029"/>
                  </a:lnTo>
                  <a:close/>
                </a:path>
                <a:path w="1014729" h="124459">
                  <a:moveTo>
                    <a:pt x="623633" y="2501"/>
                  </a:moveTo>
                  <a:lnTo>
                    <a:pt x="622173" y="1765"/>
                  </a:lnTo>
                  <a:lnTo>
                    <a:pt x="622592" y="2133"/>
                  </a:lnTo>
                  <a:lnTo>
                    <a:pt x="623633" y="2501"/>
                  </a:lnTo>
                  <a:close/>
                </a:path>
                <a:path w="1014729" h="124459">
                  <a:moveTo>
                    <a:pt x="624293" y="2717"/>
                  </a:moveTo>
                  <a:lnTo>
                    <a:pt x="623633" y="2501"/>
                  </a:lnTo>
                  <a:lnTo>
                    <a:pt x="624192" y="2781"/>
                  </a:lnTo>
                  <a:close/>
                </a:path>
                <a:path w="1014729" h="124459">
                  <a:moveTo>
                    <a:pt x="627265" y="3505"/>
                  </a:moveTo>
                  <a:lnTo>
                    <a:pt x="626440" y="3683"/>
                  </a:lnTo>
                  <a:lnTo>
                    <a:pt x="626376" y="3860"/>
                  </a:lnTo>
                  <a:lnTo>
                    <a:pt x="626833" y="4076"/>
                  </a:lnTo>
                  <a:lnTo>
                    <a:pt x="627265" y="3505"/>
                  </a:lnTo>
                  <a:close/>
                </a:path>
                <a:path w="1014729" h="124459">
                  <a:moveTo>
                    <a:pt x="631596" y="3492"/>
                  </a:moveTo>
                  <a:lnTo>
                    <a:pt x="631405" y="3111"/>
                  </a:lnTo>
                  <a:lnTo>
                    <a:pt x="630910" y="2070"/>
                  </a:lnTo>
                  <a:lnTo>
                    <a:pt x="629881" y="1943"/>
                  </a:lnTo>
                  <a:lnTo>
                    <a:pt x="630758" y="1752"/>
                  </a:lnTo>
                  <a:lnTo>
                    <a:pt x="629932" y="0"/>
                  </a:lnTo>
                  <a:lnTo>
                    <a:pt x="627265" y="3505"/>
                  </a:lnTo>
                  <a:lnTo>
                    <a:pt x="629018" y="3111"/>
                  </a:lnTo>
                  <a:lnTo>
                    <a:pt x="631596" y="3492"/>
                  </a:lnTo>
                  <a:close/>
                </a:path>
                <a:path w="1014729" h="124459">
                  <a:moveTo>
                    <a:pt x="670915" y="10845"/>
                  </a:moveTo>
                  <a:lnTo>
                    <a:pt x="670775" y="10845"/>
                  </a:lnTo>
                  <a:lnTo>
                    <a:pt x="670915" y="10845"/>
                  </a:lnTo>
                  <a:close/>
                </a:path>
                <a:path w="1014729" h="124459">
                  <a:moveTo>
                    <a:pt x="673709" y="8864"/>
                  </a:moveTo>
                  <a:lnTo>
                    <a:pt x="673684" y="8610"/>
                  </a:lnTo>
                  <a:lnTo>
                    <a:pt x="671601" y="7061"/>
                  </a:lnTo>
                  <a:lnTo>
                    <a:pt x="671309" y="6858"/>
                  </a:lnTo>
                  <a:lnTo>
                    <a:pt x="667308" y="5308"/>
                  </a:lnTo>
                  <a:lnTo>
                    <a:pt x="666597" y="5029"/>
                  </a:lnTo>
                  <a:lnTo>
                    <a:pt x="665988" y="4699"/>
                  </a:lnTo>
                  <a:lnTo>
                    <a:pt x="663346" y="3251"/>
                  </a:lnTo>
                  <a:lnTo>
                    <a:pt x="655574" y="4699"/>
                  </a:lnTo>
                  <a:lnTo>
                    <a:pt x="650303" y="2844"/>
                  </a:lnTo>
                  <a:lnTo>
                    <a:pt x="645121" y="431"/>
                  </a:lnTo>
                  <a:lnTo>
                    <a:pt x="637654" y="190"/>
                  </a:lnTo>
                  <a:lnTo>
                    <a:pt x="630758" y="1752"/>
                  </a:lnTo>
                  <a:lnTo>
                    <a:pt x="630910" y="2070"/>
                  </a:lnTo>
                  <a:lnTo>
                    <a:pt x="638467" y="2908"/>
                  </a:lnTo>
                  <a:lnTo>
                    <a:pt x="637997" y="4457"/>
                  </a:lnTo>
                  <a:lnTo>
                    <a:pt x="633704" y="4457"/>
                  </a:lnTo>
                  <a:lnTo>
                    <a:pt x="629361" y="6388"/>
                  </a:lnTo>
                  <a:lnTo>
                    <a:pt x="625957" y="5245"/>
                  </a:lnTo>
                  <a:lnTo>
                    <a:pt x="626021" y="5041"/>
                  </a:lnTo>
                  <a:lnTo>
                    <a:pt x="626376" y="3860"/>
                  </a:lnTo>
                  <a:lnTo>
                    <a:pt x="624192" y="2781"/>
                  </a:lnTo>
                  <a:lnTo>
                    <a:pt x="622985" y="3492"/>
                  </a:lnTo>
                  <a:lnTo>
                    <a:pt x="616851" y="3606"/>
                  </a:lnTo>
                  <a:lnTo>
                    <a:pt x="613295" y="4457"/>
                  </a:lnTo>
                  <a:lnTo>
                    <a:pt x="609549" y="5041"/>
                  </a:lnTo>
                  <a:lnTo>
                    <a:pt x="601497" y="4495"/>
                  </a:lnTo>
                  <a:lnTo>
                    <a:pt x="599325" y="5461"/>
                  </a:lnTo>
                  <a:lnTo>
                    <a:pt x="597179" y="5461"/>
                  </a:lnTo>
                  <a:lnTo>
                    <a:pt x="597560" y="7785"/>
                  </a:lnTo>
                  <a:lnTo>
                    <a:pt x="589026" y="4914"/>
                  </a:lnTo>
                  <a:lnTo>
                    <a:pt x="593318" y="4838"/>
                  </a:lnTo>
                  <a:lnTo>
                    <a:pt x="583031" y="2438"/>
                  </a:lnTo>
                  <a:lnTo>
                    <a:pt x="583412" y="3683"/>
                  </a:lnTo>
                  <a:lnTo>
                    <a:pt x="583526" y="3860"/>
                  </a:lnTo>
                  <a:lnTo>
                    <a:pt x="586676" y="6718"/>
                  </a:lnTo>
                  <a:lnTo>
                    <a:pt x="586803" y="9740"/>
                  </a:lnTo>
                  <a:lnTo>
                    <a:pt x="584949" y="9410"/>
                  </a:lnTo>
                  <a:lnTo>
                    <a:pt x="582028" y="8890"/>
                  </a:lnTo>
                  <a:lnTo>
                    <a:pt x="580859" y="8686"/>
                  </a:lnTo>
                  <a:lnTo>
                    <a:pt x="578218" y="8216"/>
                  </a:lnTo>
                  <a:lnTo>
                    <a:pt x="572820" y="8369"/>
                  </a:lnTo>
                  <a:lnTo>
                    <a:pt x="568388" y="8686"/>
                  </a:lnTo>
                  <a:lnTo>
                    <a:pt x="564375" y="7950"/>
                  </a:lnTo>
                  <a:lnTo>
                    <a:pt x="562775" y="7658"/>
                  </a:lnTo>
                  <a:lnTo>
                    <a:pt x="563803" y="7493"/>
                  </a:lnTo>
                  <a:lnTo>
                    <a:pt x="565048" y="6731"/>
                  </a:lnTo>
                  <a:lnTo>
                    <a:pt x="567524" y="7086"/>
                  </a:lnTo>
                  <a:lnTo>
                    <a:pt x="567410" y="6731"/>
                  </a:lnTo>
                  <a:lnTo>
                    <a:pt x="566267" y="3035"/>
                  </a:lnTo>
                  <a:lnTo>
                    <a:pt x="559790" y="7950"/>
                  </a:lnTo>
                  <a:lnTo>
                    <a:pt x="554647" y="7239"/>
                  </a:lnTo>
                  <a:lnTo>
                    <a:pt x="554697" y="6794"/>
                  </a:lnTo>
                  <a:lnTo>
                    <a:pt x="555091" y="3746"/>
                  </a:lnTo>
                  <a:lnTo>
                    <a:pt x="550354" y="4381"/>
                  </a:lnTo>
                  <a:lnTo>
                    <a:pt x="542201" y="6794"/>
                  </a:lnTo>
                  <a:lnTo>
                    <a:pt x="540626" y="6159"/>
                  </a:lnTo>
                  <a:lnTo>
                    <a:pt x="536194" y="4356"/>
                  </a:lnTo>
                  <a:lnTo>
                    <a:pt x="537502" y="2603"/>
                  </a:lnTo>
                  <a:lnTo>
                    <a:pt x="528154" y="4114"/>
                  </a:lnTo>
                  <a:lnTo>
                    <a:pt x="518490" y="4838"/>
                  </a:lnTo>
                  <a:lnTo>
                    <a:pt x="509333" y="5334"/>
                  </a:lnTo>
                  <a:lnTo>
                    <a:pt x="500976" y="6159"/>
                  </a:lnTo>
                  <a:lnTo>
                    <a:pt x="497789" y="5029"/>
                  </a:lnTo>
                  <a:lnTo>
                    <a:pt x="498309" y="6972"/>
                  </a:lnTo>
                  <a:lnTo>
                    <a:pt x="501002" y="7594"/>
                  </a:lnTo>
                  <a:lnTo>
                    <a:pt x="499262" y="10452"/>
                  </a:lnTo>
                  <a:lnTo>
                    <a:pt x="498309" y="6972"/>
                  </a:lnTo>
                  <a:lnTo>
                    <a:pt x="496036" y="6438"/>
                  </a:lnTo>
                  <a:lnTo>
                    <a:pt x="491972" y="12738"/>
                  </a:lnTo>
                  <a:lnTo>
                    <a:pt x="484441" y="10579"/>
                  </a:lnTo>
                  <a:lnTo>
                    <a:pt x="483831" y="10401"/>
                  </a:lnTo>
                  <a:lnTo>
                    <a:pt x="480275" y="8178"/>
                  </a:lnTo>
                  <a:lnTo>
                    <a:pt x="479933" y="7975"/>
                  </a:lnTo>
                  <a:lnTo>
                    <a:pt x="479094" y="8178"/>
                  </a:lnTo>
                  <a:lnTo>
                    <a:pt x="479145" y="7988"/>
                  </a:lnTo>
                  <a:lnTo>
                    <a:pt x="479933" y="5067"/>
                  </a:lnTo>
                  <a:lnTo>
                    <a:pt x="470065" y="7988"/>
                  </a:lnTo>
                  <a:lnTo>
                    <a:pt x="472617" y="4445"/>
                  </a:lnTo>
                  <a:lnTo>
                    <a:pt x="457631" y="10579"/>
                  </a:lnTo>
                  <a:lnTo>
                    <a:pt x="455129" y="8877"/>
                  </a:lnTo>
                  <a:lnTo>
                    <a:pt x="450748" y="9347"/>
                  </a:lnTo>
                  <a:lnTo>
                    <a:pt x="447548" y="9893"/>
                  </a:lnTo>
                  <a:lnTo>
                    <a:pt x="450799" y="10541"/>
                  </a:lnTo>
                  <a:lnTo>
                    <a:pt x="450799" y="14274"/>
                  </a:lnTo>
                  <a:lnTo>
                    <a:pt x="454660" y="15684"/>
                  </a:lnTo>
                  <a:lnTo>
                    <a:pt x="466077" y="14376"/>
                  </a:lnTo>
                  <a:lnTo>
                    <a:pt x="479577" y="13385"/>
                  </a:lnTo>
                  <a:lnTo>
                    <a:pt x="493623" y="12979"/>
                  </a:lnTo>
                  <a:lnTo>
                    <a:pt x="506996" y="13385"/>
                  </a:lnTo>
                  <a:lnTo>
                    <a:pt x="507149" y="12979"/>
                  </a:lnTo>
                  <a:lnTo>
                    <a:pt x="507250" y="12738"/>
                  </a:lnTo>
                  <a:lnTo>
                    <a:pt x="508165" y="10452"/>
                  </a:lnTo>
                  <a:lnTo>
                    <a:pt x="508711" y="9093"/>
                  </a:lnTo>
                  <a:lnTo>
                    <a:pt x="517715" y="13157"/>
                  </a:lnTo>
                  <a:lnTo>
                    <a:pt x="520293" y="9601"/>
                  </a:lnTo>
                  <a:lnTo>
                    <a:pt x="520700" y="10934"/>
                  </a:lnTo>
                  <a:lnTo>
                    <a:pt x="522008" y="12103"/>
                  </a:lnTo>
                  <a:lnTo>
                    <a:pt x="522427" y="13436"/>
                  </a:lnTo>
                  <a:lnTo>
                    <a:pt x="526592" y="12573"/>
                  </a:lnTo>
                  <a:lnTo>
                    <a:pt x="525475" y="11658"/>
                  </a:lnTo>
                  <a:lnTo>
                    <a:pt x="522897" y="10693"/>
                  </a:lnTo>
                  <a:lnTo>
                    <a:pt x="522808" y="10541"/>
                  </a:lnTo>
                  <a:lnTo>
                    <a:pt x="522452" y="9601"/>
                  </a:lnTo>
                  <a:lnTo>
                    <a:pt x="525729" y="9093"/>
                  </a:lnTo>
                  <a:lnTo>
                    <a:pt x="527164" y="8890"/>
                  </a:lnTo>
                  <a:lnTo>
                    <a:pt x="531012" y="11404"/>
                  </a:lnTo>
                  <a:lnTo>
                    <a:pt x="530593" y="12941"/>
                  </a:lnTo>
                  <a:lnTo>
                    <a:pt x="538314" y="13042"/>
                  </a:lnTo>
                  <a:lnTo>
                    <a:pt x="531431" y="11760"/>
                  </a:lnTo>
                  <a:lnTo>
                    <a:pt x="535330" y="9410"/>
                  </a:lnTo>
                  <a:lnTo>
                    <a:pt x="540435" y="13982"/>
                  </a:lnTo>
                  <a:lnTo>
                    <a:pt x="559727" y="12369"/>
                  </a:lnTo>
                  <a:lnTo>
                    <a:pt x="580796" y="10845"/>
                  </a:lnTo>
                  <a:lnTo>
                    <a:pt x="602500" y="10147"/>
                  </a:lnTo>
                  <a:lnTo>
                    <a:pt x="623697" y="11049"/>
                  </a:lnTo>
                  <a:lnTo>
                    <a:pt x="623049" y="10147"/>
                  </a:lnTo>
                  <a:lnTo>
                    <a:pt x="622757" y="9740"/>
                  </a:lnTo>
                  <a:lnTo>
                    <a:pt x="621626" y="8140"/>
                  </a:lnTo>
                  <a:lnTo>
                    <a:pt x="630262" y="7861"/>
                  </a:lnTo>
                  <a:lnTo>
                    <a:pt x="630580" y="7785"/>
                  </a:lnTo>
                  <a:lnTo>
                    <a:pt x="637044" y="6388"/>
                  </a:lnTo>
                  <a:lnTo>
                    <a:pt x="638022" y="6184"/>
                  </a:lnTo>
                  <a:lnTo>
                    <a:pt x="645515" y="5397"/>
                  </a:lnTo>
                  <a:lnTo>
                    <a:pt x="653402" y="7797"/>
                  </a:lnTo>
                  <a:lnTo>
                    <a:pt x="657021" y="5397"/>
                  </a:lnTo>
                  <a:lnTo>
                    <a:pt x="655078" y="6718"/>
                  </a:lnTo>
                  <a:lnTo>
                    <a:pt x="659142" y="9601"/>
                  </a:lnTo>
                  <a:lnTo>
                    <a:pt x="659218" y="9740"/>
                  </a:lnTo>
                  <a:lnTo>
                    <a:pt x="656031" y="11658"/>
                  </a:lnTo>
                  <a:lnTo>
                    <a:pt x="659409" y="10693"/>
                  </a:lnTo>
                  <a:lnTo>
                    <a:pt x="663003" y="11823"/>
                  </a:lnTo>
                  <a:lnTo>
                    <a:pt x="666483" y="10934"/>
                  </a:lnTo>
                  <a:lnTo>
                    <a:pt x="665416" y="10693"/>
                  </a:lnTo>
                  <a:lnTo>
                    <a:pt x="660273" y="9525"/>
                  </a:lnTo>
                  <a:lnTo>
                    <a:pt x="664629" y="7061"/>
                  </a:lnTo>
                  <a:lnTo>
                    <a:pt x="669429" y="8610"/>
                  </a:lnTo>
                  <a:lnTo>
                    <a:pt x="670864" y="10807"/>
                  </a:lnTo>
                  <a:lnTo>
                    <a:pt x="673709" y="8864"/>
                  </a:lnTo>
                  <a:close/>
                </a:path>
                <a:path w="1014729" h="124459">
                  <a:moveTo>
                    <a:pt x="677176" y="3721"/>
                  </a:moveTo>
                  <a:lnTo>
                    <a:pt x="673709" y="3606"/>
                  </a:lnTo>
                  <a:lnTo>
                    <a:pt x="674293" y="4953"/>
                  </a:lnTo>
                  <a:lnTo>
                    <a:pt x="677176" y="3721"/>
                  </a:lnTo>
                  <a:close/>
                </a:path>
                <a:path w="1014729" h="124459">
                  <a:moveTo>
                    <a:pt x="717943" y="3086"/>
                  </a:moveTo>
                  <a:lnTo>
                    <a:pt x="711149" y="3721"/>
                  </a:lnTo>
                  <a:lnTo>
                    <a:pt x="715556" y="4660"/>
                  </a:lnTo>
                  <a:lnTo>
                    <a:pt x="715441" y="3683"/>
                  </a:lnTo>
                  <a:lnTo>
                    <a:pt x="717105" y="3276"/>
                  </a:lnTo>
                  <a:lnTo>
                    <a:pt x="717943" y="3086"/>
                  </a:lnTo>
                  <a:close/>
                </a:path>
                <a:path w="1014729" h="124459">
                  <a:moveTo>
                    <a:pt x="720839" y="114909"/>
                  </a:moveTo>
                  <a:lnTo>
                    <a:pt x="715137" y="116789"/>
                  </a:lnTo>
                  <a:lnTo>
                    <a:pt x="719556" y="117373"/>
                  </a:lnTo>
                  <a:lnTo>
                    <a:pt x="720839" y="114909"/>
                  </a:lnTo>
                  <a:close/>
                </a:path>
                <a:path w="1014729" h="124459">
                  <a:moveTo>
                    <a:pt x="744067" y="122631"/>
                  </a:moveTo>
                  <a:lnTo>
                    <a:pt x="742035" y="119011"/>
                  </a:lnTo>
                  <a:lnTo>
                    <a:pt x="741337" y="117157"/>
                  </a:lnTo>
                  <a:lnTo>
                    <a:pt x="739267" y="115747"/>
                  </a:lnTo>
                  <a:lnTo>
                    <a:pt x="733132" y="113461"/>
                  </a:lnTo>
                  <a:lnTo>
                    <a:pt x="720077" y="117716"/>
                  </a:lnTo>
                  <a:lnTo>
                    <a:pt x="721423" y="120319"/>
                  </a:lnTo>
                  <a:lnTo>
                    <a:pt x="724382" y="119862"/>
                  </a:lnTo>
                  <a:lnTo>
                    <a:pt x="728611" y="116979"/>
                  </a:lnTo>
                  <a:lnTo>
                    <a:pt x="733056" y="117551"/>
                  </a:lnTo>
                  <a:lnTo>
                    <a:pt x="731278" y="119646"/>
                  </a:lnTo>
                  <a:lnTo>
                    <a:pt x="726516" y="119672"/>
                  </a:lnTo>
                  <a:lnTo>
                    <a:pt x="724433" y="122389"/>
                  </a:lnTo>
                  <a:lnTo>
                    <a:pt x="731735" y="124104"/>
                  </a:lnTo>
                  <a:lnTo>
                    <a:pt x="728840" y="120459"/>
                  </a:lnTo>
                  <a:lnTo>
                    <a:pt x="736765" y="120942"/>
                  </a:lnTo>
                  <a:lnTo>
                    <a:pt x="736536" y="124066"/>
                  </a:lnTo>
                  <a:lnTo>
                    <a:pt x="744067" y="122631"/>
                  </a:lnTo>
                  <a:close/>
                </a:path>
                <a:path w="1014729" h="124459">
                  <a:moveTo>
                    <a:pt x="748195" y="117208"/>
                  </a:moveTo>
                  <a:lnTo>
                    <a:pt x="745045" y="116713"/>
                  </a:lnTo>
                  <a:lnTo>
                    <a:pt x="744461" y="117944"/>
                  </a:lnTo>
                  <a:lnTo>
                    <a:pt x="743813" y="119151"/>
                  </a:lnTo>
                  <a:lnTo>
                    <a:pt x="743991" y="120116"/>
                  </a:lnTo>
                  <a:lnTo>
                    <a:pt x="744626" y="118897"/>
                  </a:lnTo>
                  <a:lnTo>
                    <a:pt x="748195" y="117208"/>
                  </a:lnTo>
                  <a:close/>
                </a:path>
                <a:path w="1014729" h="124459">
                  <a:moveTo>
                    <a:pt x="751814" y="117055"/>
                  </a:moveTo>
                  <a:lnTo>
                    <a:pt x="749731" y="118224"/>
                  </a:lnTo>
                  <a:lnTo>
                    <a:pt x="750239" y="118541"/>
                  </a:lnTo>
                  <a:lnTo>
                    <a:pt x="751814" y="117055"/>
                  </a:lnTo>
                  <a:close/>
                </a:path>
                <a:path w="1014729" h="124459">
                  <a:moveTo>
                    <a:pt x="754418" y="115582"/>
                  </a:moveTo>
                  <a:lnTo>
                    <a:pt x="753338" y="115620"/>
                  </a:lnTo>
                  <a:lnTo>
                    <a:pt x="751814" y="117055"/>
                  </a:lnTo>
                  <a:lnTo>
                    <a:pt x="754418" y="115582"/>
                  </a:lnTo>
                  <a:close/>
                </a:path>
                <a:path w="1014729" h="124459">
                  <a:moveTo>
                    <a:pt x="755332" y="113728"/>
                  </a:moveTo>
                  <a:lnTo>
                    <a:pt x="749630" y="115697"/>
                  </a:lnTo>
                  <a:lnTo>
                    <a:pt x="753338" y="115620"/>
                  </a:lnTo>
                  <a:lnTo>
                    <a:pt x="755332" y="113728"/>
                  </a:lnTo>
                  <a:close/>
                </a:path>
                <a:path w="1014729" h="124459">
                  <a:moveTo>
                    <a:pt x="759485" y="114846"/>
                  </a:moveTo>
                  <a:lnTo>
                    <a:pt x="757059" y="115684"/>
                  </a:lnTo>
                  <a:lnTo>
                    <a:pt x="757770" y="116954"/>
                  </a:lnTo>
                  <a:lnTo>
                    <a:pt x="759485" y="114846"/>
                  </a:lnTo>
                  <a:close/>
                </a:path>
                <a:path w="1014729" h="124459">
                  <a:moveTo>
                    <a:pt x="760907" y="6261"/>
                  </a:moveTo>
                  <a:lnTo>
                    <a:pt x="756627" y="5359"/>
                  </a:lnTo>
                  <a:lnTo>
                    <a:pt x="755611" y="5588"/>
                  </a:lnTo>
                  <a:lnTo>
                    <a:pt x="760831" y="6388"/>
                  </a:lnTo>
                  <a:lnTo>
                    <a:pt x="760907" y="6261"/>
                  </a:lnTo>
                  <a:close/>
                </a:path>
                <a:path w="1014729" h="124459">
                  <a:moveTo>
                    <a:pt x="762304" y="4076"/>
                  </a:moveTo>
                  <a:lnTo>
                    <a:pt x="757428" y="2692"/>
                  </a:lnTo>
                  <a:lnTo>
                    <a:pt x="752043" y="4394"/>
                  </a:lnTo>
                  <a:lnTo>
                    <a:pt x="756627" y="5359"/>
                  </a:lnTo>
                  <a:lnTo>
                    <a:pt x="762304" y="4076"/>
                  </a:lnTo>
                  <a:close/>
                </a:path>
                <a:path w="1014729" h="124459">
                  <a:moveTo>
                    <a:pt x="769454" y="114439"/>
                  </a:moveTo>
                  <a:lnTo>
                    <a:pt x="766876" y="114833"/>
                  </a:lnTo>
                  <a:lnTo>
                    <a:pt x="768070" y="115277"/>
                  </a:lnTo>
                  <a:lnTo>
                    <a:pt x="768832" y="114884"/>
                  </a:lnTo>
                  <a:lnTo>
                    <a:pt x="769454" y="114439"/>
                  </a:lnTo>
                  <a:close/>
                </a:path>
                <a:path w="1014729" h="124459">
                  <a:moveTo>
                    <a:pt x="771639" y="113830"/>
                  </a:moveTo>
                  <a:lnTo>
                    <a:pt x="770813" y="113207"/>
                  </a:lnTo>
                  <a:lnTo>
                    <a:pt x="770255" y="113842"/>
                  </a:lnTo>
                  <a:lnTo>
                    <a:pt x="769454" y="114439"/>
                  </a:lnTo>
                  <a:lnTo>
                    <a:pt x="771639" y="113830"/>
                  </a:lnTo>
                  <a:close/>
                </a:path>
                <a:path w="1014729" h="124459">
                  <a:moveTo>
                    <a:pt x="779157" y="113144"/>
                  </a:moveTo>
                  <a:lnTo>
                    <a:pt x="777074" y="111772"/>
                  </a:lnTo>
                  <a:lnTo>
                    <a:pt x="774687" y="112864"/>
                  </a:lnTo>
                  <a:lnTo>
                    <a:pt x="771639" y="113830"/>
                  </a:lnTo>
                  <a:lnTo>
                    <a:pt x="771982" y="114096"/>
                  </a:lnTo>
                  <a:lnTo>
                    <a:pt x="774814" y="115176"/>
                  </a:lnTo>
                  <a:lnTo>
                    <a:pt x="772515" y="118529"/>
                  </a:lnTo>
                  <a:lnTo>
                    <a:pt x="768007" y="118033"/>
                  </a:lnTo>
                  <a:lnTo>
                    <a:pt x="763460" y="119100"/>
                  </a:lnTo>
                  <a:lnTo>
                    <a:pt x="763625" y="115963"/>
                  </a:lnTo>
                  <a:lnTo>
                    <a:pt x="759790" y="118325"/>
                  </a:lnTo>
                  <a:lnTo>
                    <a:pt x="765467" y="120446"/>
                  </a:lnTo>
                  <a:lnTo>
                    <a:pt x="772718" y="119481"/>
                  </a:lnTo>
                  <a:lnTo>
                    <a:pt x="776452" y="114617"/>
                  </a:lnTo>
                  <a:lnTo>
                    <a:pt x="779157" y="113144"/>
                  </a:lnTo>
                  <a:close/>
                </a:path>
                <a:path w="1014729" h="124459">
                  <a:moveTo>
                    <a:pt x="782485" y="12954"/>
                  </a:moveTo>
                  <a:lnTo>
                    <a:pt x="782396" y="11976"/>
                  </a:lnTo>
                  <a:lnTo>
                    <a:pt x="777176" y="11163"/>
                  </a:lnTo>
                  <a:lnTo>
                    <a:pt x="777722" y="12522"/>
                  </a:lnTo>
                  <a:lnTo>
                    <a:pt x="780897" y="14287"/>
                  </a:lnTo>
                  <a:lnTo>
                    <a:pt x="780808" y="13309"/>
                  </a:lnTo>
                  <a:lnTo>
                    <a:pt x="782485" y="12954"/>
                  </a:lnTo>
                  <a:close/>
                </a:path>
                <a:path w="1014729" h="124459">
                  <a:moveTo>
                    <a:pt x="786968" y="6007"/>
                  </a:moveTo>
                  <a:lnTo>
                    <a:pt x="785583" y="4826"/>
                  </a:lnTo>
                  <a:lnTo>
                    <a:pt x="782764" y="6946"/>
                  </a:lnTo>
                  <a:lnTo>
                    <a:pt x="786968" y="6007"/>
                  </a:lnTo>
                  <a:close/>
                </a:path>
                <a:path w="1014729" h="124459">
                  <a:moveTo>
                    <a:pt x="786968" y="1549"/>
                  </a:moveTo>
                  <a:lnTo>
                    <a:pt x="780567" y="241"/>
                  </a:lnTo>
                  <a:lnTo>
                    <a:pt x="771880" y="1714"/>
                  </a:lnTo>
                  <a:lnTo>
                    <a:pt x="764540" y="596"/>
                  </a:lnTo>
                  <a:lnTo>
                    <a:pt x="762304" y="4076"/>
                  </a:lnTo>
                  <a:lnTo>
                    <a:pt x="760907" y="6261"/>
                  </a:lnTo>
                  <a:lnTo>
                    <a:pt x="763460" y="6794"/>
                  </a:lnTo>
                  <a:lnTo>
                    <a:pt x="758151" y="9486"/>
                  </a:lnTo>
                  <a:lnTo>
                    <a:pt x="754976" y="7721"/>
                  </a:lnTo>
                  <a:lnTo>
                    <a:pt x="749693" y="10363"/>
                  </a:lnTo>
                  <a:lnTo>
                    <a:pt x="747534" y="10414"/>
                  </a:lnTo>
                  <a:lnTo>
                    <a:pt x="749935" y="8839"/>
                  </a:lnTo>
                  <a:lnTo>
                    <a:pt x="748753" y="5372"/>
                  </a:lnTo>
                  <a:lnTo>
                    <a:pt x="748690" y="5156"/>
                  </a:lnTo>
                  <a:lnTo>
                    <a:pt x="747725" y="4394"/>
                  </a:lnTo>
                  <a:lnTo>
                    <a:pt x="745693" y="5372"/>
                  </a:lnTo>
                  <a:lnTo>
                    <a:pt x="741197" y="3467"/>
                  </a:lnTo>
                  <a:lnTo>
                    <a:pt x="737743" y="3314"/>
                  </a:lnTo>
                  <a:lnTo>
                    <a:pt x="740283" y="4597"/>
                  </a:lnTo>
                  <a:lnTo>
                    <a:pt x="736079" y="5816"/>
                  </a:lnTo>
                  <a:lnTo>
                    <a:pt x="738174" y="7175"/>
                  </a:lnTo>
                  <a:lnTo>
                    <a:pt x="737552" y="9321"/>
                  </a:lnTo>
                  <a:lnTo>
                    <a:pt x="729551" y="10744"/>
                  </a:lnTo>
                  <a:lnTo>
                    <a:pt x="726351" y="9017"/>
                  </a:lnTo>
                  <a:lnTo>
                    <a:pt x="726617" y="7467"/>
                  </a:lnTo>
                  <a:lnTo>
                    <a:pt x="729246" y="7848"/>
                  </a:lnTo>
                  <a:lnTo>
                    <a:pt x="731354" y="7835"/>
                  </a:lnTo>
                  <a:lnTo>
                    <a:pt x="731583" y="7467"/>
                  </a:lnTo>
                  <a:lnTo>
                    <a:pt x="732421" y="6121"/>
                  </a:lnTo>
                  <a:lnTo>
                    <a:pt x="733196" y="4902"/>
                  </a:lnTo>
                  <a:lnTo>
                    <a:pt x="726020" y="6121"/>
                  </a:lnTo>
                  <a:lnTo>
                    <a:pt x="724865" y="3403"/>
                  </a:lnTo>
                  <a:lnTo>
                    <a:pt x="716216" y="5676"/>
                  </a:lnTo>
                  <a:lnTo>
                    <a:pt x="705713" y="7327"/>
                  </a:lnTo>
                  <a:lnTo>
                    <a:pt x="698182" y="9486"/>
                  </a:lnTo>
                  <a:lnTo>
                    <a:pt x="698144" y="10528"/>
                  </a:lnTo>
                  <a:lnTo>
                    <a:pt x="691946" y="8458"/>
                  </a:lnTo>
                  <a:lnTo>
                    <a:pt x="694220" y="5880"/>
                  </a:lnTo>
                  <a:lnTo>
                    <a:pt x="688949" y="5232"/>
                  </a:lnTo>
                  <a:lnTo>
                    <a:pt x="689559" y="10058"/>
                  </a:lnTo>
                  <a:lnTo>
                    <a:pt x="684110" y="10947"/>
                  </a:lnTo>
                  <a:lnTo>
                    <a:pt x="682066" y="8483"/>
                  </a:lnTo>
                  <a:lnTo>
                    <a:pt x="676109" y="11442"/>
                  </a:lnTo>
                  <a:lnTo>
                    <a:pt x="670915" y="10845"/>
                  </a:lnTo>
                  <a:lnTo>
                    <a:pt x="671525" y="11861"/>
                  </a:lnTo>
                  <a:lnTo>
                    <a:pt x="671525" y="13017"/>
                  </a:lnTo>
                  <a:lnTo>
                    <a:pt x="670318" y="13944"/>
                  </a:lnTo>
                  <a:lnTo>
                    <a:pt x="679704" y="13563"/>
                  </a:lnTo>
                  <a:lnTo>
                    <a:pt x="683755" y="11531"/>
                  </a:lnTo>
                  <a:lnTo>
                    <a:pt x="694321" y="13817"/>
                  </a:lnTo>
                  <a:lnTo>
                    <a:pt x="698131" y="11760"/>
                  </a:lnTo>
                  <a:lnTo>
                    <a:pt x="698246" y="13398"/>
                  </a:lnTo>
                  <a:lnTo>
                    <a:pt x="700874" y="14630"/>
                  </a:lnTo>
                  <a:lnTo>
                    <a:pt x="703249" y="13093"/>
                  </a:lnTo>
                  <a:lnTo>
                    <a:pt x="706234" y="12865"/>
                  </a:lnTo>
                  <a:lnTo>
                    <a:pt x="698588" y="11518"/>
                  </a:lnTo>
                  <a:lnTo>
                    <a:pt x="699554" y="10998"/>
                  </a:lnTo>
                  <a:lnTo>
                    <a:pt x="706234" y="9385"/>
                  </a:lnTo>
                  <a:lnTo>
                    <a:pt x="706945" y="8204"/>
                  </a:lnTo>
                  <a:lnTo>
                    <a:pt x="710526" y="9334"/>
                  </a:lnTo>
                  <a:lnTo>
                    <a:pt x="714082" y="8204"/>
                  </a:lnTo>
                  <a:lnTo>
                    <a:pt x="716724" y="7366"/>
                  </a:lnTo>
                  <a:lnTo>
                    <a:pt x="715276" y="9690"/>
                  </a:lnTo>
                  <a:lnTo>
                    <a:pt x="709561" y="12077"/>
                  </a:lnTo>
                  <a:lnTo>
                    <a:pt x="724281" y="12979"/>
                  </a:lnTo>
                  <a:lnTo>
                    <a:pt x="740511" y="13398"/>
                  </a:lnTo>
                  <a:lnTo>
                    <a:pt x="757262" y="13512"/>
                  </a:lnTo>
                  <a:lnTo>
                    <a:pt x="773544" y="13462"/>
                  </a:lnTo>
                  <a:lnTo>
                    <a:pt x="764501" y="13017"/>
                  </a:lnTo>
                  <a:lnTo>
                    <a:pt x="765619" y="11264"/>
                  </a:lnTo>
                  <a:lnTo>
                    <a:pt x="769899" y="11290"/>
                  </a:lnTo>
                  <a:lnTo>
                    <a:pt x="772414" y="10744"/>
                  </a:lnTo>
                  <a:lnTo>
                    <a:pt x="773239" y="10566"/>
                  </a:lnTo>
                  <a:lnTo>
                    <a:pt x="773087" y="10414"/>
                  </a:lnTo>
                  <a:lnTo>
                    <a:pt x="772210" y="9486"/>
                  </a:lnTo>
                  <a:lnTo>
                    <a:pt x="768959" y="6057"/>
                  </a:lnTo>
                  <a:lnTo>
                    <a:pt x="771550" y="6464"/>
                  </a:lnTo>
                  <a:lnTo>
                    <a:pt x="773379" y="6057"/>
                  </a:lnTo>
                  <a:lnTo>
                    <a:pt x="774077" y="5905"/>
                  </a:lnTo>
                  <a:lnTo>
                    <a:pt x="773798" y="7454"/>
                  </a:lnTo>
                  <a:lnTo>
                    <a:pt x="776757" y="5905"/>
                  </a:lnTo>
                  <a:lnTo>
                    <a:pt x="776947" y="5816"/>
                  </a:lnTo>
                  <a:lnTo>
                    <a:pt x="776884" y="5588"/>
                  </a:lnTo>
                  <a:lnTo>
                    <a:pt x="773798" y="3009"/>
                  </a:lnTo>
                  <a:lnTo>
                    <a:pt x="780605" y="2476"/>
                  </a:lnTo>
                  <a:lnTo>
                    <a:pt x="781646" y="4229"/>
                  </a:lnTo>
                  <a:lnTo>
                    <a:pt x="785126" y="2476"/>
                  </a:lnTo>
                  <a:lnTo>
                    <a:pt x="786650" y="1714"/>
                  </a:lnTo>
                  <a:lnTo>
                    <a:pt x="786968" y="1549"/>
                  </a:lnTo>
                  <a:close/>
                </a:path>
                <a:path w="1014729" h="124459">
                  <a:moveTo>
                    <a:pt x="797394" y="10464"/>
                  </a:moveTo>
                  <a:lnTo>
                    <a:pt x="791235" y="10439"/>
                  </a:lnTo>
                  <a:lnTo>
                    <a:pt x="790028" y="11252"/>
                  </a:lnTo>
                  <a:lnTo>
                    <a:pt x="793940" y="11823"/>
                  </a:lnTo>
                  <a:lnTo>
                    <a:pt x="797394" y="10464"/>
                  </a:lnTo>
                  <a:close/>
                </a:path>
                <a:path w="1014729" h="124459">
                  <a:moveTo>
                    <a:pt x="800963" y="9677"/>
                  </a:moveTo>
                  <a:lnTo>
                    <a:pt x="798880" y="9880"/>
                  </a:lnTo>
                  <a:lnTo>
                    <a:pt x="797394" y="10464"/>
                  </a:lnTo>
                  <a:lnTo>
                    <a:pt x="800646" y="10477"/>
                  </a:lnTo>
                  <a:lnTo>
                    <a:pt x="800963" y="9677"/>
                  </a:lnTo>
                  <a:close/>
                </a:path>
                <a:path w="1014729" h="124459">
                  <a:moveTo>
                    <a:pt x="802601" y="115874"/>
                  </a:moveTo>
                  <a:lnTo>
                    <a:pt x="799249" y="112953"/>
                  </a:lnTo>
                  <a:lnTo>
                    <a:pt x="795362" y="111302"/>
                  </a:lnTo>
                  <a:lnTo>
                    <a:pt x="794651" y="115684"/>
                  </a:lnTo>
                  <a:lnTo>
                    <a:pt x="783704" y="111975"/>
                  </a:lnTo>
                  <a:lnTo>
                    <a:pt x="782751" y="115417"/>
                  </a:lnTo>
                  <a:lnTo>
                    <a:pt x="789127" y="114617"/>
                  </a:lnTo>
                  <a:lnTo>
                    <a:pt x="794588" y="117259"/>
                  </a:lnTo>
                  <a:lnTo>
                    <a:pt x="793407" y="119735"/>
                  </a:lnTo>
                  <a:lnTo>
                    <a:pt x="800392" y="117703"/>
                  </a:lnTo>
                  <a:lnTo>
                    <a:pt x="802601" y="115874"/>
                  </a:lnTo>
                  <a:close/>
                </a:path>
                <a:path w="1014729" h="124459">
                  <a:moveTo>
                    <a:pt x="811961" y="119811"/>
                  </a:moveTo>
                  <a:lnTo>
                    <a:pt x="811199" y="120091"/>
                  </a:lnTo>
                  <a:lnTo>
                    <a:pt x="810577" y="120370"/>
                  </a:lnTo>
                  <a:lnTo>
                    <a:pt x="810412" y="120726"/>
                  </a:lnTo>
                  <a:lnTo>
                    <a:pt x="811961" y="119811"/>
                  </a:lnTo>
                  <a:close/>
                </a:path>
                <a:path w="1014729" h="124459">
                  <a:moveTo>
                    <a:pt x="812723" y="115658"/>
                  </a:moveTo>
                  <a:lnTo>
                    <a:pt x="805599" y="113741"/>
                  </a:lnTo>
                  <a:lnTo>
                    <a:pt x="808380" y="117881"/>
                  </a:lnTo>
                  <a:lnTo>
                    <a:pt x="811276" y="118859"/>
                  </a:lnTo>
                  <a:lnTo>
                    <a:pt x="812698" y="115697"/>
                  </a:lnTo>
                  <a:close/>
                </a:path>
                <a:path w="1014729" h="124459">
                  <a:moveTo>
                    <a:pt x="813866" y="114236"/>
                  </a:moveTo>
                  <a:lnTo>
                    <a:pt x="813562" y="113792"/>
                  </a:lnTo>
                  <a:lnTo>
                    <a:pt x="812723" y="115658"/>
                  </a:lnTo>
                  <a:lnTo>
                    <a:pt x="813866" y="114236"/>
                  </a:lnTo>
                  <a:close/>
                </a:path>
                <a:path w="1014729" h="124459">
                  <a:moveTo>
                    <a:pt x="814755" y="118897"/>
                  </a:moveTo>
                  <a:lnTo>
                    <a:pt x="813930" y="119087"/>
                  </a:lnTo>
                  <a:lnTo>
                    <a:pt x="812050" y="119773"/>
                  </a:lnTo>
                  <a:lnTo>
                    <a:pt x="814755" y="118897"/>
                  </a:lnTo>
                  <a:close/>
                </a:path>
                <a:path w="1014729" h="124459">
                  <a:moveTo>
                    <a:pt x="816508" y="118465"/>
                  </a:moveTo>
                  <a:lnTo>
                    <a:pt x="816317" y="118376"/>
                  </a:lnTo>
                  <a:lnTo>
                    <a:pt x="814755" y="118897"/>
                  </a:lnTo>
                  <a:lnTo>
                    <a:pt x="816508" y="118465"/>
                  </a:lnTo>
                  <a:close/>
                </a:path>
                <a:path w="1014729" h="124459">
                  <a:moveTo>
                    <a:pt x="818527" y="111518"/>
                  </a:moveTo>
                  <a:lnTo>
                    <a:pt x="817308" y="111302"/>
                  </a:lnTo>
                  <a:lnTo>
                    <a:pt x="817524" y="111671"/>
                  </a:lnTo>
                  <a:lnTo>
                    <a:pt x="818527" y="111518"/>
                  </a:lnTo>
                  <a:close/>
                </a:path>
                <a:path w="1014729" h="124459">
                  <a:moveTo>
                    <a:pt x="828167" y="111874"/>
                  </a:moveTo>
                  <a:lnTo>
                    <a:pt x="826338" y="110375"/>
                  </a:lnTo>
                  <a:lnTo>
                    <a:pt x="818527" y="111518"/>
                  </a:lnTo>
                  <a:lnTo>
                    <a:pt x="826122" y="112826"/>
                  </a:lnTo>
                  <a:lnTo>
                    <a:pt x="826312" y="111937"/>
                  </a:lnTo>
                  <a:lnTo>
                    <a:pt x="828167" y="111874"/>
                  </a:lnTo>
                  <a:close/>
                </a:path>
                <a:path w="1014729" h="124459">
                  <a:moveTo>
                    <a:pt x="833729" y="111645"/>
                  </a:moveTo>
                  <a:lnTo>
                    <a:pt x="828167" y="111874"/>
                  </a:lnTo>
                  <a:lnTo>
                    <a:pt x="829348" y="112826"/>
                  </a:lnTo>
                  <a:lnTo>
                    <a:pt x="830148" y="112826"/>
                  </a:lnTo>
                  <a:lnTo>
                    <a:pt x="830008" y="112572"/>
                  </a:lnTo>
                  <a:lnTo>
                    <a:pt x="833729" y="111645"/>
                  </a:lnTo>
                  <a:close/>
                </a:path>
                <a:path w="1014729" h="124459">
                  <a:moveTo>
                    <a:pt x="845426" y="108966"/>
                  </a:moveTo>
                  <a:lnTo>
                    <a:pt x="829398" y="115392"/>
                  </a:lnTo>
                  <a:lnTo>
                    <a:pt x="829665" y="115074"/>
                  </a:lnTo>
                  <a:lnTo>
                    <a:pt x="830770" y="113830"/>
                  </a:lnTo>
                  <a:lnTo>
                    <a:pt x="830580" y="113525"/>
                  </a:lnTo>
                  <a:lnTo>
                    <a:pt x="830224" y="113525"/>
                  </a:lnTo>
                  <a:lnTo>
                    <a:pt x="825969" y="113525"/>
                  </a:lnTo>
                  <a:lnTo>
                    <a:pt x="825703" y="114782"/>
                  </a:lnTo>
                  <a:lnTo>
                    <a:pt x="819607" y="115074"/>
                  </a:lnTo>
                  <a:lnTo>
                    <a:pt x="817524" y="111671"/>
                  </a:lnTo>
                  <a:lnTo>
                    <a:pt x="815708" y="111937"/>
                  </a:lnTo>
                  <a:lnTo>
                    <a:pt x="813866" y="114236"/>
                  </a:lnTo>
                  <a:lnTo>
                    <a:pt x="815568" y="116636"/>
                  </a:lnTo>
                  <a:lnTo>
                    <a:pt x="816648" y="118427"/>
                  </a:lnTo>
                  <a:lnTo>
                    <a:pt x="816508" y="118465"/>
                  </a:lnTo>
                  <a:lnTo>
                    <a:pt x="824433" y="121754"/>
                  </a:lnTo>
                  <a:lnTo>
                    <a:pt x="833323" y="120129"/>
                  </a:lnTo>
                  <a:lnTo>
                    <a:pt x="842683" y="118567"/>
                  </a:lnTo>
                  <a:lnTo>
                    <a:pt x="841184" y="115392"/>
                  </a:lnTo>
                  <a:lnTo>
                    <a:pt x="839571" y="111937"/>
                  </a:lnTo>
                  <a:lnTo>
                    <a:pt x="845426" y="108966"/>
                  </a:lnTo>
                  <a:close/>
                </a:path>
                <a:path w="1014729" h="124459">
                  <a:moveTo>
                    <a:pt x="848042" y="115214"/>
                  </a:moveTo>
                  <a:lnTo>
                    <a:pt x="846975" y="113017"/>
                  </a:lnTo>
                  <a:lnTo>
                    <a:pt x="846696" y="113665"/>
                  </a:lnTo>
                  <a:lnTo>
                    <a:pt x="848042" y="115214"/>
                  </a:lnTo>
                  <a:close/>
                </a:path>
                <a:path w="1014729" h="124459">
                  <a:moveTo>
                    <a:pt x="852754" y="107010"/>
                  </a:moveTo>
                  <a:lnTo>
                    <a:pt x="852335" y="106603"/>
                  </a:lnTo>
                  <a:lnTo>
                    <a:pt x="851166" y="105981"/>
                  </a:lnTo>
                  <a:lnTo>
                    <a:pt x="848588" y="107657"/>
                  </a:lnTo>
                  <a:lnTo>
                    <a:pt x="851750" y="106908"/>
                  </a:lnTo>
                  <a:lnTo>
                    <a:pt x="852754" y="107010"/>
                  </a:lnTo>
                  <a:close/>
                </a:path>
                <a:path w="1014729" h="124459">
                  <a:moveTo>
                    <a:pt x="853325" y="107543"/>
                  </a:moveTo>
                  <a:lnTo>
                    <a:pt x="852970" y="107022"/>
                  </a:lnTo>
                  <a:lnTo>
                    <a:pt x="852754" y="107010"/>
                  </a:lnTo>
                  <a:lnTo>
                    <a:pt x="853325" y="107543"/>
                  </a:lnTo>
                  <a:close/>
                </a:path>
                <a:path w="1014729" h="124459">
                  <a:moveTo>
                    <a:pt x="877519" y="16040"/>
                  </a:moveTo>
                  <a:lnTo>
                    <a:pt x="877277" y="15925"/>
                  </a:lnTo>
                  <a:lnTo>
                    <a:pt x="874141" y="16586"/>
                  </a:lnTo>
                  <a:lnTo>
                    <a:pt x="877519" y="16040"/>
                  </a:lnTo>
                  <a:close/>
                </a:path>
                <a:path w="1014729" h="124459">
                  <a:moveTo>
                    <a:pt x="883208" y="8305"/>
                  </a:moveTo>
                  <a:lnTo>
                    <a:pt x="880440" y="9372"/>
                  </a:lnTo>
                  <a:lnTo>
                    <a:pt x="881532" y="9232"/>
                  </a:lnTo>
                  <a:lnTo>
                    <a:pt x="882573" y="8953"/>
                  </a:lnTo>
                  <a:lnTo>
                    <a:pt x="883208" y="8305"/>
                  </a:lnTo>
                  <a:close/>
                </a:path>
                <a:path w="1014729" h="124459">
                  <a:moveTo>
                    <a:pt x="885418" y="105435"/>
                  </a:moveTo>
                  <a:lnTo>
                    <a:pt x="879741" y="103187"/>
                  </a:lnTo>
                  <a:lnTo>
                    <a:pt x="875245" y="103073"/>
                  </a:lnTo>
                  <a:lnTo>
                    <a:pt x="863942" y="105435"/>
                  </a:lnTo>
                  <a:lnTo>
                    <a:pt x="855726" y="109385"/>
                  </a:lnTo>
                  <a:lnTo>
                    <a:pt x="854735" y="109143"/>
                  </a:lnTo>
                  <a:lnTo>
                    <a:pt x="854100" y="108318"/>
                  </a:lnTo>
                  <a:lnTo>
                    <a:pt x="853389" y="107594"/>
                  </a:lnTo>
                  <a:lnTo>
                    <a:pt x="853859" y="108546"/>
                  </a:lnTo>
                  <a:lnTo>
                    <a:pt x="851789" y="110591"/>
                  </a:lnTo>
                  <a:lnTo>
                    <a:pt x="852284" y="111353"/>
                  </a:lnTo>
                  <a:lnTo>
                    <a:pt x="856805" y="114681"/>
                  </a:lnTo>
                  <a:lnTo>
                    <a:pt x="862660" y="108686"/>
                  </a:lnTo>
                  <a:lnTo>
                    <a:pt x="867143" y="107200"/>
                  </a:lnTo>
                  <a:lnTo>
                    <a:pt x="872439" y="107492"/>
                  </a:lnTo>
                  <a:lnTo>
                    <a:pt x="872363" y="108585"/>
                  </a:lnTo>
                  <a:lnTo>
                    <a:pt x="870940" y="110261"/>
                  </a:lnTo>
                  <a:lnTo>
                    <a:pt x="872248" y="112318"/>
                  </a:lnTo>
                  <a:lnTo>
                    <a:pt x="868807" y="112776"/>
                  </a:lnTo>
                  <a:lnTo>
                    <a:pt x="868502" y="111887"/>
                  </a:lnTo>
                  <a:lnTo>
                    <a:pt x="863727" y="112369"/>
                  </a:lnTo>
                  <a:lnTo>
                    <a:pt x="871931" y="115595"/>
                  </a:lnTo>
                  <a:lnTo>
                    <a:pt x="880706" y="109956"/>
                  </a:lnTo>
                  <a:lnTo>
                    <a:pt x="885291" y="108064"/>
                  </a:lnTo>
                  <a:lnTo>
                    <a:pt x="883831" y="107911"/>
                  </a:lnTo>
                  <a:lnTo>
                    <a:pt x="883272" y="106768"/>
                  </a:lnTo>
                  <a:lnTo>
                    <a:pt x="880681" y="107543"/>
                  </a:lnTo>
                  <a:lnTo>
                    <a:pt x="885418" y="105435"/>
                  </a:lnTo>
                  <a:close/>
                </a:path>
                <a:path w="1014729" h="124459">
                  <a:moveTo>
                    <a:pt x="887869" y="107543"/>
                  </a:moveTo>
                  <a:lnTo>
                    <a:pt x="887285" y="107391"/>
                  </a:lnTo>
                  <a:lnTo>
                    <a:pt x="886421" y="107619"/>
                  </a:lnTo>
                  <a:lnTo>
                    <a:pt x="885291" y="108064"/>
                  </a:lnTo>
                  <a:lnTo>
                    <a:pt x="885913" y="108140"/>
                  </a:lnTo>
                  <a:lnTo>
                    <a:pt x="886688" y="108051"/>
                  </a:lnTo>
                  <a:lnTo>
                    <a:pt x="887869" y="107543"/>
                  </a:lnTo>
                  <a:close/>
                </a:path>
                <a:path w="1014729" h="124459">
                  <a:moveTo>
                    <a:pt x="888263" y="103124"/>
                  </a:moveTo>
                  <a:lnTo>
                    <a:pt x="885571" y="101650"/>
                  </a:lnTo>
                  <a:lnTo>
                    <a:pt x="884770" y="102019"/>
                  </a:lnTo>
                  <a:lnTo>
                    <a:pt x="881875" y="102768"/>
                  </a:lnTo>
                  <a:lnTo>
                    <a:pt x="882167" y="103708"/>
                  </a:lnTo>
                  <a:lnTo>
                    <a:pt x="888263" y="103124"/>
                  </a:lnTo>
                  <a:close/>
                </a:path>
                <a:path w="1014729" h="124459">
                  <a:moveTo>
                    <a:pt x="894765" y="10553"/>
                  </a:moveTo>
                  <a:lnTo>
                    <a:pt x="894461" y="10452"/>
                  </a:lnTo>
                  <a:lnTo>
                    <a:pt x="894689" y="10617"/>
                  </a:lnTo>
                  <a:close/>
                </a:path>
                <a:path w="1014729" h="124459">
                  <a:moveTo>
                    <a:pt x="899579" y="107454"/>
                  </a:moveTo>
                  <a:lnTo>
                    <a:pt x="894448" y="105537"/>
                  </a:lnTo>
                  <a:lnTo>
                    <a:pt x="895362" y="108305"/>
                  </a:lnTo>
                  <a:lnTo>
                    <a:pt x="899579" y="107454"/>
                  </a:lnTo>
                  <a:close/>
                </a:path>
                <a:path w="1014729" h="124459">
                  <a:moveTo>
                    <a:pt x="899960" y="12052"/>
                  </a:moveTo>
                  <a:lnTo>
                    <a:pt x="897026" y="10045"/>
                  </a:lnTo>
                  <a:lnTo>
                    <a:pt x="894956" y="10553"/>
                  </a:lnTo>
                  <a:lnTo>
                    <a:pt x="899680" y="12166"/>
                  </a:lnTo>
                  <a:lnTo>
                    <a:pt x="899960" y="12052"/>
                  </a:lnTo>
                  <a:close/>
                </a:path>
                <a:path w="1014729" h="124459">
                  <a:moveTo>
                    <a:pt x="900480" y="107264"/>
                  </a:moveTo>
                  <a:lnTo>
                    <a:pt x="899579" y="107454"/>
                  </a:lnTo>
                  <a:lnTo>
                    <a:pt x="900150" y="107657"/>
                  </a:lnTo>
                  <a:lnTo>
                    <a:pt x="900480" y="107264"/>
                  </a:lnTo>
                  <a:close/>
                </a:path>
                <a:path w="1014729" h="124459">
                  <a:moveTo>
                    <a:pt x="913422" y="15709"/>
                  </a:moveTo>
                  <a:lnTo>
                    <a:pt x="910869" y="15049"/>
                  </a:lnTo>
                  <a:lnTo>
                    <a:pt x="912139" y="13449"/>
                  </a:lnTo>
                  <a:lnTo>
                    <a:pt x="912304" y="12839"/>
                  </a:lnTo>
                  <a:lnTo>
                    <a:pt x="912558" y="11912"/>
                  </a:lnTo>
                  <a:lnTo>
                    <a:pt x="905687" y="12788"/>
                  </a:lnTo>
                  <a:lnTo>
                    <a:pt x="904913" y="12433"/>
                  </a:lnTo>
                  <a:lnTo>
                    <a:pt x="902208" y="11176"/>
                  </a:lnTo>
                  <a:lnTo>
                    <a:pt x="899960" y="12052"/>
                  </a:lnTo>
                  <a:lnTo>
                    <a:pt x="900531" y="12433"/>
                  </a:lnTo>
                  <a:lnTo>
                    <a:pt x="899680" y="12166"/>
                  </a:lnTo>
                  <a:lnTo>
                    <a:pt x="897953" y="12839"/>
                  </a:lnTo>
                  <a:lnTo>
                    <a:pt x="895845" y="11404"/>
                  </a:lnTo>
                  <a:lnTo>
                    <a:pt x="894689" y="10617"/>
                  </a:lnTo>
                  <a:lnTo>
                    <a:pt x="891489" y="11404"/>
                  </a:lnTo>
                  <a:lnTo>
                    <a:pt x="890079" y="11099"/>
                  </a:lnTo>
                  <a:lnTo>
                    <a:pt x="888047" y="10655"/>
                  </a:lnTo>
                  <a:lnTo>
                    <a:pt x="887590" y="10553"/>
                  </a:lnTo>
                  <a:lnTo>
                    <a:pt x="895743" y="9766"/>
                  </a:lnTo>
                  <a:lnTo>
                    <a:pt x="889685" y="8750"/>
                  </a:lnTo>
                  <a:lnTo>
                    <a:pt x="888834" y="9855"/>
                  </a:lnTo>
                  <a:lnTo>
                    <a:pt x="883729" y="10655"/>
                  </a:lnTo>
                  <a:lnTo>
                    <a:pt x="878979" y="9931"/>
                  </a:lnTo>
                  <a:lnTo>
                    <a:pt x="879309" y="9804"/>
                  </a:lnTo>
                  <a:lnTo>
                    <a:pt x="880440" y="9372"/>
                  </a:lnTo>
                  <a:lnTo>
                    <a:pt x="876693" y="9804"/>
                  </a:lnTo>
                  <a:lnTo>
                    <a:pt x="871588" y="8293"/>
                  </a:lnTo>
                  <a:lnTo>
                    <a:pt x="873048" y="11823"/>
                  </a:lnTo>
                  <a:lnTo>
                    <a:pt x="871562" y="10439"/>
                  </a:lnTo>
                  <a:lnTo>
                    <a:pt x="869022" y="8064"/>
                  </a:lnTo>
                  <a:lnTo>
                    <a:pt x="869594" y="10439"/>
                  </a:lnTo>
                  <a:lnTo>
                    <a:pt x="863028" y="8585"/>
                  </a:lnTo>
                  <a:lnTo>
                    <a:pt x="857554" y="6362"/>
                  </a:lnTo>
                  <a:lnTo>
                    <a:pt x="856068" y="5969"/>
                  </a:lnTo>
                  <a:lnTo>
                    <a:pt x="851395" y="4762"/>
                  </a:lnTo>
                  <a:lnTo>
                    <a:pt x="843076" y="4927"/>
                  </a:lnTo>
                  <a:lnTo>
                    <a:pt x="846124" y="5854"/>
                  </a:lnTo>
                  <a:lnTo>
                    <a:pt x="843216" y="6883"/>
                  </a:lnTo>
                  <a:lnTo>
                    <a:pt x="841527" y="7200"/>
                  </a:lnTo>
                  <a:lnTo>
                    <a:pt x="846810" y="9182"/>
                  </a:lnTo>
                  <a:lnTo>
                    <a:pt x="848309" y="5969"/>
                  </a:lnTo>
                  <a:lnTo>
                    <a:pt x="853465" y="6007"/>
                  </a:lnTo>
                  <a:lnTo>
                    <a:pt x="854024" y="8369"/>
                  </a:lnTo>
                  <a:lnTo>
                    <a:pt x="846734" y="10109"/>
                  </a:lnTo>
                  <a:lnTo>
                    <a:pt x="851268" y="12306"/>
                  </a:lnTo>
                  <a:lnTo>
                    <a:pt x="849274" y="11709"/>
                  </a:lnTo>
                  <a:lnTo>
                    <a:pt x="845159" y="10477"/>
                  </a:lnTo>
                  <a:lnTo>
                    <a:pt x="846734" y="10109"/>
                  </a:lnTo>
                  <a:lnTo>
                    <a:pt x="844651" y="9080"/>
                  </a:lnTo>
                  <a:lnTo>
                    <a:pt x="838415" y="11709"/>
                  </a:lnTo>
                  <a:lnTo>
                    <a:pt x="837425" y="9423"/>
                  </a:lnTo>
                  <a:lnTo>
                    <a:pt x="837311" y="9169"/>
                  </a:lnTo>
                  <a:lnTo>
                    <a:pt x="837107" y="8686"/>
                  </a:lnTo>
                  <a:lnTo>
                    <a:pt x="836637" y="7607"/>
                  </a:lnTo>
                  <a:lnTo>
                    <a:pt x="835863" y="5791"/>
                  </a:lnTo>
                  <a:lnTo>
                    <a:pt x="827633" y="4914"/>
                  </a:lnTo>
                  <a:lnTo>
                    <a:pt x="824395" y="7607"/>
                  </a:lnTo>
                  <a:lnTo>
                    <a:pt x="816229" y="5854"/>
                  </a:lnTo>
                  <a:lnTo>
                    <a:pt x="816394" y="4978"/>
                  </a:lnTo>
                  <a:lnTo>
                    <a:pt x="814641" y="8686"/>
                  </a:lnTo>
                  <a:lnTo>
                    <a:pt x="809650" y="2921"/>
                  </a:lnTo>
                  <a:lnTo>
                    <a:pt x="803287" y="6477"/>
                  </a:lnTo>
                  <a:lnTo>
                    <a:pt x="807656" y="7556"/>
                  </a:lnTo>
                  <a:lnTo>
                    <a:pt x="807389" y="9093"/>
                  </a:lnTo>
                  <a:lnTo>
                    <a:pt x="805243" y="9042"/>
                  </a:lnTo>
                  <a:lnTo>
                    <a:pt x="802246" y="9169"/>
                  </a:lnTo>
                  <a:lnTo>
                    <a:pt x="802640" y="8585"/>
                  </a:lnTo>
                  <a:lnTo>
                    <a:pt x="801700" y="7785"/>
                  </a:lnTo>
                  <a:lnTo>
                    <a:pt x="800963" y="9677"/>
                  </a:lnTo>
                  <a:lnTo>
                    <a:pt x="803567" y="9398"/>
                  </a:lnTo>
                  <a:lnTo>
                    <a:pt x="801116" y="10883"/>
                  </a:lnTo>
                  <a:lnTo>
                    <a:pt x="801751" y="13233"/>
                  </a:lnTo>
                  <a:lnTo>
                    <a:pt x="797839" y="12547"/>
                  </a:lnTo>
                  <a:lnTo>
                    <a:pt x="803694" y="15798"/>
                  </a:lnTo>
                  <a:lnTo>
                    <a:pt x="812520" y="14452"/>
                  </a:lnTo>
                  <a:lnTo>
                    <a:pt x="819861" y="15417"/>
                  </a:lnTo>
                  <a:lnTo>
                    <a:pt x="824395" y="14452"/>
                  </a:lnTo>
                  <a:lnTo>
                    <a:pt x="826122" y="14084"/>
                  </a:lnTo>
                  <a:lnTo>
                    <a:pt x="826731" y="13233"/>
                  </a:lnTo>
                  <a:lnTo>
                    <a:pt x="828967" y="10096"/>
                  </a:lnTo>
                  <a:lnTo>
                    <a:pt x="834834" y="9423"/>
                  </a:lnTo>
                  <a:lnTo>
                    <a:pt x="832269" y="15341"/>
                  </a:lnTo>
                  <a:lnTo>
                    <a:pt x="842670" y="16002"/>
                  </a:lnTo>
                  <a:lnTo>
                    <a:pt x="853909" y="16535"/>
                  </a:lnTo>
                  <a:lnTo>
                    <a:pt x="864870" y="16167"/>
                  </a:lnTo>
                  <a:lnTo>
                    <a:pt x="874458" y="14084"/>
                  </a:lnTo>
                  <a:lnTo>
                    <a:pt x="875334" y="14909"/>
                  </a:lnTo>
                  <a:lnTo>
                    <a:pt x="877277" y="15925"/>
                  </a:lnTo>
                  <a:lnTo>
                    <a:pt x="878725" y="15621"/>
                  </a:lnTo>
                  <a:lnTo>
                    <a:pt x="880338" y="14084"/>
                  </a:lnTo>
                  <a:lnTo>
                    <a:pt x="881354" y="13119"/>
                  </a:lnTo>
                  <a:lnTo>
                    <a:pt x="882611" y="12306"/>
                  </a:lnTo>
                  <a:lnTo>
                    <a:pt x="883348" y="11836"/>
                  </a:lnTo>
                  <a:lnTo>
                    <a:pt x="884491" y="11099"/>
                  </a:lnTo>
                  <a:lnTo>
                    <a:pt x="890625" y="11544"/>
                  </a:lnTo>
                  <a:lnTo>
                    <a:pt x="886396" y="13360"/>
                  </a:lnTo>
                  <a:lnTo>
                    <a:pt x="887615" y="14947"/>
                  </a:lnTo>
                  <a:lnTo>
                    <a:pt x="890282" y="16687"/>
                  </a:lnTo>
                  <a:lnTo>
                    <a:pt x="890409" y="18910"/>
                  </a:lnTo>
                  <a:lnTo>
                    <a:pt x="888720" y="19177"/>
                  </a:lnTo>
                  <a:lnTo>
                    <a:pt x="895985" y="19392"/>
                  </a:lnTo>
                  <a:lnTo>
                    <a:pt x="905764" y="18567"/>
                  </a:lnTo>
                  <a:lnTo>
                    <a:pt x="910475" y="19507"/>
                  </a:lnTo>
                  <a:lnTo>
                    <a:pt x="910717" y="18567"/>
                  </a:lnTo>
                  <a:lnTo>
                    <a:pt x="910882" y="17983"/>
                  </a:lnTo>
                  <a:lnTo>
                    <a:pt x="906983" y="15049"/>
                  </a:lnTo>
                  <a:lnTo>
                    <a:pt x="913422" y="15709"/>
                  </a:lnTo>
                  <a:close/>
                </a:path>
                <a:path w="1014729" h="124459">
                  <a:moveTo>
                    <a:pt x="921308" y="12242"/>
                  </a:moveTo>
                  <a:lnTo>
                    <a:pt x="921181" y="11823"/>
                  </a:lnTo>
                  <a:lnTo>
                    <a:pt x="920254" y="11938"/>
                  </a:lnTo>
                  <a:lnTo>
                    <a:pt x="920496" y="12065"/>
                  </a:lnTo>
                  <a:lnTo>
                    <a:pt x="921308" y="12242"/>
                  </a:lnTo>
                  <a:close/>
                </a:path>
                <a:path w="1014729" h="124459">
                  <a:moveTo>
                    <a:pt x="936815" y="12204"/>
                  </a:moveTo>
                  <a:lnTo>
                    <a:pt x="929830" y="11811"/>
                  </a:lnTo>
                  <a:lnTo>
                    <a:pt x="927227" y="12052"/>
                  </a:lnTo>
                  <a:lnTo>
                    <a:pt x="936815" y="12204"/>
                  </a:lnTo>
                  <a:close/>
                </a:path>
                <a:path w="1014729" h="124459">
                  <a:moveTo>
                    <a:pt x="938491" y="16281"/>
                  </a:moveTo>
                  <a:lnTo>
                    <a:pt x="937564" y="16090"/>
                  </a:lnTo>
                  <a:lnTo>
                    <a:pt x="937831" y="16395"/>
                  </a:lnTo>
                  <a:lnTo>
                    <a:pt x="938491" y="16281"/>
                  </a:lnTo>
                  <a:close/>
                </a:path>
                <a:path w="1014729" h="124459">
                  <a:moveTo>
                    <a:pt x="949413" y="13627"/>
                  </a:moveTo>
                  <a:lnTo>
                    <a:pt x="947661" y="13754"/>
                  </a:lnTo>
                  <a:lnTo>
                    <a:pt x="946365" y="13373"/>
                  </a:lnTo>
                  <a:lnTo>
                    <a:pt x="946162" y="13792"/>
                  </a:lnTo>
                  <a:lnTo>
                    <a:pt x="946289" y="14160"/>
                  </a:lnTo>
                  <a:lnTo>
                    <a:pt x="946569" y="14503"/>
                  </a:lnTo>
                  <a:lnTo>
                    <a:pt x="947801" y="14198"/>
                  </a:lnTo>
                  <a:lnTo>
                    <a:pt x="948804" y="13881"/>
                  </a:lnTo>
                  <a:lnTo>
                    <a:pt x="949413" y="13627"/>
                  </a:lnTo>
                  <a:close/>
                </a:path>
                <a:path w="1014729" h="124459">
                  <a:moveTo>
                    <a:pt x="953122" y="17818"/>
                  </a:moveTo>
                  <a:lnTo>
                    <a:pt x="951445" y="16637"/>
                  </a:lnTo>
                  <a:lnTo>
                    <a:pt x="947610" y="15798"/>
                  </a:lnTo>
                  <a:lnTo>
                    <a:pt x="946569" y="14503"/>
                  </a:lnTo>
                  <a:lnTo>
                    <a:pt x="942416" y="15557"/>
                  </a:lnTo>
                  <a:lnTo>
                    <a:pt x="938491" y="16281"/>
                  </a:lnTo>
                  <a:lnTo>
                    <a:pt x="949134" y="18313"/>
                  </a:lnTo>
                  <a:lnTo>
                    <a:pt x="953122" y="17818"/>
                  </a:lnTo>
                  <a:close/>
                </a:path>
                <a:path w="1014729" h="124459">
                  <a:moveTo>
                    <a:pt x="986510" y="26530"/>
                  </a:moveTo>
                  <a:lnTo>
                    <a:pt x="986129" y="25120"/>
                  </a:lnTo>
                  <a:lnTo>
                    <a:pt x="985774" y="24003"/>
                  </a:lnTo>
                  <a:lnTo>
                    <a:pt x="980427" y="21755"/>
                  </a:lnTo>
                  <a:lnTo>
                    <a:pt x="981925" y="23202"/>
                  </a:lnTo>
                  <a:lnTo>
                    <a:pt x="984072" y="24523"/>
                  </a:lnTo>
                  <a:lnTo>
                    <a:pt x="986510" y="26530"/>
                  </a:lnTo>
                  <a:close/>
                </a:path>
                <a:path w="1014729" h="124459">
                  <a:moveTo>
                    <a:pt x="1002398" y="42418"/>
                  </a:moveTo>
                  <a:lnTo>
                    <a:pt x="986510" y="26530"/>
                  </a:lnTo>
                  <a:lnTo>
                    <a:pt x="987069" y="28549"/>
                  </a:lnTo>
                  <a:lnTo>
                    <a:pt x="988885" y="30441"/>
                  </a:lnTo>
                  <a:lnTo>
                    <a:pt x="984783" y="27813"/>
                  </a:lnTo>
                  <a:lnTo>
                    <a:pt x="984732" y="30276"/>
                  </a:lnTo>
                  <a:lnTo>
                    <a:pt x="983310" y="30581"/>
                  </a:lnTo>
                  <a:lnTo>
                    <a:pt x="979081" y="29425"/>
                  </a:lnTo>
                  <a:lnTo>
                    <a:pt x="980579" y="26390"/>
                  </a:lnTo>
                  <a:lnTo>
                    <a:pt x="981176" y="25184"/>
                  </a:lnTo>
                  <a:lnTo>
                    <a:pt x="973480" y="21907"/>
                  </a:lnTo>
                  <a:lnTo>
                    <a:pt x="968476" y="26390"/>
                  </a:lnTo>
                  <a:lnTo>
                    <a:pt x="968095" y="26174"/>
                  </a:lnTo>
                  <a:lnTo>
                    <a:pt x="963155" y="23317"/>
                  </a:lnTo>
                  <a:lnTo>
                    <a:pt x="964628" y="26174"/>
                  </a:lnTo>
                  <a:lnTo>
                    <a:pt x="956538" y="25044"/>
                  </a:lnTo>
                  <a:lnTo>
                    <a:pt x="950341" y="20624"/>
                  </a:lnTo>
                  <a:lnTo>
                    <a:pt x="941285" y="20104"/>
                  </a:lnTo>
                  <a:lnTo>
                    <a:pt x="938961" y="17602"/>
                  </a:lnTo>
                  <a:lnTo>
                    <a:pt x="937831" y="16395"/>
                  </a:lnTo>
                  <a:lnTo>
                    <a:pt x="935583" y="16802"/>
                  </a:lnTo>
                  <a:lnTo>
                    <a:pt x="930617" y="17602"/>
                  </a:lnTo>
                  <a:lnTo>
                    <a:pt x="931113" y="17297"/>
                  </a:lnTo>
                  <a:lnTo>
                    <a:pt x="935774" y="14452"/>
                  </a:lnTo>
                  <a:lnTo>
                    <a:pt x="924344" y="12750"/>
                  </a:lnTo>
                  <a:lnTo>
                    <a:pt x="921308" y="12242"/>
                  </a:lnTo>
                  <a:lnTo>
                    <a:pt x="921639" y="13931"/>
                  </a:lnTo>
                  <a:lnTo>
                    <a:pt x="923747" y="14922"/>
                  </a:lnTo>
                  <a:lnTo>
                    <a:pt x="928484" y="15354"/>
                  </a:lnTo>
                  <a:lnTo>
                    <a:pt x="927595" y="17297"/>
                  </a:lnTo>
                  <a:lnTo>
                    <a:pt x="921600" y="16167"/>
                  </a:lnTo>
                  <a:lnTo>
                    <a:pt x="918578" y="16992"/>
                  </a:lnTo>
                  <a:lnTo>
                    <a:pt x="924560" y="19177"/>
                  </a:lnTo>
                  <a:lnTo>
                    <a:pt x="918133" y="19494"/>
                  </a:lnTo>
                  <a:lnTo>
                    <a:pt x="919416" y="21755"/>
                  </a:lnTo>
                  <a:lnTo>
                    <a:pt x="926249" y="22771"/>
                  </a:lnTo>
                  <a:lnTo>
                    <a:pt x="929678" y="20624"/>
                  </a:lnTo>
                  <a:lnTo>
                    <a:pt x="936917" y="22402"/>
                  </a:lnTo>
                  <a:lnTo>
                    <a:pt x="936472" y="22936"/>
                  </a:lnTo>
                  <a:lnTo>
                    <a:pt x="936434" y="23901"/>
                  </a:lnTo>
                  <a:lnTo>
                    <a:pt x="937247" y="24803"/>
                  </a:lnTo>
                  <a:lnTo>
                    <a:pt x="944943" y="25031"/>
                  </a:lnTo>
                  <a:lnTo>
                    <a:pt x="953744" y="25882"/>
                  </a:lnTo>
                  <a:lnTo>
                    <a:pt x="962367" y="27495"/>
                  </a:lnTo>
                  <a:lnTo>
                    <a:pt x="968578" y="29667"/>
                  </a:lnTo>
                  <a:lnTo>
                    <a:pt x="970572" y="30530"/>
                  </a:lnTo>
                  <a:lnTo>
                    <a:pt x="969530" y="29997"/>
                  </a:lnTo>
                  <a:lnTo>
                    <a:pt x="977404" y="33108"/>
                  </a:lnTo>
                  <a:lnTo>
                    <a:pt x="983576" y="33845"/>
                  </a:lnTo>
                  <a:lnTo>
                    <a:pt x="992606" y="36893"/>
                  </a:lnTo>
                  <a:lnTo>
                    <a:pt x="998410" y="40868"/>
                  </a:lnTo>
                  <a:lnTo>
                    <a:pt x="1002398" y="42418"/>
                  </a:lnTo>
                  <a:close/>
                </a:path>
                <a:path w="1014729" h="124459">
                  <a:moveTo>
                    <a:pt x="1004189" y="73418"/>
                  </a:moveTo>
                  <a:lnTo>
                    <a:pt x="1000760" y="74129"/>
                  </a:lnTo>
                  <a:lnTo>
                    <a:pt x="999401" y="75565"/>
                  </a:lnTo>
                  <a:lnTo>
                    <a:pt x="1000747" y="75577"/>
                  </a:lnTo>
                  <a:lnTo>
                    <a:pt x="1000036" y="76987"/>
                  </a:lnTo>
                  <a:lnTo>
                    <a:pt x="1003541" y="74815"/>
                  </a:lnTo>
                  <a:lnTo>
                    <a:pt x="1004189" y="73418"/>
                  </a:lnTo>
                  <a:close/>
                </a:path>
                <a:path w="1014729" h="124459">
                  <a:moveTo>
                    <a:pt x="1008557" y="44792"/>
                  </a:moveTo>
                  <a:lnTo>
                    <a:pt x="1002398" y="42418"/>
                  </a:lnTo>
                  <a:lnTo>
                    <a:pt x="1004011" y="45085"/>
                  </a:lnTo>
                  <a:lnTo>
                    <a:pt x="1006983" y="45097"/>
                  </a:lnTo>
                  <a:lnTo>
                    <a:pt x="1008278" y="46812"/>
                  </a:lnTo>
                  <a:lnTo>
                    <a:pt x="1008557" y="44792"/>
                  </a:lnTo>
                  <a:close/>
                </a:path>
                <a:path w="1014729" h="124459">
                  <a:moveTo>
                    <a:pt x="1014107" y="54152"/>
                  </a:moveTo>
                  <a:lnTo>
                    <a:pt x="1012596" y="50584"/>
                  </a:lnTo>
                  <a:lnTo>
                    <a:pt x="1010043" y="44488"/>
                  </a:lnTo>
                  <a:lnTo>
                    <a:pt x="1011161" y="50584"/>
                  </a:lnTo>
                  <a:lnTo>
                    <a:pt x="1008278" y="46812"/>
                  </a:lnTo>
                  <a:lnTo>
                    <a:pt x="1007148" y="55333"/>
                  </a:lnTo>
                  <a:lnTo>
                    <a:pt x="1004582" y="64516"/>
                  </a:lnTo>
                  <a:lnTo>
                    <a:pt x="996442" y="68110"/>
                  </a:lnTo>
                  <a:lnTo>
                    <a:pt x="989926" y="72440"/>
                  </a:lnTo>
                  <a:lnTo>
                    <a:pt x="979055" y="77647"/>
                  </a:lnTo>
                  <a:lnTo>
                    <a:pt x="967765" y="81902"/>
                  </a:lnTo>
                  <a:lnTo>
                    <a:pt x="956132" y="85356"/>
                  </a:lnTo>
                  <a:lnTo>
                    <a:pt x="944257" y="88188"/>
                  </a:lnTo>
                  <a:lnTo>
                    <a:pt x="940879" y="93421"/>
                  </a:lnTo>
                  <a:lnTo>
                    <a:pt x="938822" y="91821"/>
                  </a:lnTo>
                  <a:lnTo>
                    <a:pt x="933323" y="95427"/>
                  </a:lnTo>
                  <a:lnTo>
                    <a:pt x="933564" y="92544"/>
                  </a:lnTo>
                  <a:lnTo>
                    <a:pt x="935431" y="92608"/>
                  </a:lnTo>
                  <a:lnTo>
                    <a:pt x="936942" y="91744"/>
                  </a:lnTo>
                  <a:lnTo>
                    <a:pt x="938999" y="91147"/>
                  </a:lnTo>
                  <a:lnTo>
                    <a:pt x="932853" y="91186"/>
                  </a:lnTo>
                  <a:lnTo>
                    <a:pt x="926122" y="92900"/>
                  </a:lnTo>
                  <a:lnTo>
                    <a:pt x="919213" y="95034"/>
                  </a:lnTo>
                  <a:lnTo>
                    <a:pt x="912583" y="96316"/>
                  </a:lnTo>
                  <a:lnTo>
                    <a:pt x="913676" y="96837"/>
                  </a:lnTo>
                  <a:lnTo>
                    <a:pt x="915784" y="100101"/>
                  </a:lnTo>
                  <a:lnTo>
                    <a:pt x="913447" y="101295"/>
                  </a:lnTo>
                  <a:lnTo>
                    <a:pt x="913155" y="96672"/>
                  </a:lnTo>
                  <a:lnTo>
                    <a:pt x="903706" y="103289"/>
                  </a:lnTo>
                  <a:lnTo>
                    <a:pt x="900252" y="98501"/>
                  </a:lnTo>
                  <a:lnTo>
                    <a:pt x="896607" y="99275"/>
                  </a:lnTo>
                  <a:lnTo>
                    <a:pt x="895756" y="102374"/>
                  </a:lnTo>
                  <a:lnTo>
                    <a:pt x="891997" y="103492"/>
                  </a:lnTo>
                  <a:lnTo>
                    <a:pt x="891578" y="106362"/>
                  </a:lnTo>
                  <a:lnTo>
                    <a:pt x="900480" y="103212"/>
                  </a:lnTo>
                  <a:lnTo>
                    <a:pt x="902423" y="104952"/>
                  </a:lnTo>
                  <a:lnTo>
                    <a:pt x="900480" y="107264"/>
                  </a:lnTo>
                  <a:lnTo>
                    <a:pt x="907707" y="105791"/>
                  </a:lnTo>
                  <a:lnTo>
                    <a:pt x="915212" y="103289"/>
                  </a:lnTo>
                  <a:lnTo>
                    <a:pt x="921194" y="101295"/>
                  </a:lnTo>
                  <a:lnTo>
                    <a:pt x="922566" y="100838"/>
                  </a:lnTo>
                  <a:lnTo>
                    <a:pt x="936586" y="95427"/>
                  </a:lnTo>
                  <a:lnTo>
                    <a:pt x="941743" y="93421"/>
                  </a:lnTo>
                  <a:lnTo>
                    <a:pt x="954239" y="88531"/>
                  </a:lnTo>
                  <a:lnTo>
                    <a:pt x="952817" y="91694"/>
                  </a:lnTo>
                  <a:lnTo>
                    <a:pt x="989876" y="80327"/>
                  </a:lnTo>
                  <a:lnTo>
                    <a:pt x="991019" y="78841"/>
                  </a:lnTo>
                  <a:lnTo>
                    <a:pt x="996238" y="75730"/>
                  </a:lnTo>
                  <a:lnTo>
                    <a:pt x="1001115" y="71983"/>
                  </a:lnTo>
                  <a:lnTo>
                    <a:pt x="1001204" y="68605"/>
                  </a:lnTo>
                  <a:lnTo>
                    <a:pt x="1004366" y="67246"/>
                  </a:lnTo>
                  <a:lnTo>
                    <a:pt x="1005052" y="66497"/>
                  </a:lnTo>
                  <a:lnTo>
                    <a:pt x="1008697" y="63106"/>
                  </a:lnTo>
                  <a:lnTo>
                    <a:pt x="1007884" y="60794"/>
                  </a:lnTo>
                  <a:lnTo>
                    <a:pt x="1010716" y="54356"/>
                  </a:lnTo>
                  <a:lnTo>
                    <a:pt x="1014107" y="541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4962" y="7424254"/>
              <a:ext cx="439229" cy="1058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47020" y="7431125"/>
              <a:ext cx="687070" cy="100330"/>
            </a:xfrm>
            <a:custGeom>
              <a:avLst/>
              <a:gdLst/>
              <a:ahLst/>
              <a:cxnLst/>
              <a:rect l="l" t="t" r="r" b="b"/>
              <a:pathLst>
                <a:path w="687070" h="100329">
                  <a:moveTo>
                    <a:pt x="7531" y="54241"/>
                  </a:moveTo>
                  <a:lnTo>
                    <a:pt x="5664" y="54673"/>
                  </a:lnTo>
                  <a:lnTo>
                    <a:pt x="7264" y="54711"/>
                  </a:lnTo>
                  <a:lnTo>
                    <a:pt x="7531" y="54241"/>
                  </a:lnTo>
                  <a:close/>
                </a:path>
                <a:path w="687070" h="100329">
                  <a:moveTo>
                    <a:pt x="7810" y="57785"/>
                  </a:moveTo>
                  <a:lnTo>
                    <a:pt x="6769" y="57150"/>
                  </a:lnTo>
                  <a:lnTo>
                    <a:pt x="5486" y="56819"/>
                  </a:lnTo>
                  <a:lnTo>
                    <a:pt x="6451" y="57607"/>
                  </a:lnTo>
                  <a:lnTo>
                    <a:pt x="7810" y="57785"/>
                  </a:lnTo>
                  <a:close/>
                </a:path>
                <a:path w="687070" h="100329">
                  <a:moveTo>
                    <a:pt x="8382" y="54724"/>
                  </a:moveTo>
                  <a:lnTo>
                    <a:pt x="7264" y="54711"/>
                  </a:lnTo>
                  <a:lnTo>
                    <a:pt x="6477" y="56083"/>
                  </a:lnTo>
                  <a:lnTo>
                    <a:pt x="8382" y="54724"/>
                  </a:lnTo>
                  <a:close/>
                </a:path>
                <a:path w="687070" h="100329">
                  <a:moveTo>
                    <a:pt x="9474" y="54749"/>
                  </a:moveTo>
                  <a:lnTo>
                    <a:pt x="9144" y="54178"/>
                  </a:lnTo>
                  <a:lnTo>
                    <a:pt x="8382" y="54724"/>
                  </a:lnTo>
                  <a:lnTo>
                    <a:pt x="9474" y="54749"/>
                  </a:lnTo>
                  <a:close/>
                </a:path>
                <a:path w="687070" h="100329">
                  <a:moveTo>
                    <a:pt x="10248" y="58788"/>
                  </a:moveTo>
                  <a:lnTo>
                    <a:pt x="9436" y="58166"/>
                  </a:lnTo>
                  <a:lnTo>
                    <a:pt x="8128" y="57823"/>
                  </a:lnTo>
                  <a:lnTo>
                    <a:pt x="7810" y="57785"/>
                  </a:lnTo>
                  <a:lnTo>
                    <a:pt x="10185" y="59220"/>
                  </a:lnTo>
                  <a:lnTo>
                    <a:pt x="10248" y="58788"/>
                  </a:lnTo>
                  <a:close/>
                </a:path>
                <a:path w="687070" h="100329">
                  <a:moveTo>
                    <a:pt x="11277" y="62560"/>
                  </a:moveTo>
                  <a:lnTo>
                    <a:pt x="11087" y="62484"/>
                  </a:lnTo>
                  <a:lnTo>
                    <a:pt x="11277" y="62560"/>
                  </a:lnTo>
                  <a:close/>
                </a:path>
                <a:path w="687070" h="100329">
                  <a:moveTo>
                    <a:pt x="15367" y="49072"/>
                  </a:moveTo>
                  <a:lnTo>
                    <a:pt x="13563" y="49263"/>
                  </a:lnTo>
                  <a:lnTo>
                    <a:pt x="12687" y="50101"/>
                  </a:lnTo>
                  <a:lnTo>
                    <a:pt x="14973" y="50596"/>
                  </a:lnTo>
                  <a:lnTo>
                    <a:pt x="15367" y="49072"/>
                  </a:lnTo>
                  <a:close/>
                </a:path>
                <a:path w="687070" h="100329">
                  <a:moveTo>
                    <a:pt x="15760" y="49022"/>
                  </a:moveTo>
                  <a:lnTo>
                    <a:pt x="15468" y="48679"/>
                  </a:lnTo>
                  <a:lnTo>
                    <a:pt x="15367" y="49072"/>
                  </a:lnTo>
                  <a:lnTo>
                    <a:pt x="15760" y="49022"/>
                  </a:lnTo>
                  <a:close/>
                </a:path>
                <a:path w="687070" h="100329">
                  <a:moveTo>
                    <a:pt x="16078" y="64389"/>
                  </a:moveTo>
                  <a:lnTo>
                    <a:pt x="11277" y="62560"/>
                  </a:lnTo>
                  <a:lnTo>
                    <a:pt x="12204" y="64579"/>
                  </a:lnTo>
                  <a:lnTo>
                    <a:pt x="16078" y="64389"/>
                  </a:lnTo>
                  <a:close/>
                </a:path>
                <a:path w="687070" h="100329">
                  <a:moveTo>
                    <a:pt x="20929" y="45504"/>
                  </a:moveTo>
                  <a:lnTo>
                    <a:pt x="20891" y="45351"/>
                  </a:lnTo>
                  <a:lnTo>
                    <a:pt x="19850" y="41363"/>
                  </a:lnTo>
                  <a:lnTo>
                    <a:pt x="14465" y="47066"/>
                  </a:lnTo>
                  <a:lnTo>
                    <a:pt x="14922" y="43903"/>
                  </a:lnTo>
                  <a:lnTo>
                    <a:pt x="17995" y="42570"/>
                  </a:lnTo>
                  <a:lnTo>
                    <a:pt x="18808" y="40957"/>
                  </a:lnTo>
                  <a:lnTo>
                    <a:pt x="8140" y="40665"/>
                  </a:lnTo>
                  <a:lnTo>
                    <a:pt x="9372" y="48183"/>
                  </a:lnTo>
                  <a:lnTo>
                    <a:pt x="1511" y="50050"/>
                  </a:lnTo>
                  <a:lnTo>
                    <a:pt x="1778" y="49225"/>
                  </a:lnTo>
                  <a:lnTo>
                    <a:pt x="76" y="50101"/>
                  </a:lnTo>
                  <a:lnTo>
                    <a:pt x="0" y="50596"/>
                  </a:lnTo>
                  <a:lnTo>
                    <a:pt x="685" y="54457"/>
                  </a:lnTo>
                  <a:lnTo>
                    <a:pt x="2146" y="56311"/>
                  </a:lnTo>
                  <a:lnTo>
                    <a:pt x="2311" y="55410"/>
                  </a:lnTo>
                  <a:lnTo>
                    <a:pt x="2882" y="52959"/>
                  </a:lnTo>
                  <a:lnTo>
                    <a:pt x="3467" y="52019"/>
                  </a:lnTo>
                  <a:lnTo>
                    <a:pt x="4064" y="54279"/>
                  </a:lnTo>
                  <a:lnTo>
                    <a:pt x="6667" y="54152"/>
                  </a:lnTo>
                  <a:lnTo>
                    <a:pt x="7772" y="53822"/>
                  </a:lnTo>
                  <a:lnTo>
                    <a:pt x="7531" y="54241"/>
                  </a:lnTo>
                  <a:lnTo>
                    <a:pt x="9271" y="53822"/>
                  </a:lnTo>
                  <a:lnTo>
                    <a:pt x="9982" y="53657"/>
                  </a:lnTo>
                  <a:lnTo>
                    <a:pt x="8280" y="53505"/>
                  </a:lnTo>
                  <a:lnTo>
                    <a:pt x="7912" y="53505"/>
                  </a:lnTo>
                  <a:lnTo>
                    <a:pt x="9080" y="53454"/>
                  </a:lnTo>
                  <a:lnTo>
                    <a:pt x="9334" y="53174"/>
                  </a:lnTo>
                  <a:lnTo>
                    <a:pt x="8534" y="52959"/>
                  </a:lnTo>
                  <a:lnTo>
                    <a:pt x="8343" y="52019"/>
                  </a:lnTo>
                  <a:lnTo>
                    <a:pt x="8039" y="50482"/>
                  </a:lnTo>
                  <a:lnTo>
                    <a:pt x="8648" y="50050"/>
                  </a:lnTo>
                  <a:lnTo>
                    <a:pt x="11074" y="48348"/>
                  </a:lnTo>
                  <a:lnTo>
                    <a:pt x="14897" y="47942"/>
                  </a:lnTo>
                  <a:lnTo>
                    <a:pt x="15468" y="48679"/>
                  </a:lnTo>
                  <a:lnTo>
                    <a:pt x="15659" y="47942"/>
                  </a:lnTo>
                  <a:lnTo>
                    <a:pt x="15887" y="47066"/>
                  </a:lnTo>
                  <a:lnTo>
                    <a:pt x="16040" y="46507"/>
                  </a:lnTo>
                  <a:lnTo>
                    <a:pt x="19126" y="45351"/>
                  </a:lnTo>
                  <a:lnTo>
                    <a:pt x="20929" y="45504"/>
                  </a:lnTo>
                  <a:close/>
                </a:path>
                <a:path w="687070" h="100329">
                  <a:moveTo>
                    <a:pt x="21285" y="46837"/>
                  </a:moveTo>
                  <a:lnTo>
                    <a:pt x="21120" y="46189"/>
                  </a:lnTo>
                  <a:lnTo>
                    <a:pt x="19812" y="47167"/>
                  </a:lnTo>
                  <a:lnTo>
                    <a:pt x="19748" y="47815"/>
                  </a:lnTo>
                  <a:lnTo>
                    <a:pt x="21285" y="46837"/>
                  </a:lnTo>
                  <a:close/>
                </a:path>
                <a:path w="687070" h="100329">
                  <a:moveTo>
                    <a:pt x="21932" y="45580"/>
                  </a:moveTo>
                  <a:lnTo>
                    <a:pt x="20929" y="45504"/>
                  </a:lnTo>
                  <a:lnTo>
                    <a:pt x="21120" y="46189"/>
                  </a:lnTo>
                  <a:lnTo>
                    <a:pt x="21932" y="45580"/>
                  </a:lnTo>
                  <a:close/>
                </a:path>
                <a:path w="687070" h="100329">
                  <a:moveTo>
                    <a:pt x="22860" y="45821"/>
                  </a:moveTo>
                  <a:lnTo>
                    <a:pt x="21285" y="46837"/>
                  </a:lnTo>
                  <a:lnTo>
                    <a:pt x="21932" y="49263"/>
                  </a:lnTo>
                  <a:lnTo>
                    <a:pt x="22860" y="45821"/>
                  </a:lnTo>
                  <a:close/>
                </a:path>
                <a:path w="687070" h="100329">
                  <a:moveTo>
                    <a:pt x="41211" y="72186"/>
                  </a:moveTo>
                  <a:lnTo>
                    <a:pt x="38900" y="71348"/>
                  </a:lnTo>
                  <a:lnTo>
                    <a:pt x="40068" y="72224"/>
                  </a:lnTo>
                  <a:lnTo>
                    <a:pt x="41211" y="72186"/>
                  </a:lnTo>
                  <a:close/>
                </a:path>
                <a:path w="687070" h="100329">
                  <a:moveTo>
                    <a:pt x="41579" y="33108"/>
                  </a:moveTo>
                  <a:lnTo>
                    <a:pt x="38925" y="33515"/>
                  </a:lnTo>
                  <a:lnTo>
                    <a:pt x="41389" y="33756"/>
                  </a:lnTo>
                  <a:lnTo>
                    <a:pt x="41579" y="33108"/>
                  </a:lnTo>
                  <a:close/>
                </a:path>
                <a:path w="687070" h="100329">
                  <a:moveTo>
                    <a:pt x="42367" y="72593"/>
                  </a:moveTo>
                  <a:lnTo>
                    <a:pt x="42138" y="72148"/>
                  </a:lnTo>
                  <a:lnTo>
                    <a:pt x="41211" y="72186"/>
                  </a:lnTo>
                  <a:lnTo>
                    <a:pt x="42367" y="72593"/>
                  </a:lnTo>
                  <a:close/>
                </a:path>
                <a:path w="687070" h="100329">
                  <a:moveTo>
                    <a:pt x="43853" y="30835"/>
                  </a:moveTo>
                  <a:lnTo>
                    <a:pt x="40754" y="30924"/>
                  </a:lnTo>
                  <a:lnTo>
                    <a:pt x="38912" y="31927"/>
                  </a:lnTo>
                  <a:lnTo>
                    <a:pt x="40360" y="32207"/>
                  </a:lnTo>
                  <a:lnTo>
                    <a:pt x="43027" y="31813"/>
                  </a:lnTo>
                  <a:lnTo>
                    <a:pt x="43853" y="30835"/>
                  </a:lnTo>
                  <a:close/>
                </a:path>
                <a:path w="687070" h="100329">
                  <a:moveTo>
                    <a:pt x="100558" y="27368"/>
                  </a:moveTo>
                  <a:lnTo>
                    <a:pt x="99644" y="26746"/>
                  </a:lnTo>
                  <a:lnTo>
                    <a:pt x="97053" y="24968"/>
                  </a:lnTo>
                  <a:lnTo>
                    <a:pt x="90932" y="27101"/>
                  </a:lnTo>
                  <a:lnTo>
                    <a:pt x="90995" y="22021"/>
                  </a:lnTo>
                  <a:lnTo>
                    <a:pt x="82867" y="22009"/>
                  </a:lnTo>
                  <a:lnTo>
                    <a:pt x="75514" y="24968"/>
                  </a:lnTo>
                  <a:lnTo>
                    <a:pt x="68783" y="27470"/>
                  </a:lnTo>
                  <a:lnTo>
                    <a:pt x="61810" y="26301"/>
                  </a:lnTo>
                  <a:lnTo>
                    <a:pt x="56997" y="28206"/>
                  </a:lnTo>
                  <a:lnTo>
                    <a:pt x="50533" y="30213"/>
                  </a:lnTo>
                  <a:lnTo>
                    <a:pt x="47485" y="33591"/>
                  </a:lnTo>
                  <a:lnTo>
                    <a:pt x="47498" y="32004"/>
                  </a:lnTo>
                  <a:lnTo>
                    <a:pt x="45008" y="33337"/>
                  </a:lnTo>
                  <a:lnTo>
                    <a:pt x="38976" y="36677"/>
                  </a:lnTo>
                  <a:lnTo>
                    <a:pt x="35509" y="36449"/>
                  </a:lnTo>
                  <a:lnTo>
                    <a:pt x="38963" y="35090"/>
                  </a:lnTo>
                  <a:lnTo>
                    <a:pt x="32067" y="34874"/>
                  </a:lnTo>
                  <a:lnTo>
                    <a:pt x="27343" y="38608"/>
                  </a:lnTo>
                  <a:lnTo>
                    <a:pt x="22453" y="42303"/>
                  </a:lnTo>
                  <a:lnTo>
                    <a:pt x="23977" y="41744"/>
                  </a:lnTo>
                  <a:lnTo>
                    <a:pt x="22860" y="45821"/>
                  </a:lnTo>
                  <a:lnTo>
                    <a:pt x="27876" y="42595"/>
                  </a:lnTo>
                  <a:lnTo>
                    <a:pt x="33540" y="45948"/>
                  </a:lnTo>
                  <a:lnTo>
                    <a:pt x="35648" y="42595"/>
                  </a:lnTo>
                  <a:lnTo>
                    <a:pt x="36182" y="41744"/>
                  </a:lnTo>
                  <a:lnTo>
                    <a:pt x="38544" y="37998"/>
                  </a:lnTo>
                  <a:lnTo>
                    <a:pt x="43230" y="39090"/>
                  </a:lnTo>
                  <a:lnTo>
                    <a:pt x="44234" y="37477"/>
                  </a:lnTo>
                  <a:lnTo>
                    <a:pt x="49885" y="33870"/>
                  </a:lnTo>
                  <a:lnTo>
                    <a:pt x="49212" y="38862"/>
                  </a:lnTo>
                  <a:lnTo>
                    <a:pt x="54216" y="38887"/>
                  </a:lnTo>
                  <a:lnTo>
                    <a:pt x="59880" y="37084"/>
                  </a:lnTo>
                  <a:lnTo>
                    <a:pt x="61036" y="33870"/>
                  </a:lnTo>
                  <a:lnTo>
                    <a:pt x="61137" y="33591"/>
                  </a:lnTo>
                  <a:lnTo>
                    <a:pt x="62179" y="30759"/>
                  </a:lnTo>
                  <a:lnTo>
                    <a:pt x="67678" y="31127"/>
                  </a:lnTo>
                  <a:lnTo>
                    <a:pt x="69088" y="30759"/>
                  </a:lnTo>
                  <a:lnTo>
                    <a:pt x="69900" y="30556"/>
                  </a:lnTo>
                  <a:lnTo>
                    <a:pt x="69811" y="32169"/>
                  </a:lnTo>
                  <a:lnTo>
                    <a:pt x="69329" y="33413"/>
                  </a:lnTo>
                  <a:lnTo>
                    <a:pt x="74625" y="33007"/>
                  </a:lnTo>
                  <a:lnTo>
                    <a:pt x="75311" y="30556"/>
                  </a:lnTo>
                  <a:lnTo>
                    <a:pt x="75958" y="28308"/>
                  </a:lnTo>
                  <a:lnTo>
                    <a:pt x="78625" y="27470"/>
                  </a:lnTo>
                  <a:lnTo>
                    <a:pt x="79527" y="27178"/>
                  </a:lnTo>
                  <a:lnTo>
                    <a:pt x="83439" y="31127"/>
                  </a:lnTo>
                  <a:lnTo>
                    <a:pt x="89662" y="29387"/>
                  </a:lnTo>
                  <a:lnTo>
                    <a:pt x="95745" y="27178"/>
                  </a:lnTo>
                  <a:lnTo>
                    <a:pt x="95961" y="27101"/>
                  </a:lnTo>
                  <a:lnTo>
                    <a:pt x="96964" y="26746"/>
                  </a:lnTo>
                  <a:lnTo>
                    <a:pt x="100558" y="27368"/>
                  </a:lnTo>
                  <a:close/>
                </a:path>
                <a:path w="687070" h="100329">
                  <a:moveTo>
                    <a:pt x="100850" y="27419"/>
                  </a:moveTo>
                  <a:lnTo>
                    <a:pt x="100558" y="27368"/>
                  </a:lnTo>
                  <a:lnTo>
                    <a:pt x="100685" y="27444"/>
                  </a:lnTo>
                  <a:lnTo>
                    <a:pt x="100850" y="27419"/>
                  </a:lnTo>
                  <a:close/>
                </a:path>
                <a:path w="687070" h="100329">
                  <a:moveTo>
                    <a:pt x="122034" y="75653"/>
                  </a:moveTo>
                  <a:lnTo>
                    <a:pt x="121539" y="73850"/>
                  </a:lnTo>
                  <a:lnTo>
                    <a:pt x="119507" y="74256"/>
                  </a:lnTo>
                  <a:lnTo>
                    <a:pt x="117005" y="72834"/>
                  </a:lnTo>
                  <a:lnTo>
                    <a:pt x="116509" y="74345"/>
                  </a:lnTo>
                  <a:lnTo>
                    <a:pt x="116801" y="74764"/>
                  </a:lnTo>
                  <a:lnTo>
                    <a:pt x="116700" y="75730"/>
                  </a:lnTo>
                  <a:lnTo>
                    <a:pt x="118071" y="75463"/>
                  </a:lnTo>
                  <a:lnTo>
                    <a:pt x="115760" y="77406"/>
                  </a:lnTo>
                  <a:lnTo>
                    <a:pt x="114261" y="74701"/>
                  </a:lnTo>
                  <a:lnTo>
                    <a:pt x="113601" y="73494"/>
                  </a:lnTo>
                  <a:lnTo>
                    <a:pt x="96177" y="72440"/>
                  </a:lnTo>
                  <a:lnTo>
                    <a:pt x="89128" y="71577"/>
                  </a:lnTo>
                  <a:lnTo>
                    <a:pt x="77965" y="70218"/>
                  </a:lnTo>
                  <a:lnTo>
                    <a:pt x="73012" y="69583"/>
                  </a:lnTo>
                  <a:lnTo>
                    <a:pt x="57442" y="67564"/>
                  </a:lnTo>
                  <a:lnTo>
                    <a:pt x="38303" y="65824"/>
                  </a:lnTo>
                  <a:lnTo>
                    <a:pt x="42621" y="64693"/>
                  </a:lnTo>
                  <a:lnTo>
                    <a:pt x="34315" y="63881"/>
                  </a:lnTo>
                  <a:lnTo>
                    <a:pt x="28397" y="61277"/>
                  </a:lnTo>
                  <a:lnTo>
                    <a:pt x="25044" y="60045"/>
                  </a:lnTo>
                  <a:lnTo>
                    <a:pt x="22961" y="59283"/>
                  </a:lnTo>
                  <a:lnTo>
                    <a:pt x="15671" y="60045"/>
                  </a:lnTo>
                  <a:lnTo>
                    <a:pt x="18554" y="56756"/>
                  </a:lnTo>
                  <a:lnTo>
                    <a:pt x="15227" y="54838"/>
                  </a:lnTo>
                  <a:lnTo>
                    <a:pt x="9474" y="54749"/>
                  </a:lnTo>
                  <a:lnTo>
                    <a:pt x="10426" y="56311"/>
                  </a:lnTo>
                  <a:lnTo>
                    <a:pt x="10541" y="57150"/>
                  </a:lnTo>
                  <a:lnTo>
                    <a:pt x="10248" y="58788"/>
                  </a:lnTo>
                  <a:lnTo>
                    <a:pt x="12179" y="60210"/>
                  </a:lnTo>
                  <a:lnTo>
                    <a:pt x="11176" y="62331"/>
                  </a:lnTo>
                  <a:lnTo>
                    <a:pt x="14693" y="61277"/>
                  </a:lnTo>
                  <a:lnTo>
                    <a:pt x="18897" y="64935"/>
                  </a:lnTo>
                  <a:lnTo>
                    <a:pt x="26784" y="67957"/>
                  </a:lnTo>
                  <a:lnTo>
                    <a:pt x="35928" y="69875"/>
                  </a:lnTo>
                  <a:lnTo>
                    <a:pt x="41097" y="70078"/>
                  </a:lnTo>
                  <a:lnTo>
                    <a:pt x="40995" y="69875"/>
                  </a:lnTo>
                  <a:lnTo>
                    <a:pt x="43980" y="70192"/>
                  </a:lnTo>
                  <a:lnTo>
                    <a:pt x="41097" y="70078"/>
                  </a:lnTo>
                  <a:lnTo>
                    <a:pt x="42138" y="72148"/>
                  </a:lnTo>
                  <a:lnTo>
                    <a:pt x="44907" y="72034"/>
                  </a:lnTo>
                  <a:lnTo>
                    <a:pt x="45313" y="70192"/>
                  </a:lnTo>
                  <a:lnTo>
                    <a:pt x="48056" y="69875"/>
                  </a:lnTo>
                  <a:lnTo>
                    <a:pt x="51549" y="69583"/>
                  </a:lnTo>
                  <a:lnTo>
                    <a:pt x="58686" y="72275"/>
                  </a:lnTo>
                  <a:lnTo>
                    <a:pt x="63982" y="74828"/>
                  </a:lnTo>
                  <a:lnTo>
                    <a:pt x="62699" y="72656"/>
                  </a:lnTo>
                  <a:lnTo>
                    <a:pt x="67830" y="70218"/>
                  </a:lnTo>
                  <a:lnTo>
                    <a:pt x="74066" y="76911"/>
                  </a:lnTo>
                  <a:lnTo>
                    <a:pt x="82626" y="76060"/>
                  </a:lnTo>
                  <a:lnTo>
                    <a:pt x="82448" y="76009"/>
                  </a:lnTo>
                  <a:lnTo>
                    <a:pt x="85153" y="75946"/>
                  </a:lnTo>
                  <a:lnTo>
                    <a:pt x="87998" y="71577"/>
                  </a:lnTo>
                  <a:lnTo>
                    <a:pt x="92748" y="73063"/>
                  </a:lnTo>
                  <a:lnTo>
                    <a:pt x="91109" y="75196"/>
                  </a:lnTo>
                  <a:lnTo>
                    <a:pt x="88506" y="74726"/>
                  </a:lnTo>
                  <a:lnTo>
                    <a:pt x="88506" y="77050"/>
                  </a:lnTo>
                  <a:lnTo>
                    <a:pt x="94894" y="75196"/>
                  </a:lnTo>
                  <a:lnTo>
                    <a:pt x="96164" y="74828"/>
                  </a:lnTo>
                  <a:lnTo>
                    <a:pt x="97282" y="76492"/>
                  </a:lnTo>
                  <a:lnTo>
                    <a:pt x="105740" y="75526"/>
                  </a:lnTo>
                  <a:lnTo>
                    <a:pt x="102793" y="77914"/>
                  </a:lnTo>
                  <a:lnTo>
                    <a:pt x="106299" y="75526"/>
                  </a:lnTo>
                  <a:lnTo>
                    <a:pt x="107327" y="74828"/>
                  </a:lnTo>
                  <a:lnTo>
                    <a:pt x="107518" y="74701"/>
                  </a:lnTo>
                  <a:lnTo>
                    <a:pt x="116674" y="79019"/>
                  </a:lnTo>
                  <a:lnTo>
                    <a:pt x="116230" y="78232"/>
                  </a:lnTo>
                  <a:lnTo>
                    <a:pt x="118071" y="78765"/>
                  </a:lnTo>
                  <a:lnTo>
                    <a:pt x="122034" y="75653"/>
                  </a:lnTo>
                  <a:close/>
                </a:path>
                <a:path w="687070" h="100329">
                  <a:moveTo>
                    <a:pt x="128231" y="58686"/>
                  </a:moveTo>
                  <a:lnTo>
                    <a:pt x="127533" y="58140"/>
                  </a:lnTo>
                  <a:lnTo>
                    <a:pt x="126225" y="58178"/>
                  </a:lnTo>
                  <a:lnTo>
                    <a:pt x="126961" y="58661"/>
                  </a:lnTo>
                  <a:lnTo>
                    <a:pt x="128231" y="58686"/>
                  </a:lnTo>
                  <a:close/>
                </a:path>
                <a:path w="687070" h="100329">
                  <a:moveTo>
                    <a:pt x="128587" y="55880"/>
                  </a:moveTo>
                  <a:lnTo>
                    <a:pt x="126720" y="56299"/>
                  </a:lnTo>
                  <a:lnTo>
                    <a:pt x="128422" y="56057"/>
                  </a:lnTo>
                  <a:lnTo>
                    <a:pt x="128587" y="55880"/>
                  </a:lnTo>
                  <a:close/>
                </a:path>
                <a:path w="687070" h="100329">
                  <a:moveTo>
                    <a:pt x="129374" y="55905"/>
                  </a:moveTo>
                  <a:lnTo>
                    <a:pt x="128422" y="56057"/>
                  </a:lnTo>
                  <a:lnTo>
                    <a:pt x="127050" y="57480"/>
                  </a:lnTo>
                  <a:lnTo>
                    <a:pt x="129374" y="55905"/>
                  </a:lnTo>
                  <a:close/>
                </a:path>
                <a:path w="687070" h="100329">
                  <a:moveTo>
                    <a:pt x="129844" y="59296"/>
                  </a:moveTo>
                  <a:lnTo>
                    <a:pt x="129311" y="58864"/>
                  </a:lnTo>
                  <a:lnTo>
                    <a:pt x="128384" y="58686"/>
                  </a:lnTo>
                  <a:lnTo>
                    <a:pt x="128231" y="58686"/>
                  </a:lnTo>
                  <a:lnTo>
                    <a:pt x="129654" y="59778"/>
                  </a:lnTo>
                  <a:lnTo>
                    <a:pt x="129844" y="59296"/>
                  </a:lnTo>
                  <a:close/>
                </a:path>
                <a:path w="687070" h="100329">
                  <a:moveTo>
                    <a:pt x="130136" y="55702"/>
                  </a:moveTo>
                  <a:lnTo>
                    <a:pt x="130086" y="55537"/>
                  </a:lnTo>
                  <a:lnTo>
                    <a:pt x="129870" y="55575"/>
                  </a:lnTo>
                  <a:lnTo>
                    <a:pt x="130073" y="55702"/>
                  </a:lnTo>
                  <a:close/>
                </a:path>
                <a:path w="687070" h="100329">
                  <a:moveTo>
                    <a:pt x="130162" y="55791"/>
                  </a:moveTo>
                  <a:lnTo>
                    <a:pt x="129794" y="55626"/>
                  </a:lnTo>
                  <a:lnTo>
                    <a:pt x="129374" y="55905"/>
                  </a:lnTo>
                  <a:lnTo>
                    <a:pt x="130162" y="55791"/>
                  </a:lnTo>
                  <a:close/>
                </a:path>
                <a:path w="687070" h="100329">
                  <a:moveTo>
                    <a:pt x="131038" y="55308"/>
                  </a:moveTo>
                  <a:lnTo>
                    <a:pt x="129260" y="55346"/>
                  </a:lnTo>
                  <a:lnTo>
                    <a:pt x="129806" y="55600"/>
                  </a:lnTo>
                  <a:lnTo>
                    <a:pt x="130073" y="55435"/>
                  </a:lnTo>
                  <a:lnTo>
                    <a:pt x="130479" y="55435"/>
                  </a:lnTo>
                  <a:lnTo>
                    <a:pt x="131038" y="55308"/>
                  </a:lnTo>
                  <a:close/>
                </a:path>
                <a:path w="687070" h="100329">
                  <a:moveTo>
                    <a:pt x="133045" y="53454"/>
                  </a:moveTo>
                  <a:lnTo>
                    <a:pt x="131572" y="53403"/>
                  </a:lnTo>
                  <a:lnTo>
                    <a:pt x="131546" y="54165"/>
                  </a:lnTo>
                  <a:lnTo>
                    <a:pt x="132854" y="54711"/>
                  </a:lnTo>
                  <a:lnTo>
                    <a:pt x="133045" y="53454"/>
                  </a:lnTo>
                  <a:close/>
                </a:path>
                <a:path w="687070" h="100329">
                  <a:moveTo>
                    <a:pt x="133527" y="53454"/>
                  </a:moveTo>
                  <a:lnTo>
                    <a:pt x="133108" y="52997"/>
                  </a:lnTo>
                  <a:lnTo>
                    <a:pt x="133045" y="53454"/>
                  </a:lnTo>
                  <a:lnTo>
                    <a:pt x="133527" y="53454"/>
                  </a:lnTo>
                  <a:close/>
                </a:path>
                <a:path w="687070" h="100329">
                  <a:moveTo>
                    <a:pt x="136563" y="50558"/>
                  </a:moveTo>
                  <a:lnTo>
                    <a:pt x="136461" y="50279"/>
                  </a:lnTo>
                  <a:lnTo>
                    <a:pt x="135229" y="46672"/>
                  </a:lnTo>
                  <a:lnTo>
                    <a:pt x="132054" y="51536"/>
                  </a:lnTo>
                  <a:lnTo>
                    <a:pt x="131940" y="48806"/>
                  </a:lnTo>
                  <a:lnTo>
                    <a:pt x="133972" y="47536"/>
                  </a:lnTo>
                  <a:lnTo>
                    <a:pt x="134366" y="46062"/>
                  </a:lnTo>
                  <a:lnTo>
                    <a:pt x="125971" y="45478"/>
                  </a:lnTo>
                  <a:lnTo>
                    <a:pt x="128625" y="51981"/>
                  </a:lnTo>
                  <a:lnTo>
                    <a:pt x="121894" y="53454"/>
                  </a:lnTo>
                  <a:lnTo>
                    <a:pt x="121996" y="52819"/>
                  </a:lnTo>
                  <a:lnTo>
                    <a:pt x="120726" y="53657"/>
                  </a:lnTo>
                  <a:lnTo>
                    <a:pt x="121932" y="57213"/>
                  </a:lnTo>
                  <a:lnTo>
                    <a:pt x="123278" y="58127"/>
                  </a:lnTo>
                  <a:lnTo>
                    <a:pt x="123837" y="55791"/>
                  </a:lnTo>
                  <a:lnTo>
                    <a:pt x="123939" y="55575"/>
                  </a:lnTo>
                  <a:lnTo>
                    <a:pt x="124447" y="54876"/>
                  </a:lnTo>
                  <a:lnTo>
                    <a:pt x="125133" y="56476"/>
                  </a:lnTo>
                  <a:lnTo>
                    <a:pt x="127635" y="55905"/>
                  </a:lnTo>
                  <a:lnTo>
                    <a:pt x="128879" y="55575"/>
                  </a:lnTo>
                  <a:lnTo>
                    <a:pt x="128587" y="55880"/>
                  </a:lnTo>
                  <a:lnTo>
                    <a:pt x="129667" y="55626"/>
                  </a:lnTo>
                  <a:lnTo>
                    <a:pt x="129260" y="55460"/>
                  </a:lnTo>
                  <a:lnTo>
                    <a:pt x="128536" y="54876"/>
                  </a:lnTo>
                  <a:lnTo>
                    <a:pt x="127812" y="54279"/>
                  </a:lnTo>
                  <a:lnTo>
                    <a:pt x="128701" y="53454"/>
                  </a:lnTo>
                  <a:lnTo>
                    <a:pt x="129921" y="52349"/>
                  </a:lnTo>
                  <a:lnTo>
                    <a:pt x="132549" y="52362"/>
                  </a:lnTo>
                  <a:lnTo>
                    <a:pt x="133108" y="52997"/>
                  </a:lnTo>
                  <a:lnTo>
                    <a:pt x="133210" y="52349"/>
                  </a:lnTo>
                  <a:lnTo>
                    <a:pt x="133324" y="51536"/>
                  </a:lnTo>
                  <a:lnTo>
                    <a:pt x="133362" y="51346"/>
                  </a:lnTo>
                  <a:lnTo>
                    <a:pt x="135204" y="50279"/>
                  </a:lnTo>
                  <a:lnTo>
                    <a:pt x="136563" y="50558"/>
                  </a:lnTo>
                  <a:close/>
                </a:path>
                <a:path w="687070" h="100329">
                  <a:moveTo>
                    <a:pt x="136893" y="51981"/>
                  </a:moveTo>
                  <a:lnTo>
                    <a:pt x="136791" y="51257"/>
                  </a:lnTo>
                  <a:lnTo>
                    <a:pt x="136144" y="51866"/>
                  </a:lnTo>
                  <a:lnTo>
                    <a:pt x="136055" y="52666"/>
                  </a:lnTo>
                  <a:lnTo>
                    <a:pt x="136893" y="51981"/>
                  </a:lnTo>
                  <a:close/>
                </a:path>
                <a:path w="687070" h="100329">
                  <a:moveTo>
                    <a:pt x="137363" y="50711"/>
                  </a:moveTo>
                  <a:lnTo>
                    <a:pt x="136563" y="50558"/>
                  </a:lnTo>
                  <a:lnTo>
                    <a:pt x="136791" y="51257"/>
                  </a:lnTo>
                  <a:lnTo>
                    <a:pt x="137363" y="50711"/>
                  </a:lnTo>
                  <a:close/>
                </a:path>
                <a:path w="687070" h="100329">
                  <a:moveTo>
                    <a:pt x="138061" y="51054"/>
                  </a:moveTo>
                  <a:lnTo>
                    <a:pt x="137045" y="51866"/>
                  </a:lnTo>
                  <a:lnTo>
                    <a:pt x="137807" y="54165"/>
                  </a:lnTo>
                  <a:lnTo>
                    <a:pt x="138061" y="51054"/>
                  </a:lnTo>
                  <a:close/>
                </a:path>
                <a:path w="687070" h="100329">
                  <a:moveTo>
                    <a:pt x="138772" y="82461"/>
                  </a:moveTo>
                  <a:lnTo>
                    <a:pt x="137795" y="77470"/>
                  </a:lnTo>
                  <a:lnTo>
                    <a:pt x="137769" y="77317"/>
                  </a:lnTo>
                  <a:lnTo>
                    <a:pt x="137680" y="76885"/>
                  </a:lnTo>
                  <a:lnTo>
                    <a:pt x="134175" y="77317"/>
                  </a:lnTo>
                  <a:lnTo>
                    <a:pt x="133197" y="75971"/>
                  </a:lnTo>
                  <a:lnTo>
                    <a:pt x="132105" y="74434"/>
                  </a:lnTo>
                  <a:lnTo>
                    <a:pt x="129311" y="75971"/>
                  </a:lnTo>
                  <a:lnTo>
                    <a:pt x="127508" y="75184"/>
                  </a:lnTo>
                  <a:lnTo>
                    <a:pt x="121323" y="72466"/>
                  </a:lnTo>
                  <a:lnTo>
                    <a:pt x="123888" y="77127"/>
                  </a:lnTo>
                  <a:lnTo>
                    <a:pt x="124180" y="77533"/>
                  </a:lnTo>
                  <a:lnTo>
                    <a:pt x="126390" y="75184"/>
                  </a:lnTo>
                  <a:lnTo>
                    <a:pt x="128638" y="76123"/>
                  </a:lnTo>
                  <a:lnTo>
                    <a:pt x="128168" y="77647"/>
                  </a:lnTo>
                  <a:lnTo>
                    <a:pt x="133502" y="77470"/>
                  </a:lnTo>
                  <a:lnTo>
                    <a:pt x="131686" y="79248"/>
                  </a:lnTo>
                  <a:lnTo>
                    <a:pt x="138772" y="82461"/>
                  </a:lnTo>
                  <a:close/>
                </a:path>
                <a:path w="687070" h="100329">
                  <a:moveTo>
                    <a:pt x="138811" y="16294"/>
                  </a:moveTo>
                  <a:lnTo>
                    <a:pt x="138633" y="15760"/>
                  </a:lnTo>
                  <a:lnTo>
                    <a:pt x="136055" y="17043"/>
                  </a:lnTo>
                  <a:lnTo>
                    <a:pt x="137071" y="16992"/>
                  </a:lnTo>
                  <a:lnTo>
                    <a:pt x="138036" y="16802"/>
                  </a:lnTo>
                  <a:lnTo>
                    <a:pt x="138811" y="16294"/>
                  </a:lnTo>
                  <a:close/>
                </a:path>
                <a:path w="687070" h="100329">
                  <a:moveTo>
                    <a:pt x="139522" y="23241"/>
                  </a:moveTo>
                  <a:lnTo>
                    <a:pt x="127685" y="23253"/>
                  </a:lnTo>
                  <a:lnTo>
                    <a:pt x="126669" y="26657"/>
                  </a:lnTo>
                  <a:lnTo>
                    <a:pt x="129984" y="23749"/>
                  </a:lnTo>
                  <a:lnTo>
                    <a:pt x="136309" y="23520"/>
                  </a:lnTo>
                  <a:lnTo>
                    <a:pt x="139522" y="23241"/>
                  </a:lnTo>
                  <a:close/>
                </a:path>
                <a:path w="687070" h="100329">
                  <a:moveTo>
                    <a:pt x="139725" y="74574"/>
                  </a:moveTo>
                  <a:lnTo>
                    <a:pt x="137109" y="73914"/>
                  </a:lnTo>
                  <a:lnTo>
                    <a:pt x="137680" y="76885"/>
                  </a:lnTo>
                  <a:lnTo>
                    <a:pt x="139230" y="76695"/>
                  </a:lnTo>
                  <a:lnTo>
                    <a:pt x="139725" y="74574"/>
                  </a:lnTo>
                  <a:close/>
                </a:path>
                <a:path w="687070" h="100329">
                  <a:moveTo>
                    <a:pt x="141376" y="15151"/>
                  </a:moveTo>
                  <a:lnTo>
                    <a:pt x="137934" y="13652"/>
                  </a:lnTo>
                  <a:lnTo>
                    <a:pt x="138633" y="15760"/>
                  </a:lnTo>
                  <a:lnTo>
                    <a:pt x="140017" y="15290"/>
                  </a:lnTo>
                  <a:lnTo>
                    <a:pt x="141376" y="15151"/>
                  </a:lnTo>
                  <a:close/>
                </a:path>
                <a:path w="687070" h="100329">
                  <a:moveTo>
                    <a:pt x="142786" y="15760"/>
                  </a:moveTo>
                  <a:lnTo>
                    <a:pt x="141478" y="15138"/>
                  </a:lnTo>
                  <a:lnTo>
                    <a:pt x="142786" y="15760"/>
                  </a:lnTo>
                  <a:close/>
                </a:path>
                <a:path w="687070" h="100329">
                  <a:moveTo>
                    <a:pt x="150520" y="39751"/>
                  </a:moveTo>
                  <a:lnTo>
                    <a:pt x="148602" y="39992"/>
                  </a:lnTo>
                  <a:lnTo>
                    <a:pt x="150444" y="40373"/>
                  </a:lnTo>
                  <a:lnTo>
                    <a:pt x="150520" y="39751"/>
                  </a:lnTo>
                  <a:close/>
                </a:path>
                <a:path w="687070" h="100329">
                  <a:moveTo>
                    <a:pt x="151155" y="70472"/>
                  </a:moveTo>
                  <a:lnTo>
                    <a:pt x="149542" y="69735"/>
                  </a:lnTo>
                  <a:lnTo>
                    <a:pt x="150317" y="70561"/>
                  </a:lnTo>
                  <a:lnTo>
                    <a:pt x="151155" y="70472"/>
                  </a:lnTo>
                  <a:close/>
                </a:path>
                <a:path w="687070" h="100329">
                  <a:moveTo>
                    <a:pt x="151980" y="70840"/>
                  </a:moveTo>
                  <a:lnTo>
                    <a:pt x="151841" y="70396"/>
                  </a:lnTo>
                  <a:lnTo>
                    <a:pt x="151155" y="70472"/>
                  </a:lnTo>
                  <a:lnTo>
                    <a:pt x="151980" y="70840"/>
                  </a:lnTo>
                  <a:close/>
                </a:path>
                <a:path w="687070" h="100329">
                  <a:moveTo>
                    <a:pt x="152031" y="37630"/>
                  </a:moveTo>
                  <a:lnTo>
                    <a:pt x="149745" y="37553"/>
                  </a:lnTo>
                  <a:lnTo>
                    <a:pt x="148450" y="38442"/>
                  </a:lnTo>
                  <a:lnTo>
                    <a:pt x="149542" y="38798"/>
                  </a:lnTo>
                  <a:lnTo>
                    <a:pt x="151485" y="38544"/>
                  </a:lnTo>
                  <a:lnTo>
                    <a:pt x="152031" y="37630"/>
                  </a:lnTo>
                  <a:close/>
                </a:path>
                <a:path w="687070" h="100329">
                  <a:moveTo>
                    <a:pt x="179057" y="75692"/>
                  </a:moveTo>
                  <a:lnTo>
                    <a:pt x="176784" y="74841"/>
                  </a:lnTo>
                  <a:lnTo>
                    <a:pt x="175717" y="74930"/>
                  </a:lnTo>
                  <a:lnTo>
                    <a:pt x="175247" y="75260"/>
                  </a:lnTo>
                  <a:lnTo>
                    <a:pt x="174993" y="75653"/>
                  </a:lnTo>
                  <a:lnTo>
                    <a:pt x="179057" y="75692"/>
                  </a:lnTo>
                  <a:close/>
                </a:path>
                <a:path w="687070" h="100329">
                  <a:moveTo>
                    <a:pt x="193052" y="36563"/>
                  </a:moveTo>
                  <a:lnTo>
                    <a:pt x="192265" y="35814"/>
                  </a:lnTo>
                  <a:lnTo>
                    <a:pt x="190449" y="34061"/>
                  </a:lnTo>
                  <a:lnTo>
                    <a:pt x="186105" y="35953"/>
                  </a:lnTo>
                  <a:lnTo>
                    <a:pt x="186080" y="35585"/>
                  </a:lnTo>
                  <a:lnTo>
                    <a:pt x="186080" y="35445"/>
                  </a:lnTo>
                  <a:lnTo>
                    <a:pt x="185928" y="30911"/>
                  </a:lnTo>
                  <a:lnTo>
                    <a:pt x="180022" y="30607"/>
                  </a:lnTo>
                  <a:lnTo>
                    <a:pt x="174904" y="33210"/>
                  </a:lnTo>
                  <a:lnTo>
                    <a:pt x="170027" y="35445"/>
                  </a:lnTo>
                  <a:lnTo>
                    <a:pt x="164896" y="33997"/>
                  </a:lnTo>
                  <a:lnTo>
                    <a:pt x="161480" y="35610"/>
                  </a:lnTo>
                  <a:lnTo>
                    <a:pt x="156883" y="37401"/>
                  </a:lnTo>
                  <a:lnTo>
                    <a:pt x="154889" y="40538"/>
                  </a:lnTo>
                  <a:lnTo>
                    <a:pt x="154774" y="38963"/>
                  </a:lnTo>
                  <a:lnTo>
                    <a:pt x="148894" y="43116"/>
                  </a:lnTo>
                  <a:lnTo>
                    <a:pt x="146342" y="42786"/>
                  </a:lnTo>
                  <a:lnTo>
                    <a:pt x="148755" y="41554"/>
                  </a:lnTo>
                  <a:lnTo>
                    <a:pt x="143662" y="41033"/>
                  </a:lnTo>
                  <a:lnTo>
                    <a:pt x="140449" y="44386"/>
                  </a:lnTo>
                  <a:lnTo>
                    <a:pt x="137287" y="47625"/>
                  </a:lnTo>
                  <a:lnTo>
                    <a:pt x="138379" y="47218"/>
                  </a:lnTo>
                  <a:lnTo>
                    <a:pt x="138061" y="51054"/>
                  </a:lnTo>
                  <a:lnTo>
                    <a:pt x="141363" y="48387"/>
                  </a:lnTo>
                  <a:lnTo>
                    <a:pt x="145757" y="51866"/>
                  </a:lnTo>
                  <a:lnTo>
                    <a:pt x="147129" y="48387"/>
                  </a:lnTo>
                  <a:lnTo>
                    <a:pt x="147586" y="47218"/>
                  </a:lnTo>
                  <a:lnTo>
                    <a:pt x="148704" y="44399"/>
                  </a:lnTo>
                  <a:lnTo>
                    <a:pt x="152196" y="45732"/>
                  </a:lnTo>
                  <a:lnTo>
                    <a:pt x="152806" y="44183"/>
                  </a:lnTo>
                  <a:lnTo>
                    <a:pt x="156667" y="40932"/>
                  </a:lnTo>
                  <a:lnTo>
                    <a:pt x="156565" y="45885"/>
                  </a:lnTo>
                  <a:lnTo>
                    <a:pt x="160147" y="46075"/>
                  </a:lnTo>
                  <a:lnTo>
                    <a:pt x="164122" y="44577"/>
                  </a:lnTo>
                  <a:lnTo>
                    <a:pt x="164884" y="40932"/>
                  </a:lnTo>
                  <a:lnTo>
                    <a:pt x="164960" y="40538"/>
                  </a:lnTo>
                  <a:lnTo>
                    <a:pt x="165417" y="38417"/>
                  </a:lnTo>
                  <a:lnTo>
                    <a:pt x="169418" y="39052"/>
                  </a:lnTo>
                  <a:lnTo>
                    <a:pt x="171030" y="38557"/>
                  </a:lnTo>
                  <a:lnTo>
                    <a:pt x="170929" y="40538"/>
                  </a:lnTo>
                  <a:lnTo>
                    <a:pt x="170751" y="41363"/>
                  </a:lnTo>
                  <a:lnTo>
                    <a:pt x="174561" y="41160"/>
                  </a:lnTo>
                  <a:lnTo>
                    <a:pt x="174967" y="38557"/>
                  </a:lnTo>
                  <a:lnTo>
                    <a:pt x="174993" y="38417"/>
                  </a:lnTo>
                  <a:lnTo>
                    <a:pt x="175285" y="36626"/>
                  </a:lnTo>
                  <a:lnTo>
                    <a:pt x="177825" y="35585"/>
                  </a:lnTo>
                  <a:lnTo>
                    <a:pt x="180835" y="39662"/>
                  </a:lnTo>
                  <a:lnTo>
                    <a:pt x="185280" y="38163"/>
                  </a:lnTo>
                  <a:lnTo>
                    <a:pt x="190106" y="35953"/>
                  </a:lnTo>
                  <a:lnTo>
                    <a:pt x="190436" y="35814"/>
                  </a:lnTo>
                  <a:lnTo>
                    <a:pt x="193052" y="36563"/>
                  </a:lnTo>
                  <a:close/>
                </a:path>
                <a:path w="687070" h="100329">
                  <a:moveTo>
                    <a:pt x="193281" y="36626"/>
                  </a:moveTo>
                  <a:lnTo>
                    <a:pt x="193052" y="36563"/>
                  </a:lnTo>
                  <a:lnTo>
                    <a:pt x="193281" y="36626"/>
                  </a:lnTo>
                  <a:close/>
                </a:path>
                <a:path w="687070" h="100329">
                  <a:moveTo>
                    <a:pt x="195491" y="12801"/>
                  </a:moveTo>
                  <a:lnTo>
                    <a:pt x="194894" y="11925"/>
                  </a:lnTo>
                  <a:lnTo>
                    <a:pt x="193598" y="10045"/>
                  </a:lnTo>
                  <a:lnTo>
                    <a:pt x="190995" y="9994"/>
                  </a:lnTo>
                  <a:lnTo>
                    <a:pt x="189509" y="7594"/>
                  </a:lnTo>
                  <a:lnTo>
                    <a:pt x="187248" y="8915"/>
                  </a:lnTo>
                  <a:lnTo>
                    <a:pt x="184746" y="11823"/>
                  </a:lnTo>
                  <a:lnTo>
                    <a:pt x="184492" y="11569"/>
                  </a:lnTo>
                  <a:lnTo>
                    <a:pt x="182232" y="9271"/>
                  </a:lnTo>
                  <a:lnTo>
                    <a:pt x="182714" y="11569"/>
                  </a:lnTo>
                  <a:lnTo>
                    <a:pt x="178295" y="10718"/>
                  </a:lnTo>
                  <a:lnTo>
                    <a:pt x="172364" y="11925"/>
                  </a:lnTo>
                  <a:lnTo>
                    <a:pt x="167500" y="9766"/>
                  </a:lnTo>
                  <a:lnTo>
                    <a:pt x="162509" y="14617"/>
                  </a:lnTo>
                  <a:lnTo>
                    <a:pt x="156502" y="13182"/>
                  </a:lnTo>
                  <a:lnTo>
                    <a:pt x="150418" y="14249"/>
                  </a:lnTo>
                  <a:lnTo>
                    <a:pt x="144792" y="16916"/>
                  </a:lnTo>
                  <a:lnTo>
                    <a:pt x="140144" y="20269"/>
                  </a:lnTo>
                  <a:lnTo>
                    <a:pt x="137464" y="20281"/>
                  </a:lnTo>
                  <a:lnTo>
                    <a:pt x="133426" y="19900"/>
                  </a:lnTo>
                  <a:lnTo>
                    <a:pt x="133337" y="18948"/>
                  </a:lnTo>
                  <a:lnTo>
                    <a:pt x="133921" y="18542"/>
                  </a:lnTo>
                  <a:lnTo>
                    <a:pt x="134899" y="17729"/>
                  </a:lnTo>
                  <a:lnTo>
                    <a:pt x="135661" y="17272"/>
                  </a:lnTo>
                  <a:lnTo>
                    <a:pt x="136055" y="17043"/>
                  </a:lnTo>
                  <a:lnTo>
                    <a:pt x="132143" y="17272"/>
                  </a:lnTo>
                  <a:lnTo>
                    <a:pt x="127101" y="15316"/>
                  </a:lnTo>
                  <a:lnTo>
                    <a:pt x="125310" y="19215"/>
                  </a:lnTo>
                  <a:lnTo>
                    <a:pt x="121437" y="20777"/>
                  </a:lnTo>
                  <a:lnTo>
                    <a:pt x="122110" y="17030"/>
                  </a:lnTo>
                  <a:lnTo>
                    <a:pt x="119037" y="16751"/>
                  </a:lnTo>
                  <a:lnTo>
                    <a:pt x="112052" y="19253"/>
                  </a:lnTo>
                  <a:lnTo>
                    <a:pt x="103860" y="19583"/>
                  </a:lnTo>
                  <a:lnTo>
                    <a:pt x="96812" y="20332"/>
                  </a:lnTo>
                  <a:lnTo>
                    <a:pt x="93243" y="24079"/>
                  </a:lnTo>
                  <a:lnTo>
                    <a:pt x="96558" y="23672"/>
                  </a:lnTo>
                  <a:lnTo>
                    <a:pt x="103022" y="24422"/>
                  </a:lnTo>
                  <a:lnTo>
                    <a:pt x="107010" y="23672"/>
                  </a:lnTo>
                  <a:lnTo>
                    <a:pt x="109258" y="23253"/>
                  </a:lnTo>
                  <a:lnTo>
                    <a:pt x="107721" y="24409"/>
                  </a:lnTo>
                  <a:lnTo>
                    <a:pt x="109207" y="25781"/>
                  </a:lnTo>
                  <a:lnTo>
                    <a:pt x="106908" y="26250"/>
                  </a:lnTo>
                  <a:lnTo>
                    <a:pt x="100850" y="27419"/>
                  </a:lnTo>
                  <a:lnTo>
                    <a:pt x="104101" y="27978"/>
                  </a:lnTo>
                  <a:lnTo>
                    <a:pt x="108915" y="26352"/>
                  </a:lnTo>
                  <a:lnTo>
                    <a:pt x="115633" y="26631"/>
                  </a:lnTo>
                  <a:lnTo>
                    <a:pt x="116205" y="26352"/>
                  </a:lnTo>
                  <a:lnTo>
                    <a:pt x="121704" y="23672"/>
                  </a:lnTo>
                  <a:lnTo>
                    <a:pt x="118668" y="26911"/>
                  </a:lnTo>
                  <a:lnTo>
                    <a:pt x="126631" y="23672"/>
                  </a:lnTo>
                  <a:lnTo>
                    <a:pt x="127660" y="23253"/>
                  </a:lnTo>
                  <a:lnTo>
                    <a:pt x="139522" y="23241"/>
                  </a:lnTo>
                  <a:lnTo>
                    <a:pt x="142481" y="22999"/>
                  </a:lnTo>
                  <a:lnTo>
                    <a:pt x="144195" y="20777"/>
                  </a:lnTo>
                  <a:lnTo>
                    <a:pt x="144576" y="20281"/>
                  </a:lnTo>
                  <a:lnTo>
                    <a:pt x="145402" y="19215"/>
                  </a:lnTo>
                  <a:lnTo>
                    <a:pt x="149326" y="19812"/>
                  </a:lnTo>
                  <a:lnTo>
                    <a:pt x="150126" y="19646"/>
                  </a:lnTo>
                  <a:lnTo>
                    <a:pt x="151155" y="19380"/>
                  </a:lnTo>
                  <a:lnTo>
                    <a:pt x="155803" y="19672"/>
                  </a:lnTo>
                  <a:lnTo>
                    <a:pt x="155892" y="20624"/>
                  </a:lnTo>
                  <a:lnTo>
                    <a:pt x="154228" y="20789"/>
                  </a:lnTo>
                  <a:lnTo>
                    <a:pt x="153568" y="21018"/>
                  </a:lnTo>
                  <a:lnTo>
                    <a:pt x="157670" y="22415"/>
                  </a:lnTo>
                  <a:lnTo>
                    <a:pt x="158546" y="19380"/>
                  </a:lnTo>
                  <a:lnTo>
                    <a:pt x="158597" y="19215"/>
                  </a:lnTo>
                  <a:lnTo>
                    <a:pt x="159296" y="16840"/>
                  </a:lnTo>
                  <a:lnTo>
                    <a:pt x="162890" y="20408"/>
                  </a:lnTo>
                  <a:lnTo>
                    <a:pt x="170878" y="20358"/>
                  </a:lnTo>
                  <a:lnTo>
                    <a:pt x="164045" y="17983"/>
                  </a:lnTo>
                  <a:lnTo>
                    <a:pt x="165963" y="16840"/>
                  </a:lnTo>
                  <a:lnTo>
                    <a:pt x="168541" y="15316"/>
                  </a:lnTo>
                  <a:lnTo>
                    <a:pt x="176936" y="15671"/>
                  </a:lnTo>
                  <a:lnTo>
                    <a:pt x="174853" y="16916"/>
                  </a:lnTo>
                  <a:lnTo>
                    <a:pt x="174752" y="17043"/>
                  </a:lnTo>
                  <a:lnTo>
                    <a:pt x="179552" y="20142"/>
                  </a:lnTo>
                  <a:lnTo>
                    <a:pt x="179959" y="16040"/>
                  </a:lnTo>
                  <a:lnTo>
                    <a:pt x="185077" y="17602"/>
                  </a:lnTo>
                  <a:lnTo>
                    <a:pt x="187566" y="16040"/>
                  </a:lnTo>
                  <a:lnTo>
                    <a:pt x="188734" y="15316"/>
                  </a:lnTo>
                  <a:lnTo>
                    <a:pt x="188937" y="15189"/>
                  </a:lnTo>
                  <a:lnTo>
                    <a:pt x="187921" y="15074"/>
                  </a:lnTo>
                  <a:lnTo>
                    <a:pt x="182232" y="14719"/>
                  </a:lnTo>
                  <a:lnTo>
                    <a:pt x="182422" y="14617"/>
                  </a:lnTo>
                  <a:lnTo>
                    <a:pt x="185813" y="12903"/>
                  </a:lnTo>
                  <a:lnTo>
                    <a:pt x="195491" y="12801"/>
                  </a:lnTo>
                  <a:close/>
                </a:path>
                <a:path w="687070" h="100329">
                  <a:moveTo>
                    <a:pt x="196875" y="77647"/>
                  </a:moveTo>
                  <a:lnTo>
                    <a:pt x="196494" y="77381"/>
                  </a:lnTo>
                  <a:lnTo>
                    <a:pt x="196227" y="77825"/>
                  </a:lnTo>
                  <a:lnTo>
                    <a:pt x="196875" y="77647"/>
                  </a:lnTo>
                  <a:close/>
                </a:path>
                <a:path w="687070" h="100329">
                  <a:moveTo>
                    <a:pt x="198462" y="80581"/>
                  </a:moveTo>
                  <a:lnTo>
                    <a:pt x="195884" y="78409"/>
                  </a:lnTo>
                  <a:lnTo>
                    <a:pt x="196227" y="77825"/>
                  </a:lnTo>
                  <a:lnTo>
                    <a:pt x="193535" y="78536"/>
                  </a:lnTo>
                  <a:lnTo>
                    <a:pt x="192824" y="79692"/>
                  </a:lnTo>
                  <a:lnTo>
                    <a:pt x="194818" y="80137"/>
                  </a:lnTo>
                  <a:lnTo>
                    <a:pt x="196443" y="81140"/>
                  </a:lnTo>
                  <a:lnTo>
                    <a:pt x="198462" y="80581"/>
                  </a:lnTo>
                  <a:close/>
                </a:path>
                <a:path w="687070" h="100329">
                  <a:moveTo>
                    <a:pt x="199097" y="8509"/>
                  </a:moveTo>
                  <a:lnTo>
                    <a:pt x="193509" y="9550"/>
                  </a:lnTo>
                  <a:lnTo>
                    <a:pt x="193421" y="9766"/>
                  </a:lnTo>
                  <a:lnTo>
                    <a:pt x="193598" y="10045"/>
                  </a:lnTo>
                  <a:lnTo>
                    <a:pt x="197370" y="10096"/>
                  </a:lnTo>
                  <a:lnTo>
                    <a:pt x="199097" y="8509"/>
                  </a:lnTo>
                  <a:close/>
                </a:path>
                <a:path w="687070" h="100329">
                  <a:moveTo>
                    <a:pt x="202806" y="9486"/>
                  </a:moveTo>
                  <a:lnTo>
                    <a:pt x="202793" y="9232"/>
                  </a:lnTo>
                  <a:lnTo>
                    <a:pt x="201764" y="10045"/>
                  </a:lnTo>
                  <a:lnTo>
                    <a:pt x="202806" y="9486"/>
                  </a:lnTo>
                  <a:close/>
                </a:path>
                <a:path w="687070" h="100329">
                  <a:moveTo>
                    <a:pt x="206222" y="6515"/>
                  </a:moveTo>
                  <a:lnTo>
                    <a:pt x="202463" y="5410"/>
                  </a:lnTo>
                  <a:lnTo>
                    <a:pt x="199097" y="8509"/>
                  </a:lnTo>
                  <a:lnTo>
                    <a:pt x="202272" y="7912"/>
                  </a:lnTo>
                  <a:lnTo>
                    <a:pt x="202793" y="9232"/>
                  </a:lnTo>
                  <a:lnTo>
                    <a:pt x="204457" y="7912"/>
                  </a:lnTo>
                  <a:lnTo>
                    <a:pt x="206222" y="6515"/>
                  </a:lnTo>
                  <a:close/>
                </a:path>
                <a:path w="687070" h="100329">
                  <a:moveTo>
                    <a:pt x="209296" y="72567"/>
                  </a:moveTo>
                  <a:lnTo>
                    <a:pt x="209029" y="70777"/>
                  </a:lnTo>
                  <a:lnTo>
                    <a:pt x="207568" y="71183"/>
                  </a:lnTo>
                  <a:lnTo>
                    <a:pt x="205828" y="69799"/>
                  </a:lnTo>
                  <a:lnTo>
                    <a:pt x="205409" y="71310"/>
                  </a:lnTo>
                  <a:lnTo>
                    <a:pt x="205600" y="71729"/>
                  </a:lnTo>
                  <a:lnTo>
                    <a:pt x="205486" y="72682"/>
                  </a:lnTo>
                  <a:lnTo>
                    <a:pt x="206476" y="72415"/>
                  </a:lnTo>
                  <a:lnTo>
                    <a:pt x="204724" y="74358"/>
                  </a:lnTo>
                  <a:lnTo>
                    <a:pt x="203796" y="71716"/>
                  </a:lnTo>
                  <a:lnTo>
                    <a:pt x="203365" y="70485"/>
                  </a:lnTo>
                  <a:lnTo>
                    <a:pt x="190906" y="69596"/>
                  </a:lnTo>
                  <a:lnTo>
                    <a:pt x="152857" y="64592"/>
                  </a:lnTo>
                  <a:lnTo>
                    <a:pt x="149694" y="64338"/>
                  </a:lnTo>
                  <a:lnTo>
                    <a:pt x="152946" y="63068"/>
                  </a:lnTo>
                  <a:lnTo>
                    <a:pt x="142824" y="64592"/>
                  </a:lnTo>
                  <a:lnTo>
                    <a:pt x="142938" y="61239"/>
                  </a:lnTo>
                  <a:lnTo>
                    <a:pt x="142989" y="60007"/>
                  </a:lnTo>
                  <a:lnTo>
                    <a:pt x="143167" y="55397"/>
                  </a:lnTo>
                  <a:lnTo>
                    <a:pt x="133807" y="60007"/>
                  </a:lnTo>
                  <a:lnTo>
                    <a:pt x="136499" y="56667"/>
                  </a:lnTo>
                  <a:lnTo>
                    <a:pt x="134772" y="55105"/>
                  </a:lnTo>
                  <a:lnTo>
                    <a:pt x="130162" y="55791"/>
                  </a:lnTo>
                  <a:lnTo>
                    <a:pt x="130530" y="57213"/>
                  </a:lnTo>
                  <a:lnTo>
                    <a:pt x="130543" y="57480"/>
                  </a:lnTo>
                  <a:lnTo>
                    <a:pt x="129844" y="59296"/>
                  </a:lnTo>
                  <a:lnTo>
                    <a:pt x="131127" y="60312"/>
                  </a:lnTo>
                  <a:lnTo>
                    <a:pt x="129908" y="62522"/>
                  </a:lnTo>
                  <a:lnTo>
                    <a:pt x="132854" y="61239"/>
                  </a:lnTo>
                  <a:lnTo>
                    <a:pt x="133350" y="64033"/>
                  </a:lnTo>
                  <a:lnTo>
                    <a:pt x="129933" y="62687"/>
                  </a:lnTo>
                  <a:lnTo>
                    <a:pt x="130365" y="64490"/>
                  </a:lnTo>
                  <a:lnTo>
                    <a:pt x="133362" y="64058"/>
                  </a:lnTo>
                  <a:lnTo>
                    <a:pt x="133667" y="65697"/>
                  </a:lnTo>
                  <a:lnTo>
                    <a:pt x="146837" y="69519"/>
                  </a:lnTo>
                  <a:lnTo>
                    <a:pt x="151384" y="68770"/>
                  </a:lnTo>
                  <a:lnTo>
                    <a:pt x="151231" y="68211"/>
                  </a:lnTo>
                  <a:lnTo>
                    <a:pt x="153390" y="68427"/>
                  </a:lnTo>
                  <a:lnTo>
                    <a:pt x="151384" y="68770"/>
                  </a:lnTo>
                  <a:lnTo>
                    <a:pt x="151841" y="70396"/>
                  </a:lnTo>
                  <a:lnTo>
                    <a:pt x="153885" y="70167"/>
                  </a:lnTo>
                  <a:lnTo>
                    <a:pt x="154381" y="68300"/>
                  </a:lnTo>
                  <a:lnTo>
                    <a:pt x="154952" y="68211"/>
                  </a:lnTo>
                  <a:lnTo>
                    <a:pt x="158953" y="67589"/>
                  </a:lnTo>
                  <a:lnTo>
                    <a:pt x="163880" y="70053"/>
                  </a:lnTo>
                  <a:lnTo>
                    <a:pt x="167525" y="72478"/>
                  </a:lnTo>
                  <a:lnTo>
                    <a:pt x="166763" y="70358"/>
                  </a:lnTo>
                  <a:lnTo>
                    <a:pt x="170649" y="67830"/>
                  </a:lnTo>
                  <a:lnTo>
                    <a:pt x="174675" y="74345"/>
                  </a:lnTo>
                  <a:lnTo>
                    <a:pt x="180924" y="73380"/>
                  </a:lnTo>
                  <a:lnTo>
                    <a:pt x="180797" y="73317"/>
                  </a:lnTo>
                  <a:lnTo>
                    <a:pt x="182778" y="73215"/>
                  </a:lnTo>
                  <a:lnTo>
                    <a:pt x="185089" y="68821"/>
                  </a:lnTo>
                  <a:lnTo>
                    <a:pt x="188226" y="70167"/>
                  </a:lnTo>
                  <a:lnTo>
                    <a:pt x="188341" y="70358"/>
                  </a:lnTo>
                  <a:lnTo>
                    <a:pt x="187109" y="72390"/>
                  </a:lnTo>
                  <a:lnTo>
                    <a:pt x="185267" y="71945"/>
                  </a:lnTo>
                  <a:lnTo>
                    <a:pt x="185115" y="74282"/>
                  </a:lnTo>
                  <a:lnTo>
                    <a:pt x="189712" y="72390"/>
                  </a:lnTo>
                  <a:lnTo>
                    <a:pt x="190766" y="71958"/>
                  </a:lnTo>
                  <a:lnTo>
                    <a:pt x="191477" y="73621"/>
                  </a:lnTo>
                  <a:lnTo>
                    <a:pt x="197612" y="72555"/>
                  </a:lnTo>
                  <a:lnTo>
                    <a:pt x="196278" y="73977"/>
                  </a:lnTo>
                  <a:lnTo>
                    <a:pt x="194945" y="73901"/>
                  </a:lnTo>
                  <a:lnTo>
                    <a:pt x="187871" y="75526"/>
                  </a:lnTo>
                  <a:lnTo>
                    <a:pt x="181013" y="77431"/>
                  </a:lnTo>
                  <a:lnTo>
                    <a:pt x="173659" y="78016"/>
                  </a:lnTo>
                  <a:lnTo>
                    <a:pt x="174675" y="77470"/>
                  </a:lnTo>
                  <a:lnTo>
                    <a:pt x="174637" y="77012"/>
                  </a:lnTo>
                  <a:lnTo>
                    <a:pt x="174561" y="76695"/>
                  </a:lnTo>
                  <a:lnTo>
                    <a:pt x="174675" y="76123"/>
                  </a:lnTo>
                  <a:lnTo>
                    <a:pt x="174955" y="75717"/>
                  </a:lnTo>
                  <a:lnTo>
                    <a:pt x="165823" y="75717"/>
                  </a:lnTo>
                  <a:lnTo>
                    <a:pt x="156832" y="75590"/>
                  </a:lnTo>
                  <a:lnTo>
                    <a:pt x="149186" y="75018"/>
                  </a:lnTo>
                  <a:lnTo>
                    <a:pt x="144792" y="73901"/>
                  </a:lnTo>
                  <a:lnTo>
                    <a:pt x="140169" y="72745"/>
                  </a:lnTo>
                  <a:lnTo>
                    <a:pt x="139725" y="74574"/>
                  </a:lnTo>
                  <a:lnTo>
                    <a:pt x="145897" y="76123"/>
                  </a:lnTo>
                  <a:lnTo>
                    <a:pt x="145618" y="79997"/>
                  </a:lnTo>
                  <a:lnTo>
                    <a:pt x="151587" y="80518"/>
                  </a:lnTo>
                  <a:lnTo>
                    <a:pt x="154647" y="79324"/>
                  </a:lnTo>
                  <a:lnTo>
                    <a:pt x="159816" y="81940"/>
                  </a:lnTo>
                  <a:lnTo>
                    <a:pt x="159880" y="80733"/>
                  </a:lnTo>
                  <a:lnTo>
                    <a:pt x="159931" y="79997"/>
                  </a:lnTo>
                  <a:lnTo>
                    <a:pt x="158902" y="80733"/>
                  </a:lnTo>
                  <a:lnTo>
                    <a:pt x="157899" y="80467"/>
                  </a:lnTo>
                  <a:lnTo>
                    <a:pt x="157022" y="79324"/>
                  </a:lnTo>
                  <a:lnTo>
                    <a:pt x="156679" y="78854"/>
                  </a:lnTo>
                  <a:lnTo>
                    <a:pt x="157403" y="77736"/>
                  </a:lnTo>
                  <a:lnTo>
                    <a:pt x="161112" y="77012"/>
                  </a:lnTo>
                  <a:lnTo>
                    <a:pt x="160858" y="78117"/>
                  </a:lnTo>
                  <a:lnTo>
                    <a:pt x="160210" y="79692"/>
                  </a:lnTo>
                  <a:lnTo>
                    <a:pt x="160159" y="80137"/>
                  </a:lnTo>
                  <a:lnTo>
                    <a:pt x="162140" y="81826"/>
                  </a:lnTo>
                  <a:lnTo>
                    <a:pt x="169011" y="80225"/>
                  </a:lnTo>
                  <a:lnTo>
                    <a:pt x="176822" y="79248"/>
                  </a:lnTo>
                  <a:lnTo>
                    <a:pt x="183959" y="79298"/>
                  </a:lnTo>
                  <a:lnTo>
                    <a:pt x="188810" y="80759"/>
                  </a:lnTo>
                  <a:lnTo>
                    <a:pt x="186524" y="79248"/>
                  </a:lnTo>
                  <a:lnTo>
                    <a:pt x="185242" y="78384"/>
                  </a:lnTo>
                  <a:lnTo>
                    <a:pt x="186067" y="78016"/>
                  </a:lnTo>
                  <a:lnTo>
                    <a:pt x="190652" y="75971"/>
                  </a:lnTo>
                  <a:lnTo>
                    <a:pt x="194932" y="76250"/>
                  </a:lnTo>
                  <a:lnTo>
                    <a:pt x="196494" y="77381"/>
                  </a:lnTo>
                  <a:lnTo>
                    <a:pt x="197332" y="75971"/>
                  </a:lnTo>
                  <a:lnTo>
                    <a:pt x="197599" y="75526"/>
                  </a:lnTo>
                  <a:lnTo>
                    <a:pt x="202272" y="74282"/>
                  </a:lnTo>
                  <a:lnTo>
                    <a:pt x="196430" y="73990"/>
                  </a:lnTo>
                  <a:lnTo>
                    <a:pt x="198005" y="72555"/>
                  </a:lnTo>
                  <a:lnTo>
                    <a:pt x="198666" y="71958"/>
                  </a:lnTo>
                  <a:lnTo>
                    <a:pt x="198932" y="71716"/>
                  </a:lnTo>
                  <a:lnTo>
                    <a:pt x="205308" y="75958"/>
                  </a:lnTo>
                  <a:lnTo>
                    <a:pt x="205028" y="75184"/>
                  </a:lnTo>
                  <a:lnTo>
                    <a:pt x="206324" y="75717"/>
                  </a:lnTo>
                  <a:lnTo>
                    <a:pt x="209296" y="72567"/>
                  </a:lnTo>
                  <a:close/>
                </a:path>
                <a:path w="687070" h="100329">
                  <a:moveTo>
                    <a:pt x="220357" y="26784"/>
                  </a:moveTo>
                  <a:lnTo>
                    <a:pt x="220218" y="26250"/>
                  </a:lnTo>
                  <a:lnTo>
                    <a:pt x="218389" y="27457"/>
                  </a:lnTo>
                  <a:lnTo>
                    <a:pt x="219125" y="27419"/>
                  </a:lnTo>
                  <a:lnTo>
                    <a:pt x="219811" y="27266"/>
                  </a:lnTo>
                  <a:lnTo>
                    <a:pt x="220357" y="26784"/>
                  </a:lnTo>
                  <a:close/>
                </a:path>
                <a:path w="687070" h="100329">
                  <a:moveTo>
                    <a:pt x="221043" y="79324"/>
                  </a:moveTo>
                  <a:lnTo>
                    <a:pt x="220535" y="74345"/>
                  </a:lnTo>
                  <a:lnTo>
                    <a:pt x="220522" y="74193"/>
                  </a:lnTo>
                  <a:lnTo>
                    <a:pt x="220472" y="73761"/>
                  </a:lnTo>
                  <a:lnTo>
                    <a:pt x="217957" y="74193"/>
                  </a:lnTo>
                  <a:lnTo>
                    <a:pt x="217322" y="72872"/>
                  </a:lnTo>
                  <a:lnTo>
                    <a:pt x="216585" y="71335"/>
                  </a:lnTo>
                  <a:lnTo>
                    <a:pt x="214503" y="72872"/>
                  </a:lnTo>
                  <a:lnTo>
                    <a:pt x="213233" y="72085"/>
                  </a:lnTo>
                  <a:lnTo>
                    <a:pt x="208940" y="69405"/>
                  </a:lnTo>
                  <a:lnTo>
                    <a:pt x="210566" y="74041"/>
                  </a:lnTo>
                  <a:lnTo>
                    <a:pt x="210769" y="74447"/>
                  </a:lnTo>
                  <a:lnTo>
                    <a:pt x="212445" y="72085"/>
                  </a:lnTo>
                  <a:lnTo>
                    <a:pt x="213817" y="72910"/>
                  </a:lnTo>
                  <a:lnTo>
                    <a:pt x="213931" y="73304"/>
                  </a:lnTo>
                  <a:lnTo>
                    <a:pt x="213614" y="74536"/>
                  </a:lnTo>
                  <a:lnTo>
                    <a:pt x="217462" y="74345"/>
                  </a:lnTo>
                  <a:lnTo>
                    <a:pt x="216077" y="76136"/>
                  </a:lnTo>
                  <a:lnTo>
                    <a:pt x="221043" y="79324"/>
                  </a:lnTo>
                  <a:close/>
                </a:path>
                <a:path w="687070" h="100329">
                  <a:moveTo>
                    <a:pt x="221919" y="71399"/>
                  </a:moveTo>
                  <a:lnTo>
                    <a:pt x="220179" y="70777"/>
                  </a:lnTo>
                  <a:lnTo>
                    <a:pt x="220472" y="73761"/>
                  </a:lnTo>
                  <a:lnTo>
                    <a:pt x="221602" y="73558"/>
                  </a:lnTo>
                  <a:lnTo>
                    <a:pt x="221919" y="71983"/>
                  </a:lnTo>
                  <a:lnTo>
                    <a:pt x="221919" y="71399"/>
                  </a:lnTo>
                  <a:close/>
                </a:path>
                <a:path w="687070" h="100329">
                  <a:moveTo>
                    <a:pt x="222199" y="25730"/>
                  </a:moveTo>
                  <a:lnTo>
                    <a:pt x="219671" y="24117"/>
                  </a:lnTo>
                  <a:lnTo>
                    <a:pt x="220218" y="26250"/>
                  </a:lnTo>
                  <a:lnTo>
                    <a:pt x="221208" y="25819"/>
                  </a:lnTo>
                  <a:lnTo>
                    <a:pt x="222199" y="25730"/>
                  </a:lnTo>
                  <a:close/>
                </a:path>
                <a:path w="687070" h="100329">
                  <a:moveTo>
                    <a:pt x="223215" y="26365"/>
                  </a:moveTo>
                  <a:lnTo>
                    <a:pt x="222250" y="25717"/>
                  </a:lnTo>
                  <a:lnTo>
                    <a:pt x="223215" y="26365"/>
                  </a:lnTo>
                  <a:close/>
                </a:path>
                <a:path w="687070" h="100329">
                  <a:moveTo>
                    <a:pt x="226428" y="12954"/>
                  </a:moveTo>
                  <a:lnTo>
                    <a:pt x="208876" y="12954"/>
                  </a:lnTo>
                  <a:lnTo>
                    <a:pt x="207429" y="11049"/>
                  </a:lnTo>
                  <a:lnTo>
                    <a:pt x="205651" y="8674"/>
                  </a:lnTo>
                  <a:lnTo>
                    <a:pt x="201764" y="11049"/>
                  </a:lnTo>
                  <a:lnTo>
                    <a:pt x="203073" y="10083"/>
                  </a:lnTo>
                  <a:lnTo>
                    <a:pt x="206921" y="7251"/>
                  </a:lnTo>
                  <a:lnTo>
                    <a:pt x="202882" y="9448"/>
                  </a:lnTo>
                  <a:lnTo>
                    <a:pt x="203047" y="9842"/>
                  </a:lnTo>
                  <a:lnTo>
                    <a:pt x="201815" y="10033"/>
                  </a:lnTo>
                  <a:lnTo>
                    <a:pt x="200621" y="10223"/>
                  </a:lnTo>
                  <a:lnTo>
                    <a:pt x="198805" y="10388"/>
                  </a:lnTo>
                  <a:lnTo>
                    <a:pt x="201447" y="11645"/>
                  </a:lnTo>
                  <a:lnTo>
                    <a:pt x="195897" y="14071"/>
                  </a:lnTo>
                  <a:lnTo>
                    <a:pt x="191566" y="14249"/>
                  </a:lnTo>
                  <a:lnTo>
                    <a:pt x="188760" y="17729"/>
                  </a:lnTo>
                  <a:lnTo>
                    <a:pt x="194754" y="17259"/>
                  </a:lnTo>
                  <a:lnTo>
                    <a:pt x="201117" y="16433"/>
                  </a:lnTo>
                  <a:lnTo>
                    <a:pt x="207581" y="15240"/>
                  </a:lnTo>
                  <a:lnTo>
                    <a:pt x="213918" y="13614"/>
                  </a:lnTo>
                  <a:lnTo>
                    <a:pt x="218617" y="13919"/>
                  </a:lnTo>
                  <a:lnTo>
                    <a:pt x="211683" y="15887"/>
                  </a:lnTo>
                  <a:lnTo>
                    <a:pt x="215366" y="16052"/>
                  </a:lnTo>
                  <a:lnTo>
                    <a:pt x="223774" y="17487"/>
                  </a:lnTo>
                  <a:lnTo>
                    <a:pt x="226034" y="13614"/>
                  </a:lnTo>
                  <a:lnTo>
                    <a:pt x="226428" y="12954"/>
                  </a:lnTo>
                  <a:close/>
                </a:path>
                <a:path w="687070" h="100329">
                  <a:moveTo>
                    <a:pt x="233591" y="76949"/>
                  </a:moveTo>
                  <a:lnTo>
                    <a:pt x="233464" y="76885"/>
                  </a:lnTo>
                  <a:lnTo>
                    <a:pt x="233591" y="76949"/>
                  </a:lnTo>
                  <a:close/>
                </a:path>
                <a:path w="687070" h="100329">
                  <a:moveTo>
                    <a:pt x="236232" y="78041"/>
                  </a:moveTo>
                  <a:lnTo>
                    <a:pt x="233591" y="76949"/>
                  </a:lnTo>
                  <a:lnTo>
                    <a:pt x="236194" y="78803"/>
                  </a:lnTo>
                  <a:lnTo>
                    <a:pt x="236232" y="78041"/>
                  </a:lnTo>
                  <a:close/>
                </a:path>
                <a:path w="687070" h="100329">
                  <a:moveTo>
                    <a:pt x="239687" y="72593"/>
                  </a:moveTo>
                  <a:lnTo>
                    <a:pt x="238823" y="72580"/>
                  </a:lnTo>
                  <a:lnTo>
                    <a:pt x="228371" y="72910"/>
                  </a:lnTo>
                  <a:lnTo>
                    <a:pt x="225171" y="70573"/>
                  </a:lnTo>
                  <a:lnTo>
                    <a:pt x="222427" y="69596"/>
                  </a:lnTo>
                  <a:lnTo>
                    <a:pt x="222034" y="71450"/>
                  </a:lnTo>
                  <a:lnTo>
                    <a:pt x="226174" y="72910"/>
                  </a:lnTo>
                  <a:lnTo>
                    <a:pt x="226275" y="74193"/>
                  </a:lnTo>
                  <a:lnTo>
                    <a:pt x="226161" y="76873"/>
                  </a:lnTo>
                  <a:lnTo>
                    <a:pt x="230339" y="77368"/>
                  </a:lnTo>
                  <a:lnTo>
                    <a:pt x="232549" y="76187"/>
                  </a:lnTo>
                  <a:lnTo>
                    <a:pt x="233502" y="76860"/>
                  </a:lnTo>
                  <a:lnTo>
                    <a:pt x="234315" y="76339"/>
                  </a:lnTo>
                  <a:lnTo>
                    <a:pt x="234264" y="76187"/>
                  </a:lnTo>
                  <a:lnTo>
                    <a:pt x="234073" y="75806"/>
                  </a:lnTo>
                  <a:lnTo>
                    <a:pt x="234162" y="75463"/>
                  </a:lnTo>
                  <a:lnTo>
                    <a:pt x="234594" y="74599"/>
                  </a:lnTo>
                  <a:lnTo>
                    <a:pt x="238848" y="72910"/>
                  </a:lnTo>
                  <a:lnTo>
                    <a:pt x="239687" y="72593"/>
                  </a:lnTo>
                  <a:close/>
                </a:path>
                <a:path w="687070" h="100329">
                  <a:moveTo>
                    <a:pt x="241198" y="71983"/>
                  </a:moveTo>
                  <a:lnTo>
                    <a:pt x="239687" y="72593"/>
                  </a:lnTo>
                  <a:lnTo>
                    <a:pt x="240245" y="72580"/>
                  </a:lnTo>
                  <a:lnTo>
                    <a:pt x="241198" y="71983"/>
                  </a:lnTo>
                  <a:close/>
                </a:path>
                <a:path w="687070" h="100329">
                  <a:moveTo>
                    <a:pt x="249707" y="75349"/>
                  </a:moveTo>
                  <a:lnTo>
                    <a:pt x="246240" y="74930"/>
                  </a:lnTo>
                  <a:lnTo>
                    <a:pt x="246888" y="74447"/>
                  </a:lnTo>
                  <a:lnTo>
                    <a:pt x="246875" y="73304"/>
                  </a:lnTo>
                  <a:lnTo>
                    <a:pt x="247243" y="72593"/>
                  </a:lnTo>
                  <a:lnTo>
                    <a:pt x="240245" y="72593"/>
                  </a:lnTo>
                  <a:lnTo>
                    <a:pt x="234340" y="76327"/>
                  </a:lnTo>
                  <a:lnTo>
                    <a:pt x="234861" y="77330"/>
                  </a:lnTo>
                  <a:lnTo>
                    <a:pt x="235559" y="77597"/>
                  </a:lnTo>
                  <a:lnTo>
                    <a:pt x="236321" y="76873"/>
                  </a:lnTo>
                  <a:lnTo>
                    <a:pt x="236232" y="78041"/>
                  </a:lnTo>
                  <a:lnTo>
                    <a:pt x="237871" y="78701"/>
                  </a:lnTo>
                  <a:lnTo>
                    <a:pt x="242265" y="76873"/>
                  </a:lnTo>
                  <a:lnTo>
                    <a:pt x="243560" y="76339"/>
                  </a:lnTo>
                  <a:lnTo>
                    <a:pt x="249707" y="75349"/>
                  </a:lnTo>
                  <a:close/>
                </a:path>
                <a:path w="687070" h="100329">
                  <a:moveTo>
                    <a:pt x="250151" y="72656"/>
                  </a:moveTo>
                  <a:lnTo>
                    <a:pt x="248539" y="71767"/>
                  </a:lnTo>
                  <a:lnTo>
                    <a:pt x="247789" y="71856"/>
                  </a:lnTo>
                  <a:lnTo>
                    <a:pt x="247434" y="72186"/>
                  </a:lnTo>
                  <a:lnTo>
                    <a:pt x="247243" y="72593"/>
                  </a:lnTo>
                  <a:lnTo>
                    <a:pt x="250151" y="72656"/>
                  </a:lnTo>
                  <a:close/>
                </a:path>
                <a:path w="687070" h="100329">
                  <a:moveTo>
                    <a:pt x="254317" y="74904"/>
                  </a:moveTo>
                  <a:lnTo>
                    <a:pt x="254076" y="74637"/>
                  </a:lnTo>
                  <a:lnTo>
                    <a:pt x="249707" y="75349"/>
                  </a:lnTo>
                  <a:lnTo>
                    <a:pt x="253568" y="75806"/>
                  </a:lnTo>
                  <a:lnTo>
                    <a:pt x="254304" y="74930"/>
                  </a:lnTo>
                  <a:close/>
                </a:path>
                <a:path w="687070" h="100329">
                  <a:moveTo>
                    <a:pt x="257009" y="77774"/>
                  </a:moveTo>
                  <a:lnTo>
                    <a:pt x="254660" y="75272"/>
                  </a:lnTo>
                  <a:lnTo>
                    <a:pt x="254622" y="75463"/>
                  </a:lnTo>
                  <a:lnTo>
                    <a:pt x="257009" y="77774"/>
                  </a:lnTo>
                  <a:close/>
                </a:path>
                <a:path w="687070" h="100329">
                  <a:moveTo>
                    <a:pt x="261099" y="21259"/>
                  </a:moveTo>
                  <a:lnTo>
                    <a:pt x="259511" y="20650"/>
                  </a:lnTo>
                  <a:lnTo>
                    <a:pt x="260756" y="21336"/>
                  </a:lnTo>
                  <a:lnTo>
                    <a:pt x="261099" y="21259"/>
                  </a:lnTo>
                  <a:close/>
                </a:path>
                <a:path w="687070" h="100329">
                  <a:moveTo>
                    <a:pt x="261162" y="24866"/>
                  </a:moveTo>
                  <a:lnTo>
                    <a:pt x="261073" y="24701"/>
                  </a:lnTo>
                  <a:lnTo>
                    <a:pt x="260527" y="23596"/>
                  </a:lnTo>
                  <a:lnTo>
                    <a:pt x="259778" y="22072"/>
                  </a:lnTo>
                  <a:lnTo>
                    <a:pt x="257898" y="21958"/>
                  </a:lnTo>
                  <a:lnTo>
                    <a:pt x="256781" y="19507"/>
                  </a:lnTo>
                  <a:lnTo>
                    <a:pt x="255155" y="20789"/>
                  </a:lnTo>
                  <a:lnTo>
                    <a:pt x="253403" y="23596"/>
                  </a:lnTo>
                  <a:lnTo>
                    <a:pt x="253250" y="23393"/>
                  </a:lnTo>
                  <a:lnTo>
                    <a:pt x="251561" y="20993"/>
                  </a:lnTo>
                  <a:lnTo>
                    <a:pt x="251942" y="23291"/>
                  </a:lnTo>
                  <a:lnTo>
                    <a:pt x="248742" y="22339"/>
                  </a:lnTo>
                  <a:lnTo>
                    <a:pt x="244487" y="23393"/>
                  </a:lnTo>
                  <a:lnTo>
                    <a:pt x="240957" y="21094"/>
                  </a:lnTo>
                  <a:lnTo>
                    <a:pt x="237401" y="25806"/>
                  </a:lnTo>
                  <a:lnTo>
                    <a:pt x="231800" y="21602"/>
                  </a:lnTo>
                  <a:lnTo>
                    <a:pt x="225120" y="26416"/>
                  </a:lnTo>
                  <a:lnTo>
                    <a:pt x="221411" y="30784"/>
                  </a:lnTo>
                  <a:lnTo>
                    <a:pt x="219392" y="30721"/>
                  </a:lnTo>
                  <a:lnTo>
                    <a:pt x="216560" y="30251"/>
                  </a:lnTo>
                  <a:lnTo>
                    <a:pt x="216535" y="29222"/>
                  </a:lnTo>
                  <a:lnTo>
                    <a:pt x="218249" y="27584"/>
                  </a:lnTo>
                  <a:lnTo>
                    <a:pt x="218389" y="27457"/>
                  </a:lnTo>
                  <a:lnTo>
                    <a:pt x="215569" y="27584"/>
                  </a:lnTo>
                  <a:lnTo>
                    <a:pt x="211861" y="25450"/>
                  </a:lnTo>
                  <a:lnTo>
                    <a:pt x="210705" y="29222"/>
                  </a:lnTo>
                  <a:lnTo>
                    <a:pt x="207937" y="30721"/>
                  </a:lnTo>
                  <a:lnTo>
                    <a:pt x="208305" y="26987"/>
                  </a:lnTo>
                  <a:lnTo>
                    <a:pt x="206070" y="26631"/>
                  </a:lnTo>
                  <a:lnTo>
                    <a:pt x="201091" y="28892"/>
                  </a:lnTo>
                  <a:lnTo>
                    <a:pt x="195173" y="28943"/>
                  </a:lnTo>
                  <a:lnTo>
                    <a:pt x="190093" y="29451"/>
                  </a:lnTo>
                  <a:lnTo>
                    <a:pt x="187642" y="33045"/>
                  </a:lnTo>
                  <a:lnTo>
                    <a:pt x="190042" y="32740"/>
                  </a:lnTo>
                  <a:lnTo>
                    <a:pt x="194741" y="33718"/>
                  </a:lnTo>
                  <a:lnTo>
                    <a:pt x="199212" y="32791"/>
                  </a:lnTo>
                  <a:lnTo>
                    <a:pt x="198132" y="33896"/>
                  </a:lnTo>
                  <a:lnTo>
                    <a:pt x="199250" y="35318"/>
                  </a:lnTo>
                  <a:lnTo>
                    <a:pt x="197612" y="35712"/>
                  </a:lnTo>
                  <a:lnTo>
                    <a:pt x="193281" y="36626"/>
                  </a:lnTo>
                  <a:lnTo>
                    <a:pt x="195630" y="37299"/>
                  </a:lnTo>
                  <a:lnTo>
                    <a:pt x="199072" y="35890"/>
                  </a:lnTo>
                  <a:lnTo>
                    <a:pt x="203923" y="36334"/>
                  </a:lnTo>
                  <a:lnTo>
                    <a:pt x="204609" y="35890"/>
                  </a:lnTo>
                  <a:lnTo>
                    <a:pt x="208203" y="33604"/>
                  </a:lnTo>
                  <a:lnTo>
                    <a:pt x="206108" y="36753"/>
                  </a:lnTo>
                  <a:lnTo>
                    <a:pt x="212051" y="33604"/>
                  </a:lnTo>
                  <a:lnTo>
                    <a:pt x="212496" y="33375"/>
                  </a:lnTo>
                  <a:lnTo>
                    <a:pt x="211861" y="36753"/>
                  </a:lnTo>
                  <a:lnTo>
                    <a:pt x="214185" y="33972"/>
                  </a:lnTo>
                  <a:lnTo>
                    <a:pt x="218732" y="33921"/>
                  </a:lnTo>
                  <a:lnTo>
                    <a:pt x="223177" y="33578"/>
                  </a:lnTo>
                  <a:lnTo>
                    <a:pt x="223278" y="33375"/>
                  </a:lnTo>
                  <a:lnTo>
                    <a:pt x="223596" y="32791"/>
                  </a:lnTo>
                  <a:lnTo>
                    <a:pt x="224701" y="30784"/>
                  </a:lnTo>
                  <a:lnTo>
                    <a:pt x="225196" y="29895"/>
                  </a:lnTo>
                  <a:lnTo>
                    <a:pt x="231584" y="31724"/>
                  </a:lnTo>
                  <a:lnTo>
                    <a:pt x="226898" y="29895"/>
                  </a:lnTo>
                  <a:lnTo>
                    <a:pt x="225399" y="29311"/>
                  </a:lnTo>
                  <a:lnTo>
                    <a:pt x="232702" y="30657"/>
                  </a:lnTo>
                  <a:lnTo>
                    <a:pt x="232791" y="31623"/>
                  </a:lnTo>
                  <a:lnTo>
                    <a:pt x="231597" y="31724"/>
                  </a:lnTo>
                  <a:lnTo>
                    <a:pt x="231114" y="31940"/>
                  </a:lnTo>
                  <a:lnTo>
                    <a:pt x="234086" y="33451"/>
                  </a:lnTo>
                  <a:lnTo>
                    <a:pt x="234873" y="29311"/>
                  </a:lnTo>
                  <a:lnTo>
                    <a:pt x="235140" y="27940"/>
                  </a:lnTo>
                  <a:lnTo>
                    <a:pt x="237794" y="31597"/>
                  </a:lnTo>
                  <a:lnTo>
                    <a:pt x="243573" y="31762"/>
                  </a:lnTo>
                  <a:lnTo>
                    <a:pt x="238594" y="29222"/>
                  </a:lnTo>
                  <a:lnTo>
                    <a:pt x="240195" y="27940"/>
                  </a:lnTo>
                  <a:lnTo>
                    <a:pt x="241795" y="26670"/>
                  </a:lnTo>
                  <a:lnTo>
                    <a:pt x="247840" y="27241"/>
                  </a:lnTo>
                  <a:lnTo>
                    <a:pt x="246253" y="28511"/>
                  </a:lnTo>
                  <a:lnTo>
                    <a:pt x="249809" y="31775"/>
                  </a:lnTo>
                  <a:lnTo>
                    <a:pt x="250024" y="27686"/>
                  </a:lnTo>
                  <a:lnTo>
                    <a:pt x="253733" y="29387"/>
                  </a:lnTo>
                  <a:lnTo>
                    <a:pt x="255752" y="27686"/>
                  </a:lnTo>
                  <a:lnTo>
                    <a:pt x="256476" y="27089"/>
                  </a:lnTo>
                  <a:lnTo>
                    <a:pt x="255765" y="26936"/>
                  </a:lnTo>
                  <a:lnTo>
                    <a:pt x="253593" y="26670"/>
                  </a:lnTo>
                  <a:lnTo>
                    <a:pt x="251637" y="26428"/>
                  </a:lnTo>
                  <a:lnTo>
                    <a:pt x="252552" y="25806"/>
                  </a:lnTo>
                  <a:lnTo>
                    <a:pt x="254190" y="24701"/>
                  </a:lnTo>
                  <a:lnTo>
                    <a:pt x="261162" y="24866"/>
                  </a:lnTo>
                  <a:close/>
                </a:path>
                <a:path w="687070" h="100329">
                  <a:moveTo>
                    <a:pt x="262420" y="22225"/>
                  </a:moveTo>
                  <a:lnTo>
                    <a:pt x="260756" y="21336"/>
                  </a:lnTo>
                  <a:lnTo>
                    <a:pt x="259549" y="21602"/>
                  </a:lnTo>
                  <a:lnTo>
                    <a:pt x="259778" y="22072"/>
                  </a:lnTo>
                  <a:lnTo>
                    <a:pt x="262420" y="22225"/>
                  </a:lnTo>
                  <a:close/>
                </a:path>
                <a:path w="687070" h="100329">
                  <a:moveTo>
                    <a:pt x="262864" y="74726"/>
                  </a:moveTo>
                  <a:lnTo>
                    <a:pt x="262585" y="74447"/>
                  </a:lnTo>
                  <a:lnTo>
                    <a:pt x="262382" y="74904"/>
                  </a:lnTo>
                  <a:lnTo>
                    <a:pt x="262864" y="74726"/>
                  </a:lnTo>
                  <a:close/>
                </a:path>
                <a:path w="687070" h="100329">
                  <a:moveTo>
                    <a:pt x="263715" y="20662"/>
                  </a:moveTo>
                  <a:lnTo>
                    <a:pt x="261099" y="21259"/>
                  </a:lnTo>
                  <a:lnTo>
                    <a:pt x="262763" y="21882"/>
                  </a:lnTo>
                  <a:lnTo>
                    <a:pt x="263715" y="20662"/>
                  </a:lnTo>
                  <a:close/>
                </a:path>
                <a:path w="687070" h="100329">
                  <a:moveTo>
                    <a:pt x="263944" y="77647"/>
                  </a:moveTo>
                  <a:lnTo>
                    <a:pt x="262216" y="75577"/>
                  </a:lnTo>
                  <a:lnTo>
                    <a:pt x="262204" y="75272"/>
                  </a:lnTo>
                  <a:lnTo>
                    <a:pt x="262382" y="74904"/>
                  </a:lnTo>
                  <a:lnTo>
                    <a:pt x="260464" y="75577"/>
                  </a:lnTo>
                  <a:lnTo>
                    <a:pt x="259930" y="76733"/>
                  </a:lnTo>
                  <a:lnTo>
                    <a:pt x="261340" y="77177"/>
                  </a:lnTo>
                  <a:lnTo>
                    <a:pt x="262483" y="78193"/>
                  </a:lnTo>
                  <a:lnTo>
                    <a:pt x="263944" y="77647"/>
                  </a:lnTo>
                  <a:close/>
                </a:path>
                <a:path w="687070" h="100329">
                  <a:moveTo>
                    <a:pt x="266788" y="71399"/>
                  </a:moveTo>
                  <a:lnTo>
                    <a:pt x="259562" y="68732"/>
                  </a:lnTo>
                  <a:lnTo>
                    <a:pt x="254330" y="74904"/>
                  </a:lnTo>
                  <a:lnTo>
                    <a:pt x="254660" y="75272"/>
                  </a:lnTo>
                  <a:lnTo>
                    <a:pt x="258432" y="72999"/>
                  </a:lnTo>
                  <a:lnTo>
                    <a:pt x="261505" y="73317"/>
                  </a:lnTo>
                  <a:lnTo>
                    <a:pt x="262585" y="74447"/>
                  </a:lnTo>
                  <a:lnTo>
                    <a:pt x="263245" y="72999"/>
                  </a:lnTo>
                  <a:lnTo>
                    <a:pt x="263423" y="72618"/>
                  </a:lnTo>
                  <a:lnTo>
                    <a:pt x="266788" y="71399"/>
                  </a:lnTo>
                  <a:close/>
                </a:path>
                <a:path w="687070" h="100329">
                  <a:moveTo>
                    <a:pt x="266941" y="21336"/>
                  </a:moveTo>
                  <a:lnTo>
                    <a:pt x="266852" y="21170"/>
                  </a:lnTo>
                  <a:lnTo>
                    <a:pt x="265607" y="22288"/>
                  </a:lnTo>
                  <a:lnTo>
                    <a:pt x="266941" y="21336"/>
                  </a:lnTo>
                  <a:close/>
                </a:path>
                <a:path w="687070" h="100329">
                  <a:moveTo>
                    <a:pt x="267360" y="21882"/>
                  </a:moveTo>
                  <a:lnTo>
                    <a:pt x="267258" y="21666"/>
                  </a:lnTo>
                  <a:lnTo>
                    <a:pt x="265874" y="23050"/>
                  </a:lnTo>
                  <a:lnTo>
                    <a:pt x="267360" y="21882"/>
                  </a:lnTo>
                  <a:close/>
                </a:path>
                <a:path w="687070" h="100329">
                  <a:moveTo>
                    <a:pt x="268820" y="18821"/>
                  </a:moveTo>
                  <a:lnTo>
                    <a:pt x="266103" y="17640"/>
                  </a:lnTo>
                  <a:lnTo>
                    <a:pt x="263715" y="20662"/>
                  </a:lnTo>
                  <a:lnTo>
                    <a:pt x="266001" y="20142"/>
                  </a:lnTo>
                  <a:lnTo>
                    <a:pt x="266750" y="21056"/>
                  </a:lnTo>
                  <a:lnTo>
                    <a:pt x="267589" y="20142"/>
                  </a:lnTo>
                  <a:lnTo>
                    <a:pt x="268820" y="18821"/>
                  </a:lnTo>
                  <a:close/>
                </a:path>
                <a:path w="687070" h="100329">
                  <a:moveTo>
                    <a:pt x="269341" y="19596"/>
                  </a:moveTo>
                  <a:lnTo>
                    <a:pt x="267042" y="21259"/>
                  </a:lnTo>
                  <a:lnTo>
                    <a:pt x="267258" y="21666"/>
                  </a:lnTo>
                  <a:lnTo>
                    <a:pt x="269341" y="19596"/>
                  </a:lnTo>
                  <a:close/>
                </a:path>
                <a:path w="687070" h="100329">
                  <a:moveTo>
                    <a:pt x="273202" y="9817"/>
                  </a:moveTo>
                  <a:lnTo>
                    <a:pt x="273024" y="9042"/>
                  </a:lnTo>
                  <a:lnTo>
                    <a:pt x="272745" y="7708"/>
                  </a:lnTo>
                  <a:lnTo>
                    <a:pt x="272681" y="7416"/>
                  </a:lnTo>
                  <a:lnTo>
                    <a:pt x="270129" y="7416"/>
                  </a:lnTo>
                  <a:lnTo>
                    <a:pt x="270332" y="6553"/>
                  </a:lnTo>
                  <a:lnTo>
                    <a:pt x="270484" y="5880"/>
                  </a:lnTo>
                  <a:lnTo>
                    <a:pt x="271018" y="3683"/>
                  </a:lnTo>
                  <a:lnTo>
                    <a:pt x="261721" y="5880"/>
                  </a:lnTo>
                  <a:lnTo>
                    <a:pt x="260616" y="2832"/>
                  </a:lnTo>
                  <a:lnTo>
                    <a:pt x="259740" y="6553"/>
                  </a:lnTo>
                  <a:lnTo>
                    <a:pt x="250990" y="4648"/>
                  </a:lnTo>
                  <a:lnTo>
                    <a:pt x="250405" y="6819"/>
                  </a:lnTo>
                  <a:lnTo>
                    <a:pt x="247751" y="7708"/>
                  </a:lnTo>
                  <a:lnTo>
                    <a:pt x="244068" y="7505"/>
                  </a:lnTo>
                  <a:lnTo>
                    <a:pt x="244030" y="6705"/>
                  </a:lnTo>
                  <a:lnTo>
                    <a:pt x="243992" y="5562"/>
                  </a:lnTo>
                  <a:lnTo>
                    <a:pt x="244424" y="5410"/>
                  </a:lnTo>
                  <a:lnTo>
                    <a:pt x="245148" y="5016"/>
                  </a:lnTo>
                  <a:lnTo>
                    <a:pt x="245910" y="4838"/>
                  </a:lnTo>
                  <a:lnTo>
                    <a:pt x="243281" y="4838"/>
                  </a:lnTo>
                  <a:lnTo>
                    <a:pt x="243700" y="4000"/>
                  </a:lnTo>
                  <a:lnTo>
                    <a:pt x="241338" y="4051"/>
                  </a:lnTo>
                  <a:lnTo>
                    <a:pt x="241477" y="6705"/>
                  </a:lnTo>
                  <a:lnTo>
                    <a:pt x="238302" y="5067"/>
                  </a:lnTo>
                  <a:lnTo>
                    <a:pt x="238252" y="4102"/>
                  </a:lnTo>
                  <a:lnTo>
                    <a:pt x="239941" y="4000"/>
                  </a:lnTo>
                  <a:lnTo>
                    <a:pt x="241249" y="3568"/>
                  </a:lnTo>
                  <a:lnTo>
                    <a:pt x="234861" y="3302"/>
                  </a:lnTo>
                  <a:lnTo>
                    <a:pt x="230428" y="9715"/>
                  </a:lnTo>
                  <a:lnTo>
                    <a:pt x="224980" y="6743"/>
                  </a:lnTo>
                  <a:lnTo>
                    <a:pt x="224028" y="8547"/>
                  </a:lnTo>
                  <a:lnTo>
                    <a:pt x="216916" y="9182"/>
                  </a:lnTo>
                  <a:lnTo>
                    <a:pt x="216903" y="9588"/>
                  </a:lnTo>
                  <a:lnTo>
                    <a:pt x="218567" y="12941"/>
                  </a:lnTo>
                  <a:lnTo>
                    <a:pt x="216509" y="11709"/>
                  </a:lnTo>
                  <a:lnTo>
                    <a:pt x="216750" y="10210"/>
                  </a:lnTo>
                  <a:lnTo>
                    <a:pt x="216712" y="9194"/>
                  </a:lnTo>
                  <a:lnTo>
                    <a:pt x="216916" y="9182"/>
                  </a:lnTo>
                  <a:lnTo>
                    <a:pt x="217017" y="8585"/>
                  </a:lnTo>
                  <a:lnTo>
                    <a:pt x="211734" y="9486"/>
                  </a:lnTo>
                  <a:lnTo>
                    <a:pt x="208876" y="12954"/>
                  </a:lnTo>
                  <a:lnTo>
                    <a:pt x="226428" y="12941"/>
                  </a:lnTo>
                  <a:lnTo>
                    <a:pt x="227799" y="10617"/>
                  </a:lnTo>
                  <a:lnTo>
                    <a:pt x="234581" y="12230"/>
                  </a:lnTo>
                  <a:lnTo>
                    <a:pt x="233324" y="14605"/>
                  </a:lnTo>
                  <a:lnTo>
                    <a:pt x="237210" y="11315"/>
                  </a:lnTo>
                  <a:lnTo>
                    <a:pt x="248005" y="14490"/>
                  </a:lnTo>
                  <a:lnTo>
                    <a:pt x="255587" y="12369"/>
                  </a:lnTo>
                  <a:lnTo>
                    <a:pt x="254596" y="11315"/>
                  </a:lnTo>
                  <a:lnTo>
                    <a:pt x="253949" y="10617"/>
                  </a:lnTo>
                  <a:lnTo>
                    <a:pt x="254012" y="10388"/>
                  </a:lnTo>
                  <a:lnTo>
                    <a:pt x="254812" y="9715"/>
                  </a:lnTo>
                  <a:lnTo>
                    <a:pt x="256692" y="11645"/>
                  </a:lnTo>
                  <a:lnTo>
                    <a:pt x="264439" y="9702"/>
                  </a:lnTo>
                  <a:lnTo>
                    <a:pt x="267068" y="9042"/>
                  </a:lnTo>
                  <a:lnTo>
                    <a:pt x="273202" y="9817"/>
                  </a:lnTo>
                  <a:close/>
                </a:path>
                <a:path w="687070" h="100329">
                  <a:moveTo>
                    <a:pt x="276390" y="4851"/>
                  </a:moveTo>
                  <a:lnTo>
                    <a:pt x="272427" y="6159"/>
                  </a:lnTo>
                  <a:lnTo>
                    <a:pt x="272669" y="7315"/>
                  </a:lnTo>
                  <a:lnTo>
                    <a:pt x="275145" y="7213"/>
                  </a:lnTo>
                  <a:lnTo>
                    <a:pt x="276390" y="4851"/>
                  </a:lnTo>
                  <a:close/>
                </a:path>
                <a:path w="687070" h="100329">
                  <a:moveTo>
                    <a:pt x="278460" y="10998"/>
                  </a:moveTo>
                  <a:lnTo>
                    <a:pt x="277558" y="10820"/>
                  </a:lnTo>
                  <a:lnTo>
                    <a:pt x="272630" y="12941"/>
                  </a:lnTo>
                  <a:lnTo>
                    <a:pt x="278460" y="10998"/>
                  </a:lnTo>
                  <a:close/>
                </a:path>
                <a:path w="687070" h="100329">
                  <a:moveTo>
                    <a:pt x="299745" y="4495"/>
                  </a:moveTo>
                  <a:lnTo>
                    <a:pt x="297002" y="0"/>
                  </a:lnTo>
                  <a:lnTo>
                    <a:pt x="288696" y="2260"/>
                  </a:lnTo>
                  <a:lnTo>
                    <a:pt x="293382" y="2654"/>
                  </a:lnTo>
                  <a:lnTo>
                    <a:pt x="293420" y="4495"/>
                  </a:lnTo>
                  <a:lnTo>
                    <a:pt x="299745" y="4495"/>
                  </a:lnTo>
                  <a:close/>
                </a:path>
                <a:path w="687070" h="100329">
                  <a:moveTo>
                    <a:pt x="317030" y="10261"/>
                  </a:moveTo>
                  <a:lnTo>
                    <a:pt x="315125" y="10210"/>
                  </a:lnTo>
                  <a:lnTo>
                    <a:pt x="314947" y="11163"/>
                  </a:lnTo>
                  <a:lnTo>
                    <a:pt x="317030" y="10261"/>
                  </a:lnTo>
                  <a:close/>
                </a:path>
                <a:path w="687070" h="100329">
                  <a:moveTo>
                    <a:pt x="317080" y="23622"/>
                  </a:moveTo>
                  <a:lnTo>
                    <a:pt x="316687" y="21170"/>
                  </a:lnTo>
                  <a:lnTo>
                    <a:pt x="314871" y="21170"/>
                  </a:lnTo>
                  <a:lnTo>
                    <a:pt x="315112" y="19723"/>
                  </a:lnTo>
                  <a:lnTo>
                    <a:pt x="315150" y="19443"/>
                  </a:lnTo>
                  <a:lnTo>
                    <a:pt x="315493" y="17462"/>
                  </a:lnTo>
                  <a:lnTo>
                    <a:pt x="308800" y="19443"/>
                  </a:lnTo>
                  <a:lnTo>
                    <a:pt x="308000" y="16395"/>
                  </a:lnTo>
                  <a:lnTo>
                    <a:pt x="307378" y="20078"/>
                  </a:lnTo>
                  <a:lnTo>
                    <a:pt x="301053" y="18008"/>
                  </a:lnTo>
                  <a:lnTo>
                    <a:pt x="300659" y="20142"/>
                  </a:lnTo>
                  <a:lnTo>
                    <a:pt x="298754" y="20980"/>
                  </a:lnTo>
                  <a:lnTo>
                    <a:pt x="296087" y="20701"/>
                  </a:lnTo>
                  <a:lnTo>
                    <a:pt x="296049" y="19850"/>
                  </a:lnTo>
                  <a:lnTo>
                    <a:pt x="296151" y="18694"/>
                  </a:lnTo>
                  <a:lnTo>
                    <a:pt x="297459" y="18059"/>
                  </a:lnTo>
                  <a:lnTo>
                    <a:pt x="295516" y="18008"/>
                  </a:lnTo>
                  <a:lnTo>
                    <a:pt x="295821" y="17195"/>
                  </a:lnTo>
                  <a:lnTo>
                    <a:pt x="294106" y="17195"/>
                  </a:lnTo>
                  <a:lnTo>
                    <a:pt x="294220" y="19850"/>
                  </a:lnTo>
                  <a:lnTo>
                    <a:pt x="291947" y="18173"/>
                  </a:lnTo>
                  <a:lnTo>
                    <a:pt x="291871" y="17183"/>
                  </a:lnTo>
                  <a:lnTo>
                    <a:pt x="293090" y="17132"/>
                  </a:lnTo>
                  <a:lnTo>
                    <a:pt x="294030" y="16700"/>
                  </a:lnTo>
                  <a:lnTo>
                    <a:pt x="289433" y="16281"/>
                  </a:lnTo>
                  <a:lnTo>
                    <a:pt x="286321" y="22593"/>
                  </a:lnTo>
                  <a:lnTo>
                    <a:pt x="282346" y="19519"/>
                  </a:lnTo>
                  <a:lnTo>
                    <a:pt x="281698" y="21285"/>
                  </a:lnTo>
                  <a:lnTo>
                    <a:pt x="276567" y="21742"/>
                  </a:lnTo>
                  <a:lnTo>
                    <a:pt x="276593" y="22263"/>
                  </a:lnTo>
                  <a:lnTo>
                    <a:pt x="277787" y="25552"/>
                  </a:lnTo>
                  <a:lnTo>
                    <a:pt x="277507" y="25323"/>
                  </a:lnTo>
                  <a:lnTo>
                    <a:pt x="276390" y="24358"/>
                  </a:lnTo>
                  <a:lnTo>
                    <a:pt x="276504" y="22263"/>
                  </a:lnTo>
                  <a:lnTo>
                    <a:pt x="276415" y="21755"/>
                  </a:lnTo>
                  <a:lnTo>
                    <a:pt x="276567" y="21742"/>
                  </a:lnTo>
                  <a:lnTo>
                    <a:pt x="276631" y="21170"/>
                  </a:lnTo>
                  <a:lnTo>
                    <a:pt x="272821" y="21945"/>
                  </a:lnTo>
                  <a:lnTo>
                    <a:pt x="270802" y="25323"/>
                  </a:lnTo>
                  <a:lnTo>
                    <a:pt x="270306" y="24422"/>
                  </a:lnTo>
                  <a:lnTo>
                    <a:pt x="268452" y="20980"/>
                  </a:lnTo>
                  <a:lnTo>
                    <a:pt x="267614" y="21666"/>
                  </a:lnTo>
                  <a:lnTo>
                    <a:pt x="267487" y="21945"/>
                  </a:lnTo>
                  <a:lnTo>
                    <a:pt x="269557" y="24422"/>
                  </a:lnTo>
                  <a:lnTo>
                    <a:pt x="266433" y="23253"/>
                  </a:lnTo>
                  <a:lnTo>
                    <a:pt x="265912" y="23063"/>
                  </a:lnTo>
                  <a:lnTo>
                    <a:pt x="265671" y="23253"/>
                  </a:lnTo>
                  <a:lnTo>
                    <a:pt x="265874" y="23050"/>
                  </a:lnTo>
                  <a:lnTo>
                    <a:pt x="262763" y="21882"/>
                  </a:lnTo>
                  <a:lnTo>
                    <a:pt x="262483" y="22225"/>
                  </a:lnTo>
                  <a:lnTo>
                    <a:pt x="262648" y="22339"/>
                  </a:lnTo>
                  <a:lnTo>
                    <a:pt x="265455" y="23850"/>
                  </a:lnTo>
                  <a:lnTo>
                    <a:pt x="261480" y="26149"/>
                  </a:lnTo>
                  <a:lnTo>
                    <a:pt x="258368" y="26200"/>
                  </a:lnTo>
                  <a:lnTo>
                    <a:pt x="256387" y="29603"/>
                  </a:lnTo>
                  <a:lnTo>
                    <a:pt x="261899" y="29413"/>
                  </a:lnTo>
                  <a:lnTo>
                    <a:pt x="268579" y="28321"/>
                  </a:lnTo>
                  <a:lnTo>
                    <a:pt x="274459" y="26123"/>
                  </a:lnTo>
                  <a:lnTo>
                    <a:pt x="277837" y="26530"/>
                  </a:lnTo>
                  <a:lnTo>
                    <a:pt x="272872" y="28321"/>
                  </a:lnTo>
                  <a:lnTo>
                    <a:pt x="275513" y="28575"/>
                  </a:lnTo>
                  <a:lnTo>
                    <a:pt x="281584" y="30226"/>
                  </a:lnTo>
                  <a:lnTo>
                    <a:pt x="283298" y="26123"/>
                  </a:lnTo>
                  <a:lnTo>
                    <a:pt x="283540" y="25552"/>
                  </a:lnTo>
                  <a:lnTo>
                    <a:pt x="284416" y="23469"/>
                  </a:lnTo>
                  <a:lnTo>
                    <a:pt x="289280" y="25209"/>
                  </a:lnTo>
                  <a:lnTo>
                    <a:pt x="288429" y="27559"/>
                  </a:lnTo>
                  <a:lnTo>
                    <a:pt x="291185" y="24358"/>
                  </a:lnTo>
                  <a:lnTo>
                    <a:pt x="298996" y="27762"/>
                  </a:lnTo>
                  <a:lnTo>
                    <a:pt x="303949" y="25984"/>
                  </a:lnTo>
                  <a:lnTo>
                    <a:pt x="303822" y="24917"/>
                  </a:lnTo>
                  <a:lnTo>
                    <a:pt x="303466" y="24358"/>
                  </a:lnTo>
                  <a:lnTo>
                    <a:pt x="303212" y="23990"/>
                  </a:lnTo>
                  <a:lnTo>
                    <a:pt x="303225" y="23850"/>
                  </a:lnTo>
                  <a:lnTo>
                    <a:pt x="303568" y="23469"/>
                  </a:lnTo>
                  <a:lnTo>
                    <a:pt x="303885" y="23114"/>
                  </a:lnTo>
                  <a:lnTo>
                    <a:pt x="303898" y="23990"/>
                  </a:lnTo>
                  <a:lnTo>
                    <a:pt x="304025" y="25209"/>
                  </a:lnTo>
                  <a:lnTo>
                    <a:pt x="304431" y="25806"/>
                  </a:lnTo>
                  <a:lnTo>
                    <a:pt x="303949" y="25984"/>
                  </a:lnTo>
                  <a:lnTo>
                    <a:pt x="304038" y="28930"/>
                  </a:lnTo>
                  <a:lnTo>
                    <a:pt x="308711" y="23114"/>
                  </a:lnTo>
                  <a:lnTo>
                    <a:pt x="309130" y="22593"/>
                  </a:lnTo>
                  <a:lnTo>
                    <a:pt x="310438" y="20980"/>
                  </a:lnTo>
                  <a:lnTo>
                    <a:pt x="311162" y="20078"/>
                  </a:lnTo>
                  <a:lnTo>
                    <a:pt x="311454" y="19723"/>
                  </a:lnTo>
                  <a:lnTo>
                    <a:pt x="317080" y="23622"/>
                  </a:lnTo>
                  <a:close/>
                </a:path>
                <a:path w="687070" h="100329">
                  <a:moveTo>
                    <a:pt x="319354" y="18732"/>
                  </a:moveTo>
                  <a:lnTo>
                    <a:pt x="316534" y="19939"/>
                  </a:lnTo>
                  <a:lnTo>
                    <a:pt x="316687" y="21120"/>
                  </a:lnTo>
                  <a:lnTo>
                    <a:pt x="318465" y="21056"/>
                  </a:lnTo>
                  <a:lnTo>
                    <a:pt x="319354" y="18732"/>
                  </a:lnTo>
                  <a:close/>
                </a:path>
                <a:path w="687070" h="100329">
                  <a:moveTo>
                    <a:pt x="320878" y="24917"/>
                  </a:moveTo>
                  <a:lnTo>
                    <a:pt x="320230" y="24701"/>
                  </a:lnTo>
                  <a:lnTo>
                    <a:pt x="316674" y="26720"/>
                  </a:lnTo>
                  <a:lnTo>
                    <a:pt x="320878" y="24917"/>
                  </a:lnTo>
                  <a:close/>
                </a:path>
                <a:path w="687070" h="100329">
                  <a:moveTo>
                    <a:pt x="323469" y="2755"/>
                  </a:moveTo>
                  <a:lnTo>
                    <a:pt x="323100" y="2209"/>
                  </a:lnTo>
                  <a:lnTo>
                    <a:pt x="323151" y="3733"/>
                  </a:lnTo>
                  <a:lnTo>
                    <a:pt x="323392" y="3251"/>
                  </a:lnTo>
                  <a:lnTo>
                    <a:pt x="323469" y="2755"/>
                  </a:lnTo>
                  <a:close/>
                </a:path>
                <a:path w="687070" h="100329">
                  <a:moveTo>
                    <a:pt x="345833" y="5664"/>
                  </a:moveTo>
                  <a:lnTo>
                    <a:pt x="339801" y="1727"/>
                  </a:lnTo>
                  <a:lnTo>
                    <a:pt x="339445" y="368"/>
                  </a:lnTo>
                  <a:lnTo>
                    <a:pt x="332460" y="2133"/>
                  </a:lnTo>
                  <a:lnTo>
                    <a:pt x="328523" y="5346"/>
                  </a:lnTo>
                  <a:lnTo>
                    <a:pt x="323215" y="7061"/>
                  </a:lnTo>
                  <a:lnTo>
                    <a:pt x="323151" y="3733"/>
                  </a:lnTo>
                  <a:lnTo>
                    <a:pt x="321995" y="6057"/>
                  </a:lnTo>
                  <a:lnTo>
                    <a:pt x="315607" y="7645"/>
                  </a:lnTo>
                  <a:lnTo>
                    <a:pt x="315836" y="6477"/>
                  </a:lnTo>
                  <a:lnTo>
                    <a:pt x="310896" y="8572"/>
                  </a:lnTo>
                  <a:lnTo>
                    <a:pt x="311099" y="5715"/>
                  </a:lnTo>
                  <a:lnTo>
                    <a:pt x="311150" y="5067"/>
                  </a:lnTo>
                  <a:lnTo>
                    <a:pt x="314147" y="4597"/>
                  </a:lnTo>
                  <a:lnTo>
                    <a:pt x="314109" y="3581"/>
                  </a:lnTo>
                  <a:lnTo>
                    <a:pt x="314071" y="1701"/>
                  </a:lnTo>
                  <a:lnTo>
                    <a:pt x="309778" y="3581"/>
                  </a:lnTo>
                  <a:lnTo>
                    <a:pt x="310781" y="2514"/>
                  </a:lnTo>
                  <a:lnTo>
                    <a:pt x="311099" y="2184"/>
                  </a:lnTo>
                  <a:lnTo>
                    <a:pt x="307086" y="2514"/>
                  </a:lnTo>
                  <a:lnTo>
                    <a:pt x="308381" y="1117"/>
                  </a:lnTo>
                  <a:lnTo>
                    <a:pt x="300469" y="5664"/>
                  </a:lnTo>
                  <a:lnTo>
                    <a:pt x="300151" y="5156"/>
                  </a:lnTo>
                  <a:lnTo>
                    <a:pt x="299796" y="4572"/>
                  </a:lnTo>
                  <a:lnTo>
                    <a:pt x="293433" y="4572"/>
                  </a:lnTo>
                  <a:lnTo>
                    <a:pt x="290525" y="4572"/>
                  </a:lnTo>
                  <a:lnTo>
                    <a:pt x="288772" y="5156"/>
                  </a:lnTo>
                  <a:lnTo>
                    <a:pt x="286956" y="3187"/>
                  </a:lnTo>
                  <a:lnTo>
                    <a:pt x="286766" y="2971"/>
                  </a:lnTo>
                  <a:lnTo>
                    <a:pt x="286359" y="2527"/>
                  </a:lnTo>
                  <a:lnTo>
                    <a:pt x="285051" y="2971"/>
                  </a:lnTo>
                  <a:lnTo>
                    <a:pt x="280657" y="1981"/>
                  </a:lnTo>
                  <a:lnTo>
                    <a:pt x="277025" y="3657"/>
                  </a:lnTo>
                  <a:lnTo>
                    <a:pt x="276390" y="4851"/>
                  </a:lnTo>
                  <a:lnTo>
                    <a:pt x="279704" y="3759"/>
                  </a:lnTo>
                  <a:lnTo>
                    <a:pt x="284353" y="3187"/>
                  </a:lnTo>
                  <a:lnTo>
                    <a:pt x="285877" y="4000"/>
                  </a:lnTo>
                  <a:lnTo>
                    <a:pt x="285991" y="4495"/>
                  </a:lnTo>
                  <a:lnTo>
                    <a:pt x="285902" y="5016"/>
                  </a:lnTo>
                  <a:lnTo>
                    <a:pt x="285800" y="6616"/>
                  </a:lnTo>
                  <a:lnTo>
                    <a:pt x="278066" y="4787"/>
                  </a:lnTo>
                  <a:lnTo>
                    <a:pt x="278333" y="8153"/>
                  </a:lnTo>
                  <a:lnTo>
                    <a:pt x="278460" y="10998"/>
                  </a:lnTo>
                  <a:lnTo>
                    <a:pt x="285965" y="12433"/>
                  </a:lnTo>
                  <a:lnTo>
                    <a:pt x="290220" y="9550"/>
                  </a:lnTo>
                  <a:lnTo>
                    <a:pt x="288632" y="12509"/>
                  </a:lnTo>
                  <a:lnTo>
                    <a:pt x="295630" y="12636"/>
                  </a:lnTo>
                  <a:lnTo>
                    <a:pt x="295097" y="9550"/>
                  </a:lnTo>
                  <a:lnTo>
                    <a:pt x="294601" y="6616"/>
                  </a:lnTo>
                  <a:lnTo>
                    <a:pt x="294449" y="5715"/>
                  </a:lnTo>
                  <a:lnTo>
                    <a:pt x="301866" y="8153"/>
                  </a:lnTo>
                  <a:lnTo>
                    <a:pt x="301256" y="10299"/>
                  </a:lnTo>
                  <a:lnTo>
                    <a:pt x="312623" y="10160"/>
                  </a:lnTo>
                  <a:lnTo>
                    <a:pt x="315125" y="10210"/>
                  </a:lnTo>
                  <a:lnTo>
                    <a:pt x="315429" y="8572"/>
                  </a:lnTo>
                  <a:lnTo>
                    <a:pt x="315607" y="7658"/>
                  </a:lnTo>
                  <a:lnTo>
                    <a:pt x="319265" y="9283"/>
                  </a:lnTo>
                  <a:lnTo>
                    <a:pt x="317030" y="10261"/>
                  </a:lnTo>
                  <a:lnTo>
                    <a:pt x="324218" y="10426"/>
                  </a:lnTo>
                  <a:lnTo>
                    <a:pt x="335241" y="9906"/>
                  </a:lnTo>
                  <a:lnTo>
                    <a:pt x="344906" y="7391"/>
                  </a:lnTo>
                  <a:lnTo>
                    <a:pt x="345084" y="7061"/>
                  </a:lnTo>
                  <a:lnTo>
                    <a:pt x="345833" y="5664"/>
                  </a:lnTo>
                  <a:close/>
                </a:path>
                <a:path w="687070" h="100329">
                  <a:moveTo>
                    <a:pt x="347738" y="21107"/>
                  </a:moveTo>
                  <a:lnTo>
                    <a:pt x="344170" y="23114"/>
                  </a:lnTo>
                  <a:lnTo>
                    <a:pt x="344335" y="20015"/>
                  </a:lnTo>
                  <a:lnTo>
                    <a:pt x="344360" y="19621"/>
                  </a:lnTo>
                  <a:lnTo>
                    <a:pt x="346519" y="19202"/>
                  </a:lnTo>
                  <a:lnTo>
                    <a:pt x="346494" y="18110"/>
                  </a:lnTo>
                  <a:lnTo>
                    <a:pt x="346468" y="16294"/>
                  </a:lnTo>
                  <a:lnTo>
                    <a:pt x="343382" y="18110"/>
                  </a:lnTo>
                  <a:lnTo>
                    <a:pt x="344131" y="17005"/>
                  </a:lnTo>
                  <a:lnTo>
                    <a:pt x="344335" y="16725"/>
                  </a:lnTo>
                  <a:lnTo>
                    <a:pt x="341439" y="17005"/>
                  </a:lnTo>
                  <a:lnTo>
                    <a:pt x="342379" y="15608"/>
                  </a:lnTo>
                  <a:lnTo>
                    <a:pt x="336677" y="20015"/>
                  </a:lnTo>
                  <a:lnTo>
                    <a:pt x="336346" y="19278"/>
                  </a:lnTo>
                  <a:lnTo>
                    <a:pt x="336130" y="18783"/>
                  </a:lnTo>
                  <a:lnTo>
                    <a:pt x="334175" y="14274"/>
                  </a:lnTo>
                  <a:lnTo>
                    <a:pt x="328206" y="16370"/>
                  </a:lnTo>
                  <a:lnTo>
                    <a:pt x="331571" y="16865"/>
                  </a:lnTo>
                  <a:lnTo>
                    <a:pt x="331609" y="18783"/>
                  </a:lnTo>
                  <a:lnTo>
                    <a:pt x="329692" y="18669"/>
                  </a:lnTo>
                  <a:lnTo>
                    <a:pt x="328269" y="19278"/>
                  </a:lnTo>
                  <a:lnTo>
                    <a:pt x="326910" y="17208"/>
                  </a:lnTo>
                  <a:lnTo>
                    <a:pt x="326783" y="17018"/>
                  </a:lnTo>
                  <a:lnTo>
                    <a:pt x="326529" y="16611"/>
                  </a:lnTo>
                  <a:lnTo>
                    <a:pt x="325602" y="17018"/>
                  </a:lnTo>
                  <a:lnTo>
                    <a:pt x="322427" y="15938"/>
                  </a:lnTo>
                  <a:lnTo>
                    <a:pt x="319811" y="17551"/>
                  </a:lnTo>
                  <a:lnTo>
                    <a:pt x="319354" y="18732"/>
                  </a:lnTo>
                  <a:lnTo>
                    <a:pt x="321741" y="17703"/>
                  </a:lnTo>
                  <a:lnTo>
                    <a:pt x="325094" y="17208"/>
                  </a:lnTo>
                  <a:lnTo>
                    <a:pt x="326161" y="18059"/>
                  </a:lnTo>
                  <a:lnTo>
                    <a:pt x="326263" y="18503"/>
                  </a:lnTo>
                  <a:lnTo>
                    <a:pt x="326148" y="20688"/>
                  </a:lnTo>
                  <a:lnTo>
                    <a:pt x="320560" y="18694"/>
                  </a:lnTo>
                  <a:lnTo>
                    <a:pt x="320802" y="22529"/>
                  </a:lnTo>
                  <a:lnTo>
                    <a:pt x="320929" y="24917"/>
                  </a:lnTo>
                  <a:lnTo>
                    <a:pt x="326263" y="26479"/>
                  </a:lnTo>
                  <a:lnTo>
                    <a:pt x="329323" y="23685"/>
                  </a:lnTo>
                  <a:lnTo>
                    <a:pt x="328193" y="26631"/>
                  </a:lnTo>
                  <a:lnTo>
                    <a:pt x="333222" y="26885"/>
                  </a:lnTo>
                  <a:lnTo>
                    <a:pt x="332816" y="23685"/>
                  </a:lnTo>
                  <a:lnTo>
                    <a:pt x="332447" y="20688"/>
                  </a:lnTo>
                  <a:lnTo>
                    <a:pt x="332359" y="19939"/>
                  </a:lnTo>
                  <a:lnTo>
                    <a:pt x="337693" y="22504"/>
                  </a:lnTo>
                  <a:lnTo>
                    <a:pt x="337261" y="24638"/>
                  </a:lnTo>
                  <a:lnTo>
                    <a:pt x="345427" y="24726"/>
                  </a:lnTo>
                  <a:lnTo>
                    <a:pt x="347230" y="24841"/>
                  </a:lnTo>
                  <a:lnTo>
                    <a:pt x="347459" y="23114"/>
                  </a:lnTo>
                  <a:lnTo>
                    <a:pt x="347738" y="21107"/>
                  </a:lnTo>
                  <a:close/>
                </a:path>
                <a:path w="687070" h="100329">
                  <a:moveTo>
                    <a:pt x="348589" y="24917"/>
                  </a:moveTo>
                  <a:lnTo>
                    <a:pt x="347230" y="24841"/>
                  </a:lnTo>
                  <a:lnTo>
                    <a:pt x="347103" y="25768"/>
                  </a:lnTo>
                  <a:lnTo>
                    <a:pt x="348589" y="24917"/>
                  </a:lnTo>
                  <a:close/>
                </a:path>
                <a:path w="687070" h="100329">
                  <a:moveTo>
                    <a:pt x="369252" y="20993"/>
                  </a:moveTo>
                  <a:lnTo>
                    <a:pt x="369176" y="20650"/>
                  </a:lnTo>
                  <a:lnTo>
                    <a:pt x="365048" y="16865"/>
                  </a:lnTo>
                  <a:lnTo>
                    <a:pt x="364934" y="16611"/>
                  </a:lnTo>
                  <a:lnTo>
                    <a:pt x="364731" y="15443"/>
                  </a:lnTo>
                  <a:lnTo>
                    <a:pt x="359689" y="17068"/>
                  </a:lnTo>
                  <a:lnTo>
                    <a:pt x="356857" y="20205"/>
                  </a:lnTo>
                  <a:lnTo>
                    <a:pt x="353047" y="21831"/>
                  </a:lnTo>
                  <a:lnTo>
                    <a:pt x="352996" y="18503"/>
                  </a:lnTo>
                  <a:lnTo>
                    <a:pt x="352171" y="20802"/>
                  </a:lnTo>
                  <a:lnTo>
                    <a:pt x="347713" y="22225"/>
                  </a:lnTo>
                  <a:lnTo>
                    <a:pt x="350189" y="23990"/>
                  </a:lnTo>
                  <a:lnTo>
                    <a:pt x="348589" y="24917"/>
                  </a:lnTo>
                  <a:lnTo>
                    <a:pt x="353771" y="25209"/>
                  </a:lnTo>
                  <a:lnTo>
                    <a:pt x="361721" y="24866"/>
                  </a:lnTo>
                  <a:lnTo>
                    <a:pt x="368642" y="22529"/>
                  </a:lnTo>
                  <a:lnTo>
                    <a:pt x="368922" y="21831"/>
                  </a:lnTo>
                  <a:lnTo>
                    <a:pt x="369252" y="20993"/>
                  </a:lnTo>
                  <a:close/>
                </a:path>
                <a:path w="687070" h="100329">
                  <a:moveTo>
                    <a:pt x="373532" y="20129"/>
                  </a:moveTo>
                  <a:lnTo>
                    <a:pt x="371500" y="20358"/>
                  </a:lnTo>
                  <a:lnTo>
                    <a:pt x="370827" y="21094"/>
                  </a:lnTo>
                  <a:lnTo>
                    <a:pt x="371919" y="20574"/>
                  </a:lnTo>
                  <a:lnTo>
                    <a:pt x="373532" y="20129"/>
                  </a:lnTo>
                  <a:close/>
                </a:path>
                <a:path w="687070" h="100329">
                  <a:moveTo>
                    <a:pt x="394322" y="19278"/>
                  </a:moveTo>
                  <a:lnTo>
                    <a:pt x="393573" y="18046"/>
                  </a:lnTo>
                  <a:lnTo>
                    <a:pt x="391858" y="18745"/>
                  </a:lnTo>
                  <a:lnTo>
                    <a:pt x="394322" y="19278"/>
                  </a:lnTo>
                  <a:close/>
                </a:path>
                <a:path w="687070" h="100329">
                  <a:moveTo>
                    <a:pt x="395274" y="19431"/>
                  </a:moveTo>
                  <a:lnTo>
                    <a:pt x="394322" y="19278"/>
                  </a:lnTo>
                  <a:lnTo>
                    <a:pt x="395008" y="20358"/>
                  </a:lnTo>
                  <a:lnTo>
                    <a:pt x="395274" y="19431"/>
                  </a:lnTo>
                  <a:close/>
                </a:path>
                <a:path w="687070" h="100329">
                  <a:moveTo>
                    <a:pt x="398386" y="19939"/>
                  </a:moveTo>
                  <a:lnTo>
                    <a:pt x="395973" y="17068"/>
                  </a:lnTo>
                  <a:lnTo>
                    <a:pt x="395503" y="18669"/>
                  </a:lnTo>
                  <a:lnTo>
                    <a:pt x="395389" y="19443"/>
                  </a:lnTo>
                  <a:lnTo>
                    <a:pt x="398386" y="19939"/>
                  </a:lnTo>
                  <a:close/>
                </a:path>
                <a:path w="687070" h="100329">
                  <a:moveTo>
                    <a:pt x="401167" y="15887"/>
                  </a:moveTo>
                  <a:lnTo>
                    <a:pt x="400291" y="15290"/>
                  </a:lnTo>
                  <a:lnTo>
                    <a:pt x="398259" y="16598"/>
                  </a:lnTo>
                  <a:lnTo>
                    <a:pt x="398132" y="16725"/>
                  </a:lnTo>
                  <a:lnTo>
                    <a:pt x="400646" y="17589"/>
                  </a:lnTo>
                  <a:lnTo>
                    <a:pt x="401167" y="16179"/>
                  </a:lnTo>
                  <a:lnTo>
                    <a:pt x="401167" y="15887"/>
                  </a:lnTo>
                  <a:close/>
                </a:path>
                <a:path w="687070" h="100329">
                  <a:moveTo>
                    <a:pt x="401624" y="16205"/>
                  </a:moveTo>
                  <a:lnTo>
                    <a:pt x="401497" y="15290"/>
                  </a:lnTo>
                  <a:lnTo>
                    <a:pt x="401358" y="16014"/>
                  </a:lnTo>
                  <a:lnTo>
                    <a:pt x="401624" y="16205"/>
                  </a:lnTo>
                  <a:close/>
                </a:path>
                <a:path w="687070" h="100329">
                  <a:moveTo>
                    <a:pt x="414705" y="22885"/>
                  </a:moveTo>
                  <a:lnTo>
                    <a:pt x="414489" y="22186"/>
                  </a:lnTo>
                  <a:lnTo>
                    <a:pt x="413969" y="22745"/>
                  </a:lnTo>
                  <a:lnTo>
                    <a:pt x="414705" y="22885"/>
                  </a:lnTo>
                  <a:close/>
                </a:path>
                <a:path w="687070" h="100329">
                  <a:moveTo>
                    <a:pt x="420065" y="23876"/>
                  </a:moveTo>
                  <a:lnTo>
                    <a:pt x="414705" y="22885"/>
                  </a:lnTo>
                  <a:lnTo>
                    <a:pt x="415378" y="25082"/>
                  </a:lnTo>
                  <a:lnTo>
                    <a:pt x="419887" y="24358"/>
                  </a:lnTo>
                  <a:lnTo>
                    <a:pt x="420065" y="23876"/>
                  </a:lnTo>
                  <a:close/>
                </a:path>
                <a:path w="687070" h="100329">
                  <a:moveTo>
                    <a:pt x="472033" y="15532"/>
                  </a:moveTo>
                  <a:lnTo>
                    <a:pt x="471208" y="14757"/>
                  </a:lnTo>
                  <a:lnTo>
                    <a:pt x="471373" y="15036"/>
                  </a:lnTo>
                  <a:lnTo>
                    <a:pt x="471500" y="15176"/>
                  </a:lnTo>
                  <a:lnTo>
                    <a:pt x="472033" y="15532"/>
                  </a:lnTo>
                  <a:close/>
                </a:path>
                <a:path w="687070" h="100329">
                  <a:moveTo>
                    <a:pt x="472389" y="15748"/>
                  </a:moveTo>
                  <a:lnTo>
                    <a:pt x="472033" y="15532"/>
                  </a:lnTo>
                  <a:lnTo>
                    <a:pt x="472338" y="15798"/>
                  </a:lnTo>
                  <a:close/>
                </a:path>
                <a:path w="687070" h="100329">
                  <a:moveTo>
                    <a:pt x="474052" y="16548"/>
                  </a:moveTo>
                  <a:lnTo>
                    <a:pt x="473608" y="16713"/>
                  </a:lnTo>
                  <a:lnTo>
                    <a:pt x="473532" y="16903"/>
                  </a:lnTo>
                  <a:lnTo>
                    <a:pt x="473798" y="17132"/>
                  </a:lnTo>
                  <a:lnTo>
                    <a:pt x="474052" y="16548"/>
                  </a:lnTo>
                  <a:close/>
                </a:path>
                <a:path w="687070" h="100329">
                  <a:moveTo>
                    <a:pt x="476465" y="16598"/>
                  </a:moveTo>
                  <a:lnTo>
                    <a:pt x="476351" y="16179"/>
                  </a:lnTo>
                  <a:lnTo>
                    <a:pt x="476097" y="15163"/>
                  </a:lnTo>
                  <a:lnTo>
                    <a:pt x="475526" y="15036"/>
                  </a:lnTo>
                  <a:lnTo>
                    <a:pt x="476021" y="14859"/>
                  </a:lnTo>
                  <a:lnTo>
                    <a:pt x="475576" y="13093"/>
                  </a:lnTo>
                  <a:lnTo>
                    <a:pt x="474052" y="16548"/>
                  </a:lnTo>
                  <a:lnTo>
                    <a:pt x="475030" y="16179"/>
                  </a:lnTo>
                  <a:lnTo>
                    <a:pt x="476465" y="16598"/>
                  </a:lnTo>
                  <a:close/>
                </a:path>
                <a:path w="687070" h="100329">
                  <a:moveTo>
                    <a:pt x="486968" y="11150"/>
                  </a:moveTo>
                  <a:lnTo>
                    <a:pt x="479894" y="13360"/>
                  </a:lnTo>
                  <a:lnTo>
                    <a:pt x="476021" y="14859"/>
                  </a:lnTo>
                  <a:lnTo>
                    <a:pt x="476046" y="14986"/>
                  </a:lnTo>
                  <a:lnTo>
                    <a:pt x="476161" y="15176"/>
                  </a:lnTo>
                  <a:lnTo>
                    <a:pt x="480314" y="16078"/>
                  </a:lnTo>
                  <a:lnTo>
                    <a:pt x="480047" y="17627"/>
                  </a:lnTo>
                  <a:lnTo>
                    <a:pt x="477634" y="17576"/>
                  </a:lnTo>
                  <a:lnTo>
                    <a:pt x="475183" y="19469"/>
                  </a:lnTo>
                  <a:lnTo>
                    <a:pt x="474980" y="19342"/>
                  </a:lnTo>
                  <a:lnTo>
                    <a:pt x="473290" y="18275"/>
                  </a:lnTo>
                  <a:lnTo>
                    <a:pt x="473532" y="16903"/>
                  </a:lnTo>
                  <a:lnTo>
                    <a:pt x="473113" y="16510"/>
                  </a:lnTo>
                  <a:lnTo>
                    <a:pt x="472338" y="15798"/>
                  </a:lnTo>
                  <a:lnTo>
                    <a:pt x="471652" y="16510"/>
                  </a:lnTo>
                  <a:lnTo>
                    <a:pt x="465188" y="15608"/>
                  </a:lnTo>
                  <a:lnTo>
                    <a:pt x="467995" y="19342"/>
                  </a:lnTo>
                  <a:lnTo>
                    <a:pt x="463473" y="18224"/>
                  </a:lnTo>
                  <a:lnTo>
                    <a:pt x="459625" y="17272"/>
                  </a:lnTo>
                  <a:lnTo>
                    <a:pt x="458406" y="18224"/>
                  </a:lnTo>
                  <a:lnTo>
                    <a:pt x="457200" y="18199"/>
                  </a:lnTo>
                  <a:lnTo>
                    <a:pt x="457403" y="20510"/>
                  </a:lnTo>
                  <a:lnTo>
                    <a:pt x="452653" y="17551"/>
                  </a:lnTo>
                  <a:lnTo>
                    <a:pt x="455041" y="17551"/>
                  </a:lnTo>
                  <a:lnTo>
                    <a:pt x="449313" y="14986"/>
                  </a:lnTo>
                  <a:lnTo>
                    <a:pt x="449529" y="16332"/>
                  </a:lnTo>
                  <a:lnTo>
                    <a:pt x="451294" y="19278"/>
                  </a:lnTo>
                  <a:lnTo>
                    <a:pt x="451370" y="22339"/>
                  </a:lnTo>
                  <a:lnTo>
                    <a:pt x="443280" y="18275"/>
                  </a:lnTo>
                  <a:lnTo>
                    <a:pt x="443115" y="22961"/>
                  </a:lnTo>
                  <a:lnTo>
                    <a:pt x="440194" y="21234"/>
                  </a:lnTo>
                  <a:lnTo>
                    <a:pt x="439140" y="20612"/>
                  </a:lnTo>
                  <a:lnTo>
                    <a:pt x="438899" y="20472"/>
                  </a:lnTo>
                  <a:lnTo>
                    <a:pt x="438353" y="20142"/>
                  </a:lnTo>
                  <a:lnTo>
                    <a:pt x="438010" y="19939"/>
                  </a:lnTo>
                  <a:lnTo>
                    <a:pt x="438531" y="19761"/>
                  </a:lnTo>
                  <a:lnTo>
                    <a:pt x="439229" y="18999"/>
                  </a:lnTo>
                  <a:lnTo>
                    <a:pt x="440601" y="19392"/>
                  </a:lnTo>
                  <a:lnTo>
                    <a:pt x="440524" y="18999"/>
                  </a:lnTo>
                  <a:lnTo>
                    <a:pt x="439940" y="15328"/>
                  </a:lnTo>
                  <a:lnTo>
                    <a:pt x="436283" y="20142"/>
                  </a:lnTo>
                  <a:lnTo>
                    <a:pt x="433412" y="19354"/>
                  </a:lnTo>
                  <a:lnTo>
                    <a:pt x="433451" y="18745"/>
                  </a:lnTo>
                  <a:lnTo>
                    <a:pt x="433679" y="15887"/>
                  </a:lnTo>
                  <a:lnTo>
                    <a:pt x="431038" y="16446"/>
                  </a:lnTo>
                  <a:lnTo>
                    <a:pt x="426466" y="18745"/>
                  </a:lnTo>
                  <a:lnTo>
                    <a:pt x="424688" y="17399"/>
                  </a:lnTo>
                  <a:lnTo>
                    <a:pt x="424294" y="17106"/>
                  </a:lnTo>
                  <a:lnTo>
                    <a:pt x="423113" y="16205"/>
                  </a:lnTo>
                  <a:lnTo>
                    <a:pt x="423849" y="14478"/>
                  </a:lnTo>
                  <a:lnTo>
                    <a:pt x="417093" y="17106"/>
                  </a:lnTo>
                  <a:lnTo>
                    <a:pt x="409181" y="16014"/>
                  </a:lnTo>
                  <a:lnTo>
                    <a:pt x="403415" y="17399"/>
                  </a:lnTo>
                  <a:lnTo>
                    <a:pt x="401624" y="16205"/>
                  </a:lnTo>
                  <a:lnTo>
                    <a:pt x="401904" y="18046"/>
                  </a:lnTo>
                  <a:lnTo>
                    <a:pt x="402005" y="18199"/>
                  </a:lnTo>
                  <a:lnTo>
                    <a:pt x="403212" y="18745"/>
                  </a:lnTo>
                  <a:lnTo>
                    <a:pt x="403326" y="19126"/>
                  </a:lnTo>
                  <a:lnTo>
                    <a:pt x="402450" y="21666"/>
                  </a:lnTo>
                  <a:lnTo>
                    <a:pt x="401916" y="18161"/>
                  </a:lnTo>
                  <a:lnTo>
                    <a:pt x="400646" y="17589"/>
                  </a:lnTo>
                  <a:lnTo>
                    <a:pt x="398386" y="23812"/>
                  </a:lnTo>
                  <a:lnTo>
                    <a:pt x="393827" y="21336"/>
                  </a:lnTo>
                  <a:lnTo>
                    <a:pt x="393560" y="21031"/>
                  </a:lnTo>
                  <a:lnTo>
                    <a:pt x="391807" y="19024"/>
                  </a:lnTo>
                  <a:lnTo>
                    <a:pt x="391642" y="18834"/>
                  </a:lnTo>
                  <a:lnTo>
                    <a:pt x="391185" y="19024"/>
                  </a:lnTo>
                  <a:lnTo>
                    <a:pt x="391223" y="18681"/>
                  </a:lnTo>
                  <a:lnTo>
                    <a:pt x="391642" y="15925"/>
                  </a:lnTo>
                  <a:lnTo>
                    <a:pt x="386130" y="18681"/>
                  </a:lnTo>
                  <a:lnTo>
                    <a:pt x="387540" y="15176"/>
                  </a:lnTo>
                  <a:lnTo>
                    <a:pt x="379183" y="21031"/>
                  </a:lnTo>
                  <a:lnTo>
                    <a:pt x="378383" y="20053"/>
                  </a:lnTo>
                  <a:lnTo>
                    <a:pt x="377774" y="19291"/>
                  </a:lnTo>
                  <a:lnTo>
                    <a:pt x="375348" y="19659"/>
                  </a:lnTo>
                  <a:lnTo>
                    <a:pt x="373532" y="20129"/>
                  </a:lnTo>
                  <a:lnTo>
                    <a:pt x="378104" y="20053"/>
                  </a:lnTo>
                  <a:lnTo>
                    <a:pt x="372364" y="24777"/>
                  </a:lnTo>
                  <a:lnTo>
                    <a:pt x="377520" y="26085"/>
                  </a:lnTo>
                  <a:lnTo>
                    <a:pt x="383895" y="24993"/>
                  </a:lnTo>
                  <a:lnTo>
                    <a:pt x="391414" y="24257"/>
                  </a:lnTo>
                  <a:lnTo>
                    <a:pt x="399288" y="24091"/>
                  </a:lnTo>
                  <a:lnTo>
                    <a:pt x="406768" y="24726"/>
                  </a:lnTo>
                  <a:lnTo>
                    <a:pt x="406908" y="24091"/>
                  </a:lnTo>
                  <a:lnTo>
                    <a:pt x="406971" y="23812"/>
                  </a:lnTo>
                  <a:lnTo>
                    <a:pt x="407454" y="21666"/>
                  </a:lnTo>
                  <a:lnTo>
                    <a:pt x="407733" y="20472"/>
                  </a:lnTo>
                  <a:lnTo>
                    <a:pt x="412762" y="24701"/>
                  </a:lnTo>
                  <a:lnTo>
                    <a:pt x="414210" y="21209"/>
                  </a:lnTo>
                  <a:lnTo>
                    <a:pt x="414489" y="22186"/>
                  </a:lnTo>
                  <a:lnTo>
                    <a:pt x="415404" y="21209"/>
                  </a:lnTo>
                  <a:lnTo>
                    <a:pt x="418058" y="20612"/>
                  </a:lnTo>
                  <a:lnTo>
                    <a:pt x="419950" y="22885"/>
                  </a:lnTo>
                  <a:lnTo>
                    <a:pt x="420065" y="23876"/>
                  </a:lnTo>
                  <a:lnTo>
                    <a:pt x="421398" y="24117"/>
                  </a:lnTo>
                  <a:lnTo>
                    <a:pt x="419989" y="24345"/>
                  </a:lnTo>
                  <a:lnTo>
                    <a:pt x="419938" y="24701"/>
                  </a:lnTo>
                  <a:lnTo>
                    <a:pt x="424256" y="24917"/>
                  </a:lnTo>
                  <a:lnTo>
                    <a:pt x="420420" y="23545"/>
                  </a:lnTo>
                  <a:lnTo>
                    <a:pt x="422592" y="21234"/>
                  </a:lnTo>
                  <a:lnTo>
                    <a:pt x="425450" y="25895"/>
                  </a:lnTo>
                  <a:lnTo>
                    <a:pt x="436219" y="24574"/>
                  </a:lnTo>
                  <a:lnTo>
                    <a:pt x="447992" y="23342"/>
                  </a:lnTo>
                  <a:lnTo>
                    <a:pt x="459143" y="22961"/>
                  </a:lnTo>
                  <a:lnTo>
                    <a:pt x="460121" y="22936"/>
                  </a:lnTo>
                  <a:lnTo>
                    <a:pt x="471944" y="24066"/>
                  </a:lnTo>
                  <a:lnTo>
                    <a:pt x="471500" y="22936"/>
                  </a:lnTo>
                  <a:lnTo>
                    <a:pt x="471271" y="22339"/>
                  </a:lnTo>
                  <a:lnTo>
                    <a:pt x="470814" y="21132"/>
                  </a:lnTo>
                  <a:lnTo>
                    <a:pt x="477735" y="22834"/>
                  </a:lnTo>
                  <a:lnTo>
                    <a:pt x="478726" y="21132"/>
                  </a:lnTo>
                  <a:lnTo>
                    <a:pt x="479094" y="20510"/>
                  </a:lnTo>
                  <a:lnTo>
                    <a:pt x="479704" y="19469"/>
                  </a:lnTo>
                  <a:lnTo>
                    <a:pt x="480796" y="17627"/>
                  </a:lnTo>
                  <a:lnTo>
                    <a:pt x="482523" y="14693"/>
                  </a:lnTo>
                  <a:lnTo>
                    <a:pt x="486854" y="19316"/>
                  </a:lnTo>
                  <a:lnTo>
                    <a:pt x="486918" y="14693"/>
                  </a:lnTo>
                  <a:lnTo>
                    <a:pt x="486968" y="11150"/>
                  </a:lnTo>
                  <a:close/>
                </a:path>
                <a:path w="687070" h="100329">
                  <a:moveTo>
                    <a:pt x="488315" y="20866"/>
                  </a:moveTo>
                  <a:lnTo>
                    <a:pt x="486854" y="19316"/>
                  </a:lnTo>
                  <a:lnTo>
                    <a:pt x="486829" y="21920"/>
                  </a:lnTo>
                  <a:lnTo>
                    <a:pt x="488315" y="20866"/>
                  </a:lnTo>
                  <a:close/>
                </a:path>
                <a:path w="687070" h="100329">
                  <a:moveTo>
                    <a:pt x="489648" y="19913"/>
                  </a:moveTo>
                  <a:lnTo>
                    <a:pt x="488315" y="20866"/>
                  </a:lnTo>
                  <a:lnTo>
                    <a:pt x="488581" y="21132"/>
                  </a:lnTo>
                  <a:lnTo>
                    <a:pt x="489648" y="19913"/>
                  </a:lnTo>
                  <a:close/>
                </a:path>
                <a:path w="687070" h="100329">
                  <a:moveTo>
                    <a:pt x="498309" y="24295"/>
                  </a:moveTo>
                  <a:close/>
                </a:path>
                <a:path w="687070" h="100329">
                  <a:moveTo>
                    <a:pt x="501942" y="17208"/>
                  </a:moveTo>
                  <a:lnTo>
                    <a:pt x="500024" y="17081"/>
                  </a:lnTo>
                  <a:lnTo>
                    <a:pt x="500316" y="18415"/>
                  </a:lnTo>
                  <a:lnTo>
                    <a:pt x="501942" y="17208"/>
                  </a:lnTo>
                  <a:close/>
                </a:path>
                <a:path w="687070" h="100329">
                  <a:moveTo>
                    <a:pt x="503516" y="21424"/>
                  </a:moveTo>
                  <a:lnTo>
                    <a:pt x="500075" y="20459"/>
                  </a:lnTo>
                  <a:lnTo>
                    <a:pt x="495325" y="19126"/>
                  </a:lnTo>
                  <a:lnTo>
                    <a:pt x="494233" y="16649"/>
                  </a:lnTo>
                  <a:lnTo>
                    <a:pt x="489686" y="19888"/>
                  </a:lnTo>
                  <a:lnTo>
                    <a:pt x="489610" y="20142"/>
                  </a:lnTo>
                  <a:lnTo>
                    <a:pt x="491667" y="22834"/>
                  </a:lnTo>
                  <a:lnTo>
                    <a:pt x="491744" y="23164"/>
                  </a:lnTo>
                  <a:lnTo>
                    <a:pt x="489991" y="25019"/>
                  </a:lnTo>
                  <a:lnTo>
                    <a:pt x="491896" y="24066"/>
                  </a:lnTo>
                  <a:lnTo>
                    <a:pt x="493890" y="25222"/>
                  </a:lnTo>
                  <a:lnTo>
                    <a:pt x="495846" y="24358"/>
                  </a:lnTo>
                  <a:lnTo>
                    <a:pt x="495147" y="24066"/>
                  </a:lnTo>
                  <a:lnTo>
                    <a:pt x="492455" y="22936"/>
                  </a:lnTo>
                  <a:lnTo>
                    <a:pt x="492544" y="22745"/>
                  </a:lnTo>
                  <a:lnTo>
                    <a:pt x="494880" y="20459"/>
                  </a:lnTo>
                  <a:lnTo>
                    <a:pt x="497535" y="22047"/>
                  </a:lnTo>
                  <a:lnTo>
                    <a:pt x="498284" y="24257"/>
                  </a:lnTo>
                  <a:lnTo>
                    <a:pt x="503516" y="21424"/>
                  </a:lnTo>
                  <a:close/>
                </a:path>
                <a:path w="687070" h="100329">
                  <a:moveTo>
                    <a:pt x="518579" y="89319"/>
                  </a:moveTo>
                  <a:lnTo>
                    <a:pt x="515404" y="91020"/>
                  </a:lnTo>
                  <a:lnTo>
                    <a:pt x="517893" y="91732"/>
                  </a:lnTo>
                  <a:lnTo>
                    <a:pt x="518579" y="89319"/>
                  </a:lnTo>
                  <a:close/>
                </a:path>
                <a:path w="687070" h="100329">
                  <a:moveTo>
                    <a:pt x="524789" y="16789"/>
                  </a:moveTo>
                  <a:lnTo>
                    <a:pt x="520966" y="17411"/>
                  </a:lnTo>
                  <a:lnTo>
                    <a:pt x="523405" y="18351"/>
                  </a:lnTo>
                  <a:lnTo>
                    <a:pt x="523379" y="17373"/>
                  </a:lnTo>
                  <a:lnTo>
                    <a:pt x="524319" y="16992"/>
                  </a:lnTo>
                  <a:lnTo>
                    <a:pt x="524789" y="16789"/>
                  </a:lnTo>
                  <a:close/>
                </a:path>
                <a:path w="687070" h="100329">
                  <a:moveTo>
                    <a:pt x="533946" y="92443"/>
                  </a:moveTo>
                  <a:lnTo>
                    <a:pt x="532155" y="91846"/>
                  </a:lnTo>
                  <a:lnTo>
                    <a:pt x="531964" y="92608"/>
                  </a:lnTo>
                  <a:lnTo>
                    <a:pt x="525411" y="88252"/>
                  </a:lnTo>
                  <a:lnTo>
                    <a:pt x="523176" y="89458"/>
                  </a:lnTo>
                  <a:lnTo>
                    <a:pt x="518185" y="92100"/>
                  </a:lnTo>
                  <a:lnTo>
                    <a:pt x="518985" y="94742"/>
                  </a:lnTo>
                  <a:lnTo>
                    <a:pt x="520649" y="94373"/>
                  </a:lnTo>
                  <a:lnTo>
                    <a:pt x="522960" y="91617"/>
                  </a:lnTo>
                  <a:lnTo>
                    <a:pt x="525462" y="92329"/>
                  </a:lnTo>
                  <a:lnTo>
                    <a:pt x="524510" y="94373"/>
                  </a:lnTo>
                  <a:lnTo>
                    <a:pt x="521843" y="94259"/>
                  </a:lnTo>
                  <a:lnTo>
                    <a:pt x="520700" y="96913"/>
                  </a:lnTo>
                  <a:lnTo>
                    <a:pt x="524840" y="98818"/>
                  </a:lnTo>
                  <a:lnTo>
                    <a:pt x="523151" y="95097"/>
                  </a:lnTo>
                  <a:lnTo>
                    <a:pt x="527608" y="95821"/>
                  </a:lnTo>
                  <a:lnTo>
                    <a:pt x="527545" y="98933"/>
                  </a:lnTo>
                  <a:lnTo>
                    <a:pt x="531761" y="97726"/>
                  </a:lnTo>
                  <a:lnTo>
                    <a:pt x="528904" y="90995"/>
                  </a:lnTo>
                  <a:lnTo>
                    <a:pt x="531952" y="92646"/>
                  </a:lnTo>
                  <a:lnTo>
                    <a:pt x="531863" y="93052"/>
                  </a:lnTo>
                  <a:lnTo>
                    <a:pt x="531520" y="94246"/>
                  </a:lnTo>
                  <a:lnTo>
                    <a:pt x="531647" y="95199"/>
                  </a:lnTo>
                  <a:lnTo>
                    <a:pt x="531977" y="94005"/>
                  </a:lnTo>
                  <a:lnTo>
                    <a:pt x="533946" y="92443"/>
                  </a:lnTo>
                  <a:close/>
                </a:path>
                <a:path w="687070" h="100329">
                  <a:moveTo>
                    <a:pt x="536003" y="92354"/>
                  </a:moveTo>
                  <a:lnTo>
                    <a:pt x="534809" y="93497"/>
                  </a:lnTo>
                  <a:lnTo>
                    <a:pt x="535114" y="93865"/>
                  </a:lnTo>
                  <a:lnTo>
                    <a:pt x="536003" y="92354"/>
                  </a:lnTo>
                  <a:close/>
                </a:path>
                <a:path w="687070" h="100329">
                  <a:moveTo>
                    <a:pt x="537375" y="91046"/>
                  </a:moveTo>
                  <a:lnTo>
                    <a:pt x="536778" y="91033"/>
                  </a:lnTo>
                  <a:lnTo>
                    <a:pt x="536003" y="92354"/>
                  </a:lnTo>
                  <a:lnTo>
                    <a:pt x="537375" y="91046"/>
                  </a:lnTo>
                  <a:close/>
                </a:path>
                <a:path w="687070" h="100329">
                  <a:moveTo>
                    <a:pt x="537857" y="89217"/>
                  </a:moveTo>
                  <a:lnTo>
                    <a:pt x="534695" y="90982"/>
                  </a:lnTo>
                  <a:lnTo>
                    <a:pt x="536778" y="91033"/>
                  </a:lnTo>
                  <a:lnTo>
                    <a:pt x="537857" y="89217"/>
                  </a:lnTo>
                  <a:close/>
                </a:path>
                <a:path w="687070" h="100329">
                  <a:moveTo>
                    <a:pt x="540207" y="90500"/>
                  </a:moveTo>
                  <a:lnTo>
                    <a:pt x="538873" y="91262"/>
                  </a:lnTo>
                  <a:lnTo>
                    <a:pt x="539305" y="92557"/>
                  </a:lnTo>
                  <a:lnTo>
                    <a:pt x="540207" y="90500"/>
                  </a:lnTo>
                  <a:close/>
                </a:path>
                <a:path w="687070" h="100329">
                  <a:moveTo>
                    <a:pt x="545795" y="90462"/>
                  </a:moveTo>
                  <a:lnTo>
                    <a:pt x="544360" y="90754"/>
                  </a:lnTo>
                  <a:lnTo>
                    <a:pt x="545033" y="91249"/>
                  </a:lnTo>
                  <a:lnTo>
                    <a:pt x="545452" y="90893"/>
                  </a:lnTo>
                  <a:lnTo>
                    <a:pt x="545795" y="90462"/>
                  </a:lnTo>
                  <a:close/>
                </a:path>
                <a:path w="687070" h="100329">
                  <a:moveTo>
                    <a:pt x="547001" y="89941"/>
                  </a:moveTo>
                  <a:lnTo>
                    <a:pt x="546519" y="89281"/>
                  </a:lnTo>
                  <a:lnTo>
                    <a:pt x="546227" y="89890"/>
                  </a:lnTo>
                  <a:lnTo>
                    <a:pt x="545795" y="90462"/>
                  </a:lnTo>
                  <a:lnTo>
                    <a:pt x="547001" y="89941"/>
                  </a:lnTo>
                  <a:close/>
                </a:path>
                <a:path w="687070" h="100329">
                  <a:moveTo>
                    <a:pt x="548741" y="20040"/>
                  </a:moveTo>
                  <a:lnTo>
                    <a:pt x="546354" y="19151"/>
                  </a:lnTo>
                  <a:lnTo>
                    <a:pt x="545795" y="19367"/>
                  </a:lnTo>
                  <a:lnTo>
                    <a:pt x="548703" y="20154"/>
                  </a:lnTo>
                  <a:close/>
                </a:path>
                <a:path w="687070" h="100329">
                  <a:moveTo>
                    <a:pt x="549605" y="17843"/>
                  </a:moveTo>
                  <a:lnTo>
                    <a:pt x="546925" y="16471"/>
                  </a:lnTo>
                  <a:lnTo>
                    <a:pt x="543839" y="18199"/>
                  </a:lnTo>
                  <a:lnTo>
                    <a:pt x="546366" y="19138"/>
                  </a:lnTo>
                  <a:lnTo>
                    <a:pt x="549605" y="17843"/>
                  </a:lnTo>
                  <a:close/>
                </a:path>
                <a:path w="687070" h="100329">
                  <a:moveTo>
                    <a:pt x="551192" y="89522"/>
                  </a:moveTo>
                  <a:lnTo>
                    <a:pt x="549986" y="88099"/>
                  </a:lnTo>
                  <a:lnTo>
                    <a:pt x="548690" y="89090"/>
                  </a:lnTo>
                  <a:lnTo>
                    <a:pt x="547001" y="89941"/>
                  </a:lnTo>
                  <a:lnTo>
                    <a:pt x="547192" y="90220"/>
                  </a:lnTo>
                  <a:lnTo>
                    <a:pt x="548830" y="91389"/>
                  </a:lnTo>
                  <a:lnTo>
                    <a:pt x="547636" y="94653"/>
                  </a:lnTo>
                  <a:lnTo>
                    <a:pt x="545096" y="93980"/>
                  </a:lnTo>
                  <a:lnTo>
                    <a:pt x="542569" y="94894"/>
                  </a:lnTo>
                  <a:lnTo>
                    <a:pt x="542582" y="91782"/>
                  </a:lnTo>
                  <a:lnTo>
                    <a:pt x="540486" y="93967"/>
                  </a:lnTo>
                  <a:lnTo>
                    <a:pt x="543737" y="96304"/>
                  </a:lnTo>
                  <a:lnTo>
                    <a:pt x="547801" y="95592"/>
                  </a:lnTo>
                  <a:lnTo>
                    <a:pt x="549732" y="90881"/>
                  </a:lnTo>
                  <a:lnTo>
                    <a:pt x="551192" y="89522"/>
                  </a:lnTo>
                  <a:close/>
                </a:path>
                <a:path w="687070" h="100329">
                  <a:moveTo>
                    <a:pt x="557784" y="19367"/>
                  </a:moveTo>
                  <a:lnTo>
                    <a:pt x="556272" y="17018"/>
                  </a:lnTo>
                  <a:lnTo>
                    <a:pt x="550989" y="14363"/>
                  </a:lnTo>
                  <a:lnTo>
                    <a:pt x="549605" y="17843"/>
                  </a:lnTo>
                  <a:lnTo>
                    <a:pt x="548741" y="20040"/>
                  </a:lnTo>
                  <a:lnTo>
                    <a:pt x="550151" y="20548"/>
                  </a:lnTo>
                  <a:lnTo>
                    <a:pt x="547090" y="23253"/>
                  </a:lnTo>
                  <a:lnTo>
                    <a:pt x="545376" y="21488"/>
                  </a:lnTo>
                  <a:lnTo>
                    <a:pt x="542340" y="24193"/>
                  </a:lnTo>
                  <a:lnTo>
                    <a:pt x="541121" y="24180"/>
                  </a:lnTo>
                  <a:lnTo>
                    <a:pt x="542417" y="22745"/>
                  </a:lnTo>
                  <a:lnTo>
                    <a:pt x="542340" y="21488"/>
                  </a:lnTo>
                  <a:lnTo>
                    <a:pt x="542023" y="19532"/>
                  </a:lnTo>
                  <a:lnTo>
                    <a:pt x="541959" y="19138"/>
                  </a:lnTo>
                  <a:lnTo>
                    <a:pt x="541845" y="18821"/>
                  </a:lnTo>
                  <a:lnTo>
                    <a:pt x="541439" y="18173"/>
                  </a:lnTo>
                  <a:lnTo>
                    <a:pt x="540258" y="19138"/>
                  </a:lnTo>
                  <a:lnTo>
                    <a:pt x="537806" y="17221"/>
                  </a:lnTo>
                  <a:lnTo>
                    <a:pt x="535863" y="17068"/>
                  </a:lnTo>
                  <a:lnTo>
                    <a:pt x="540512" y="19532"/>
                  </a:lnTo>
                  <a:lnTo>
                    <a:pt x="534416" y="18643"/>
                  </a:lnTo>
                  <a:lnTo>
                    <a:pt x="531812" y="18262"/>
                  </a:lnTo>
                  <a:lnTo>
                    <a:pt x="532676" y="18821"/>
                  </a:lnTo>
                  <a:lnTo>
                    <a:pt x="533273" y="18643"/>
                  </a:lnTo>
                  <a:lnTo>
                    <a:pt x="533196" y="19151"/>
                  </a:lnTo>
                  <a:lnTo>
                    <a:pt x="536003" y="20916"/>
                  </a:lnTo>
                  <a:lnTo>
                    <a:pt x="535584" y="23063"/>
                  </a:lnTo>
                  <a:lnTo>
                    <a:pt x="531063" y="24485"/>
                  </a:lnTo>
                  <a:lnTo>
                    <a:pt x="529336" y="22745"/>
                  </a:lnTo>
                  <a:lnTo>
                    <a:pt x="529513" y="21196"/>
                  </a:lnTo>
                  <a:lnTo>
                    <a:pt x="530974" y="21564"/>
                  </a:lnTo>
                  <a:lnTo>
                    <a:pt x="532168" y="21551"/>
                  </a:lnTo>
                  <a:lnTo>
                    <a:pt x="532295" y="21196"/>
                  </a:lnTo>
                  <a:lnTo>
                    <a:pt x="532345" y="21056"/>
                  </a:lnTo>
                  <a:lnTo>
                    <a:pt x="532815" y="19837"/>
                  </a:lnTo>
                  <a:lnTo>
                    <a:pt x="533095" y="19088"/>
                  </a:lnTo>
                  <a:lnTo>
                    <a:pt x="532676" y="18821"/>
                  </a:lnTo>
                  <a:lnTo>
                    <a:pt x="529234" y="19837"/>
                  </a:lnTo>
                  <a:lnTo>
                    <a:pt x="528650" y="17132"/>
                  </a:lnTo>
                  <a:lnTo>
                    <a:pt x="523748" y="19380"/>
                  </a:lnTo>
                  <a:lnTo>
                    <a:pt x="517829" y="21005"/>
                  </a:lnTo>
                  <a:lnTo>
                    <a:pt x="513524" y="23164"/>
                  </a:lnTo>
                  <a:lnTo>
                    <a:pt x="513499" y="24142"/>
                  </a:lnTo>
                  <a:lnTo>
                    <a:pt x="510108" y="22047"/>
                  </a:lnTo>
                  <a:lnTo>
                    <a:pt x="511441" y="19481"/>
                  </a:lnTo>
                  <a:lnTo>
                    <a:pt x="508508" y="18796"/>
                  </a:lnTo>
                  <a:lnTo>
                    <a:pt x="508749" y="23622"/>
                  </a:lnTo>
                  <a:lnTo>
                    <a:pt x="505663" y="24485"/>
                  </a:lnTo>
                  <a:lnTo>
                    <a:pt x="504596" y="22009"/>
                  </a:lnTo>
                  <a:lnTo>
                    <a:pt x="501205" y="24930"/>
                  </a:lnTo>
                  <a:lnTo>
                    <a:pt x="498309" y="24295"/>
                  </a:lnTo>
                  <a:lnTo>
                    <a:pt x="498652" y="25311"/>
                  </a:lnTo>
                  <a:lnTo>
                    <a:pt x="498627" y="26466"/>
                  </a:lnTo>
                  <a:lnTo>
                    <a:pt x="497916" y="27381"/>
                  </a:lnTo>
                  <a:lnTo>
                    <a:pt x="503161" y="27076"/>
                  </a:lnTo>
                  <a:lnTo>
                    <a:pt x="505472" y="25069"/>
                  </a:lnTo>
                  <a:lnTo>
                    <a:pt x="511327" y="27419"/>
                  </a:lnTo>
                  <a:lnTo>
                    <a:pt x="513473" y="25412"/>
                  </a:lnTo>
                  <a:lnTo>
                    <a:pt x="513461" y="26987"/>
                  </a:lnTo>
                  <a:lnTo>
                    <a:pt x="514959" y="28308"/>
                  </a:lnTo>
                  <a:lnTo>
                    <a:pt x="516318" y="26758"/>
                  </a:lnTo>
                  <a:lnTo>
                    <a:pt x="517994" y="26543"/>
                  </a:lnTo>
                  <a:lnTo>
                    <a:pt x="513715" y="25184"/>
                  </a:lnTo>
                  <a:lnTo>
                    <a:pt x="514273" y="24663"/>
                  </a:lnTo>
                  <a:lnTo>
                    <a:pt x="518033" y="23063"/>
                  </a:lnTo>
                  <a:lnTo>
                    <a:pt x="518515" y="21907"/>
                  </a:lnTo>
                  <a:lnTo>
                    <a:pt x="520471" y="23025"/>
                  </a:lnTo>
                  <a:lnTo>
                    <a:pt x="522465" y="21907"/>
                  </a:lnTo>
                  <a:lnTo>
                    <a:pt x="523989" y="21056"/>
                  </a:lnTo>
                  <a:lnTo>
                    <a:pt x="523113" y="23393"/>
                  </a:lnTo>
                  <a:lnTo>
                    <a:pt x="519861" y="25755"/>
                  </a:lnTo>
                  <a:lnTo>
                    <a:pt x="528053" y="26695"/>
                  </a:lnTo>
                  <a:lnTo>
                    <a:pt x="537095" y="27152"/>
                  </a:lnTo>
                  <a:lnTo>
                    <a:pt x="546442" y="27279"/>
                  </a:lnTo>
                  <a:lnTo>
                    <a:pt x="555548" y="27178"/>
                  </a:lnTo>
                  <a:lnTo>
                    <a:pt x="550519" y="26758"/>
                  </a:lnTo>
                  <a:lnTo>
                    <a:pt x="551205" y="25019"/>
                  </a:lnTo>
                  <a:lnTo>
                    <a:pt x="553618" y="25019"/>
                  </a:lnTo>
                  <a:lnTo>
                    <a:pt x="554977" y="24485"/>
                  </a:lnTo>
                  <a:lnTo>
                    <a:pt x="555498" y="24282"/>
                  </a:lnTo>
                  <a:lnTo>
                    <a:pt x="554977" y="23253"/>
                  </a:lnTo>
                  <a:lnTo>
                    <a:pt x="553262" y="19799"/>
                  </a:lnTo>
                  <a:lnTo>
                    <a:pt x="554710" y="20205"/>
                  </a:lnTo>
                  <a:lnTo>
                    <a:pt x="555726" y="19799"/>
                  </a:lnTo>
                  <a:lnTo>
                    <a:pt x="556145" y="19634"/>
                  </a:lnTo>
                  <a:lnTo>
                    <a:pt x="555929" y="21170"/>
                  </a:lnTo>
                  <a:lnTo>
                    <a:pt x="557618" y="19634"/>
                  </a:lnTo>
                  <a:lnTo>
                    <a:pt x="557784" y="19367"/>
                  </a:lnTo>
                  <a:close/>
                </a:path>
                <a:path w="687070" h="100329">
                  <a:moveTo>
                    <a:pt x="558050" y="17894"/>
                  </a:moveTo>
                  <a:lnTo>
                    <a:pt x="557911" y="16471"/>
                  </a:lnTo>
                  <a:lnTo>
                    <a:pt x="556094" y="16725"/>
                  </a:lnTo>
                  <a:lnTo>
                    <a:pt x="556272" y="17018"/>
                  </a:lnTo>
                  <a:lnTo>
                    <a:pt x="558050" y="17894"/>
                  </a:lnTo>
                  <a:close/>
                </a:path>
                <a:path w="687070" h="100329">
                  <a:moveTo>
                    <a:pt x="560565" y="25666"/>
                  </a:moveTo>
                  <a:lnTo>
                    <a:pt x="557669" y="24879"/>
                  </a:lnTo>
                  <a:lnTo>
                    <a:pt x="557936" y="26212"/>
                  </a:lnTo>
                  <a:lnTo>
                    <a:pt x="559625" y="27965"/>
                  </a:lnTo>
                  <a:lnTo>
                    <a:pt x="559612" y="27012"/>
                  </a:lnTo>
                  <a:lnTo>
                    <a:pt x="560565" y="26644"/>
                  </a:lnTo>
                  <a:lnTo>
                    <a:pt x="560565" y="25666"/>
                  </a:lnTo>
                  <a:close/>
                </a:path>
                <a:path w="687070" h="100329">
                  <a:moveTo>
                    <a:pt x="563359" y="19697"/>
                  </a:moveTo>
                  <a:lnTo>
                    <a:pt x="562635" y="18529"/>
                  </a:lnTo>
                  <a:lnTo>
                    <a:pt x="560984" y="20637"/>
                  </a:lnTo>
                  <a:lnTo>
                    <a:pt x="563359" y="19697"/>
                  </a:lnTo>
                  <a:close/>
                </a:path>
                <a:path w="687070" h="100329">
                  <a:moveTo>
                    <a:pt x="563562" y="15227"/>
                  </a:moveTo>
                  <a:lnTo>
                    <a:pt x="557453" y="11328"/>
                  </a:lnTo>
                  <a:lnTo>
                    <a:pt x="557911" y="16471"/>
                  </a:lnTo>
                  <a:lnTo>
                    <a:pt x="559943" y="16179"/>
                  </a:lnTo>
                  <a:lnTo>
                    <a:pt x="560451" y="17919"/>
                  </a:lnTo>
                  <a:lnTo>
                    <a:pt x="562457" y="16179"/>
                  </a:lnTo>
                  <a:lnTo>
                    <a:pt x="563562" y="15227"/>
                  </a:lnTo>
                  <a:close/>
                </a:path>
                <a:path w="687070" h="100329">
                  <a:moveTo>
                    <a:pt x="564515" y="93268"/>
                  </a:moveTo>
                  <a:lnTo>
                    <a:pt x="562495" y="90220"/>
                  </a:lnTo>
                  <a:lnTo>
                    <a:pt x="560235" y="88404"/>
                  </a:lnTo>
                  <a:lnTo>
                    <a:pt x="560019" y="92735"/>
                  </a:lnTo>
                  <a:lnTo>
                    <a:pt x="553720" y="88569"/>
                  </a:lnTo>
                  <a:lnTo>
                    <a:pt x="553313" y="91948"/>
                  </a:lnTo>
                  <a:lnTo>
                    <a:pt x="556869" y="91427"/>
                  </a:lnTo>
                  <a:lnTo>
                    <a:pt x="560044" y="94297"/>
                  </a:lnTo>
                  <a:lnTo>
                    <a:pt x="559498" y="96723"/>
                  </a:lnTo>
                  <a:lnTo>
                    <a:pt x="563346" y="94983"/>
                  </a:lnTo>
                  <a:lnTo>
                    <a:pt x="564515" y="93268"/>
                  </a:lnTo>
                  <a:close/>
                </a:path>
                <a:path w="687070" h="100329">
                  <a:moveTo>
                    <a:pt x="569010" y="24130"/>
                  </a:moveTo>
                  <a:lnTo>
                    <a:pt x="565569" y="24142"/>
                  </a:lnTo>
                  <a:lnTo>
                    <a:pt x="564857" y="24917"/>
                  </a:lnTo>
                  <a:lnTo>
                    <a:pt x="567016" y="25552"/>
                  </a:lnTo>
                  <a:lnTo>
                    <a:pt x="569010" y="24130"/>
                  </a:lnTo>
                  <a:close/>
                </a:path>
                <a:path w="687070" h="100329">
                  <a:moveTo>
                    <a:pt x="570204" y="93560"/>
                  </a:moveTo>
                  <a:lnTo>
                    <a:pt x="566115" y="91274"/>
                  </a:lnTo>
                  <a:lnTo>
                    <a:pt x="567880" y="95516"/>
                  </a:lnTo>
                  <a:lnTo>
                    <a:pt x="569569" y="96621"/>
                  </a:lnTo>
                  <a:lnTo>
                    <a:pt x="570090" y="94119"/>
                  </a:lnTo>
                  <a:lnTo>
                    <a:pt x="570204" y="93560"/>
                  </a:lnTo>
                  <a:close/>
                </a:path>
                <a:path w="687070" h="100329">
                  <a:moveTo>
                    <a:pt x="570230" y="93484"/>
                  </a:moveTo>
                  <a:close/>
                </a:path>
                <a:path w="687070" h="100329">
                  <a:moveTo>
                    <a:pt x="570788" y="92176"/>
                  </a:moveTo>
                  <a:lnTo>
                    <a:pt x="570611" y="91732"/>
                  </a:lnTo>
                  <a:lnTo>
                    <a:pt x="570230" y="93484"/>
                  </a:lnTo>
                  <a:lnTo>
                    <a:pt x="570788" y="92176"/>
                  </a:lnTo>
                  <a:close/>
                </a:path>
                <a:path w="687070" h="100329">
                  <a:moveTo>
                    <a:pt x="571042" y="23291"/>
                  </a:moveTo>
                  <a:lnTo>
                    <a:pt x="569874" y="23507"/>
                  </a:lnTo>
                  <a:lnTo>
                    <a:pt x="569010" y="24130"/>
                  </a:lnTo>
                  <a:lnTo>
                    <a:pt x="570826" y="24104"/>
                  </a:lnTo>
                  <a:lnTo>
                    <a:pt x="571042" y="23291"/>
                  </a:lnTo>
                  <a:close/>
                </a:path>
                <a:path w="687070" h="100329">
                  <a:moveTo>
                    <a:pt x="571474" y="96875"/>
                  </a:moveTo>
                  <a:lnTo>
                    <a:pt x="571093" y="97015"/>
                  </a:lnTo>
                  <a:lnTo>
                    <a:pt x="570039" y="97599"/>
                  </a:lnTo>
                  <a:lnTo>
                    <a:pt x="571474" y="96875"/>
                  </a:lnTo>
                  <a:close/>
                </a:path>
                <a:path w="687070" h="100329">
                  <a:moveTo>
                    <a:pt x="572490" y="96507"/>
                  </a:moveTo>
                  <a:lnTo>
                    <a:pt x="571474" y="96875"/>
                  </a:lnTo>
                  <a:lnTo>
                    <a:pt x="572490" y="96507"/>
                  </a:lnTo>
                  <a:close/>
                </a:path>
                <a:path w="687070" h="100329">
                  <a:moveTo>
                    <a:pt x="573303" y="89712"/>
                  </a:moveTo>
                  <a:lnTo>
                    <a:pt x="572617" y="89433"/>
                  </a:lnTo>
                  <a:lnTo>
                    <a:pt x="572744" y="89801"/>
                  </a:lnTo>
                  <a:lnTo>
                    <a:pt x="573303" y="89712"/>
                  </a:lnTo>
                  <a:close/>
                </a:path>
                <a:path w="687070" h="100329">
                  <a:moveTo>
                    <a:pt x="578789" y="90551"/>
                  </a:moveTo>
                  <a:lnTo>
                    <a:pt x="577672" y="88963"/>
                  </a:lnTo>
                  <a:lnTo>
                    <a:pt x="573303" y="89712"/>
                  </a:lnTo>
                  <a:lnTo>
                    <a:pt x="577684" y="91401"/>
                  </a:lnTo>
                  <a:lnTo>
                    <a:pt x="577748" y="90525"/>
                  </a:lnTo>
                  <a:lnTo>
                    <a:pt x="578789" y="90551"/>
                  </a:lnTo>
                  <a:close/>
                </a:path>
                <a:path w="687070" h="100329">
                  <a:moveTo>
                    <a:pt x="588403" y="88620"/>
                  </a:moveTo>
                  <a:lnTo>
                    <a:pt x="579678" y="94119"/>
                  </a:lnTo>
                  <a:lnTo>
                    <a:pt x="580047" y="93319"/>
                  </a:lnTo>
                  <a:lnTo>
                    <a:pt x="580377" y="92633"/>
                  </a:lnTo>
                  <a:lnTo>
                    <a:pt x="580250" y="92303"/>
                  </a:lnTo>
                  <a:lnTo>
                    <a:pt x="579882" y="91338"/>
                  </a:lnTo>
                  <a:lnTo>
                    <a:pt x="581926" y="90614"/>
                  </a:lnTo>
                  <a:lnTo>
                    <a:pt x="578789" y="90551"/>
                  </a:lnTo>
                  <a:lnTo>
                    <a:pt x="580047" y="92303"/>
                  </a:lnTo>
                  <a:lnTo>
                    <a:pt x="577684" y="91401"/>
                  </a:lnTo>
                  <a:lnTo>
                    <a:pt x="577545" y="93319"/>
                  </a:lnTo>
                  <a:lnTo>
                    <a:pt x="574103" y="93306"/>
                  </a:lnTo>
                  <a:lnTo>
                    <a:pt x="572744" y="89801"/>
                  </a:lnTo>
                  <a:lnTo>
                    <a:pt x="571741" y="89966"/>
                  </a:lnTo>
                  <a:lnTo>
                    <a:pt x="570979" y="91732"/>
                  </a:lnTo>
                  <a:lnTo>
                    <a:pt x="570852" y="92303"/>
                  </a:lnTo>
                  <a:lnTo>
                    <a:pt x="571893" y="94653"/>
                  </a:lnTo>
                  <a:lnTo>
                    <a:pt x="572566" y="96418"/>
                  </a:lnTo>
                  <a:lnTo>
                    <a:pt x="577189" y="100190"/>
                  </a:lnTo>
                  <a:lnTo>
                    <a:pt x="582168" y="99009"/>
                  </a:lnTo>
                  <a:lnTo>
                    <a:pt x="587425" y="97942"/>
                  </a:lnTo>
                  <a:lnTo>
                    <a:pt x="586193" y="94119"/>
                  </a:lnTo>
                  <a:lnTo>
                    <a:pt x="585254" y="91160"/>
                  </a:lnTo>
                  <a:lnTo>
                    <a:pt x="588403" y="88620"/>
                  </a:lnTo>
                  <a:close/>
                </a:path>
                <a:path w="687070" h="100329">
                  <a:moveTo>
                    <a:pt x="590283" y="94957"/>
                  </a:moveTo>
                  <a:lnTo>
                    <a:pt x="589546" y="92722"/>
                  </a:lnTo>
                  <a:lnTo>
                    <a:pt x="589432" y="93345"/>
                  </a:lnTo>
                  <a:lnTo>
                    <a:pt x="590283" y="94957"/>
                  </a:lnTo>
                  <a:close/>
                </a:path>
                <a:path w="687070" h="100329">
                  <a:moveTo>
                    <a:pt x="592455" y="87096"/>
                  </a:moveTo>
                  <a:lnTo>
                    <a:pt x="592366" y="86944"/>
                  </a:lnTo>
                  <a:lnTo>
                    <a:pt x="592188" y="86664"/>
                  </a:lnTo>
                  <a:lnTo>
                    <a:pt x="591489" y="85979"/>
                  </a:lnTo>
                  <a:lnTo>
                    <a:pt x="590130" y="87490"/>
                  </a:lnTo>
                  <a:lnTo>
                    <a:pt x="591870" y="86944"/>
                  </a:lnTo>
                  <a:lnTo>
                    <a:pt x="592455" y="87096"/>
                  </a:lnTo>
                  <a:close/>
                </a:path>
                <a:path w="687070" h="100329">
                  <a:moveTo>
                    <a:pt x="592823" y="87655"/>
                  </a:moveTo>
                  <a:lnTo>
                    <a:pt x="592582" y="87122"/>
                  </a:lnTo>
                  <a:lnTo>
                    <a:pt x="592455" y="87096"/>
                  </a:lnTo>
                  <a:lnTo>
                    <a:pt x="592823" y="87655"/>
                  </a:lnTo>
                  <a:close/>
                </a:path>
                <a:path w="687070" h="100329">
                  <a:moveTo>
                    <a:pt x="611162" y="90220"/>
                  </a:moveTo>
                  <a:lnTo>
                    <a:pt x="610311" y="89979"/>
                  </a:lnTo>
                  <a:lnTo>
                    <a:pt x="609892" y="88798"/>
                  </a:lnTo>
                  <a:lnTo>
                    <a:pt x="608457" y="89408"/>
                  </a:lnTo>
                  <a:lnTo>
                    <a:pt x="611009" y="87642"/>
                  </a:lnTo>
                  <a:lnTo>
                    <a:pt x="607593" y="85039"/>
                  </a:lnTo>
                  <a:lnTo>
                    <a:pt x="605015" y="84607"/>
                  </a:lnTo>
                  <a:lnTo>
                    <a:pt x="598703" y="86207"/>
                  </a:lnTo>
                  <a:lnTo>
                    <a:pt x="594321" y="89636"/>
                  </a:lnTo>
                  <a:lnTo>
                    <a:pt x="593725" y="89331"/>
                  </a:lnTo>
                  <a:lnTo>
                    <a:pt x="593318" y="88480"/>
                  </a:lnTo>
                  <a:lnTo>
                    <a:pt x="592861" y="87718"/>
                  </a:lnTo>
                  <a:lnTo>
                    <a:pt x="593191" y="88684"/>
                  </a:lnTo>
                  <a:lnTo>
                    <a:pt x="592137" y="90589"/>
                  </a:lnTo>
                  <a:lnTo>
                    <a:pt x="592467" y="91376"/>
                  </a:lnTo>
                  <a:lnTo>
                    <a:pt x="595274" y="94957"/>
                  </a:lnTo>
                  <a:lnTo>
                    <a:pt x="598208" y="89319"/>
                  </a:lnTo>
                  <a:lnTo>
                    <a:pt x="600671" y="88150"/>
                  </a:lnTo>
                  <a:lnTo>
                    <a:pt x="607783" y="88760"/>
                  </a:lnTo>
                  <a:lnTo>
                    <a:pt x="600697" y="90322"/>
                  </a:lnTo>
                  <a:lnTo>
                    <a:pt x="603973" y="93560"/>
                  </a:lnTo>
                  <a:lnTo>
                    <a:pt x="602018" y="93802"/>
                  </a:lnTo>
                  <a:lnTo>
                    <a:pt x="601789" y="92875"/>
                  </a:lnTo>
                  <a:lnTo>
                    <a:pt x="599084" y="93052"/>
                  </a:lnTo>
                  <a:lnTo>
                    <a:pt x="604012" y="96774"/>
                  </a:lnTo>
                  <a:lnTo>
                    <a:pt x="608685" y="91795"/>
                  </a:lnTo>
                  <a:lnTo>
                    <a:pt x="611162" y="90220"/>
                  </a:lnTo>
                  <a:close/>
                </a:path>
                <a:path w="687070" h="100329">
                  <a:moveTo>
                    <a:pt x="612457" y="85534"/>
                  </a:moveTo>
                  <a:lnTo>
                    <a:pt x="610793" y="83921"/>
                  </a:lnTo>
                  <a:lnTo>
                    <a:pt x="610362" y="84226"/>
                  </a:lnTo>
                  <a:lnTo>
                    <a:pt x="608761" y="84772"/>
                  </a:lnTo>
                  <a:lnTo>
                    <a:pt x="609003" y="85712"/>
                  </a:lnTo>
                  <a:lnTo>
                    <a:pt x="612457" y="85534"/>
                  </a:lnTo>
                  <a:close/>
                </a:path>
                <a:path w="687070" h="100329">
                  <a:moveTo>
                    <a:pt x="612597" y="89877"/>
                  </a:moveTo>
                  <a:lnTo>
                    <a:pt x="612254" y="89687"/>
                  </a:lnTo>
                  <a:lnTo>
                    <a:pt x="611771" y="89865"/>
                  </a:lnTo>
                  <a:lnTo>
                    <a:pt x="611162" y="90220"/>
                  </a:lnTo>
                  <a:lnTo>
                    <a:pt x="611517" y="90335"/>
                  </a:lnTo>
                  <a:lnTo>
                    <a:pt x="611962" y="90309"/>
                  </a:lnTo>
                  <a:lnTo>
                    <a:pt x="612597" y="89877"/>
                  </a:lnTo>
                  <a:close/>
                </a:path>
                <a:path w="687070" h="100329">
                  <a:moveTo>
                    <a:pt x="616508" y="29667"/>
                  </a:moveTo>
                  <a:lnTo>
                    <a:pt x="616127" y="26949"/>
                  </a:lnTo>
                  <a:lnTo>
                    <a:pt x="615099" y="26835"/>
                  </a:lnTo>
                  <a:lnTo>
                    <a:pt x="616038" y="26339"/>
                  </a:lnTo>
                  <a:lnTo>
                    <a:pt x="615911" y="25374"/>
                  </a:lnTo>
                  <a:lnTo>
                    <a:pt x="615797" y="24599"/>
                  </a:lnTo>
                  <a:lnTo>
                    <a:pt x="615556" y="22821"/>
                  </a:lnTo>
                  <a:lnTo>
                    <a:pt x="615480" y="22656"/>
                  </a:lnTo>
                  <a:lnTo>
                    <a:pt x="614984" y="22542"/>
                  </a:lnTo>
                  <a:lnTo>
                    <a:pt x="615378" y="22275"/>
                  </a:lnTo>
                  <a:lnTo>
                    <a:pt x="615454" y="22059"/>
                  </a:lnTo>
                  <a:lnTo>
                    <a:pt x="613689" y="22479"/>
                  </a:lnTo>
                  <a:lnTo>
                    <a:pt x="610908" y="21107"/>
                  </a:lnTo>
                  <a:lnTo>
                    <a:pt x="611479" y="24599"/>
                  </a:lnTo>
                  <a:lnTo>
                    <a:pt x="610743" y="23279"/>
                  </a:lnTo>
                  <a:lnTo>
                    <a:pt x="609460" y="20929"/>
                  </a:lnTo>
                  <a:lnTo>
                    <a:pt x="609612" y="23279"/>
                  </a:lnTo>
                  <a:lnTo>
                    <a:pt x="604126" y="21666"/>
                  </a:lnTo>
                  <a:lnTo>
                    <a:pt x="603402" y="19062"/>
                  </a:lnTo>
                  <a:lnTo>
                    <a:pt x="602576" y="16090"/>
                  </a:lnTo>
                  <a:lnTo>
                    <a:pt x="595007" y="18173"/>
                  </a:lnTo>
                  <a:lnTo>
                    <a:pt x="596658" y="19037"/>
                  </a:lnTo>
                  <a:lnTo>
                    <a:pt x="594956" y="20116"/>
                  </a:lnTo>
                  <a:lnTo>
                    <a:pt x="593966" y="20447"/>
                  </a:lnTo>
                  <a:lnTo>
                    <a:pt x="596849" y="22339"/>
                  </a:lnTo>
                  <a:lnTo>
                    <a:pt x="597890" y="19100"/>
                  </a:lnTo>
                  <a:lnTo>
                    <a:pt x="600798" y="19062"/>
                  </a:lnTo>
                  <a:lnTo>
                    <a:pt x="600951" y="21412"/>
                  </a:lnTo>
                  <a:lnTo>
                    <a:pt x="596734" y="23253"/>
                  </a:lnTo>
                  <a:lnTo>
                    <a:pt x="599160" y="25374"/>
                  </a:lnTo>
                  <a:lnTo>
                    <a:pt x="598449" y="25006"/>
                  </a:lnTo>
                  <a:lnTo>
                    <a:pt x="595833" y="23647"/>
                  </a:lnTo>
                  <a:lnTo>
                    <a:pt x="596658" y="23291"/>
                  </a:lnTo>
                  <a:lnTo>
                    <a:pt x="596620" y="23152"/>
                  </a:lnTo>
                  <a:lnTo>
                    <a:pt x="595630" y="22275"/>
                  </a:lnTo>
                  <a:lnTo>
                    <a:pt x="591959" y="25006"/>
                  </a:lnTo>
                  <a:lnTo>
                    <a:pt x="591477" y="22440"/>
                  </a:lnTo>
                  <a:lnTo>
                    <a:pt x="591426" y="22174"/>
                  </a:lnTo>
                  <a:lnTo>
                    <a:pt x="591210" y="21031"/>
                  </a:lnTo>
                  <a:lnTo>
                    <a:pt x="590867" y="19126"/>
                  </a:lnTo>
                  <a:lnTo>
                    <a:pt x="586270" y="18262"/>
                  </a:lnTo>
                  <a:lnTo>
                    <a:pt x="584314" y="21031"/>
                  </a:lnTo>
                  <a:lnTo>
                    <a:pt x="579742" y="19304"/>
                  </a:lnTo>
                  <a:lnTo>
                    <a:pt x="579932" y="18465"/>
                  </a:lnTo>
                  <a:lnTo>
                    <a:pt x="578777" y="22174"/>
                  </a:lnTo>
                  <a:lnTo>
                    <a:pt x="576262" y="16471"/>
                  </a:lnTo>
                  <a:lnTo>
                    <a:pt x="572516" y="20091"/>
                  </a:lnTo>
                  <a:lnTo>
                    <a:pt x="574878" y="21107"/>
                  </a:lnTo>
                  <a:lnTo>
                    <a:pt x="574865" y="21412"/>
                  </a:lnTo>
                  <a:lnTo>
                    <a:pt x="574675" y="22656"/>
                  </a:lnTo>
                  <a:lnTo>
                    <a:pt x="573481" y="22631"/>
                  </a:lnTo>
                  <a:lnTo>
                    <a:pt x="571792" y="22771"/>
                  </a:lnTo>
                  <a:lnTo>
                    <a:pt x="572008" y="22275"/>
                  </a:lnTo>
                  <a:lnTo>
                    <a:pt x="571893" y="21958"/>
                  </a:lnTo>
                  <a:lnTo>
                    <a:pt x="571550" y="21412"/>
                  </a:lnTo>
                  <a:lnTo>
                    <a:pt x="571042" y="23291"/>
                  </a:lnTo>
                  <a:lnTo>
                    <a:pt x="572528" y="22999"/>
                  </a:lnTo>
                  <a:lnTo>
                    <a:pt x="571233" y="24345"/>
                  </a:lnTo>
                  <a:lnTo>
                    <a:pt x="571195" y="25552"/>
                  </a:lnTo>
                  <a:lnTo>
                    <a:pt x="571309" y="26835"/>
                  </a:lnTo>
                  <a:lnTo>
                    <a:pt x="569163" y="26187"/>
                  </a:lnTo>
                  <a:lnTo>
                    <a:pt x="572287" y="29375"/>
                  </a:lnTo>
                  <a:lnTo>
                    <a:pt x="577303" y="27965"/>
                  </a:lnTo>
                  <a:lnTo>
                    <a:pt x="581367" y="28854"/>
                  </a:lnTo>
                  <a:lnTo>
                    <a:pt x="588505" y="28003"/>
                  </a:lnTo>
                  <a:lnTo>
                    <a:pt x="588632" y="27584"/>
                  </a:lnTo>
                  <a:lnTo>
                    <a:pt x="587806" y="26835"/>
                  </a:lnTo>
                  <a:lnTo>
                    <a:pt x="583476" y="22999"/>
                  </a:lnTo>
                  <a:lnTo>
                    <a:pt x="583222" y="22771"/>
                  </a:lnTo>
                  <a:lnTo>
                    <a:pt x="583095" y="22656"/>
                  </a:lnTo>
                  <a:lnTo>
                    <a:pt x="582853" y="22440"/>
                  </a:lnTo>
                  <a:lnTo>
                    <a:pt x="590080" y="22771"/>
                  </a:lnTo>
                  <a:lnTo>
                    <a:pt x="588873" y="26784"/>
                  </a:lnTo>
                  <a:lnTo>
                    <a:pt x="588746" y="27673"/>
                  </a:lnTo>
                  <a:lnTo>
                    <a:pt x="589038" y="27927"/>
                  </a:lnTo>
                  <a:lnTo>
                    <a:pt x="588505" y="28003"/>
                  </a:lnTo>
                  <a:lnTo>
                    <a:pt x="588302" y="28689"/>
                  </a:lnTo>
                  <a:lnTo>
                    <a:pt x="595490" y="29108"/>
                  </a:lnTo>
                  <a:lnTo>
                    <a:pt x="605409" y="31165"/>
                  </a:lnTo>
                  <a:lnTo>
                    <a:pt x="612101" y="26784"/>
                  </a:lnTo>
                  <a:lnTo>
                    <a:pt x="612521" y="27584"/>
                  </a:lnTo>
                  <a:lnTo>
                    <a:pt x="613689" y="28663"/>
                  </a:lnTo>
                  <a:lnTo>
                    <a:pt x="611733" y="29286"/>
                  </a:lnTo>
                  <a:lnTo>
                    <a:pt x="616508" y="29667"/>
                  </a:lnTo>
                  <a:close/>
                </a:path>
                <a:path w="687070" h="100329">
                  <a:moveTo>
                    <a:pt x="618858" y="22771"/>
                  </a:moveTo>
                  <a:lnTo>
                    <a:pt x="618782" y="22631"/>
                  </a:lnTo>
                  <a:lnTo>
                    <a:pt x="617321" y="21958"/>
                  </a:lnTo>
                  <a:lnTo>
                    <a:pt x="616712" y="21691"/>
                  </a:lnTo>
                  <a:lnTo>
                    <a:pt x="617093" y="21488"/>
                  </a:lnTo>
                  <a:lnTo>
                    <a:pt x="617512" y="20828"/>
                  </a:lnTo>
                  <a:lnTo>
                    <a:pt x="616432" y="21564"/>
                  </a:lnTo>
                  <a:lnTo>
                    <a:pt x="615315" y="21031"/>
                  </a:lnTo>
                  <a:lnTo>
                    <a:pt x="615454" y="22059"/>
                  </a:lnTo>
                  <a:lnTo>
                    <a:pt x="615848" y="21958"/>
                  </a:lnTo>
                  <a:lnTo>
                    <a:pt x="615518" y="22174"/>
                  </a:lnTo>
                  <a:lnTo>
                    <a:pt x="615530" y="22682"/>
                  </a:lnTo>
                  <a:lnTo>
                    <a:pt x="617626" y="23152"/>
                  </a:lnTo>
                  <a:lnTo>
                    <a:pt x="618858" y="22771"/>
                  </a:lnTo>
                  <a:close/>
                </a:path>
                <a:path w="687070" h="100329">
                  <a:moveTo>
                    <a:pt x="619391" y="90678"/>
                  </a:moveTo>
                  <a:lnTo>
                    <a:pt x="616229" y="88392"/>
                  </a:lnTo>
                  <a:lnTo>
                    <a:pt x="617004" y="91198"/>
                  </a:lnTo>
                  <a:lnTo>
                    <a:pt x="619391" y="90678"/>
                  </a:lnTo>
                  <a:close/>
                </a:path>
                <a:path w="687070" h="100329">
                  <a:moveTo>
                    <a:pt x="619861" y="90563"/>
                  </a:moveTo>
                  <a:lnTo>
                    <a:pt x="619391" y="90678"/>
                  </a:lnTo>
                  <a:lnTo>
                    <a:pt x="619721" y="90906"/>
                  </a:lnTo>
                  <a:lnTo>
                    <a:pt x="619861" y="90563"/>
                  </a:lnTo>
                  <a:close/>
                </a:path>
                <a:path w="687070" h="100329">
                  <a:moveTo>
                    <a:pt x="623862" y="22860"/>
                  </a:moveTo>
                  <a:lnTo>
                    <a:pt x="623824" y="22733"/>
                  </a:lnTo>
                  <a:lnTo>
                    <a:pt x="623862" y="22860"/>
                  </a:lnTo>
                  <a:close/>
                </a:path>
                <a:path w="687070" h="100329">
                  <a:moveTo>
                    <a:pt x="626643" y="24104"/>
                  </a:moveTo>
                  <a:lnTo>
                    <a:pt x="625233" y="22250"/>
                  </a:lnTo>
                  <a:lnTo>
                    <a:pt x="624154" y="22733"/>
                  </a:lnTo>
                  <a:lnTo>
                    <a:pt x="624039" y="22860"/>
                  </a:lnTo>
                  <a:lnTo>
                    <a:pt x="626579" y="24345"/>
                  </a:lnTo>
                  <a:lnTo>
                    <a:pt x="626643" y="24104"/>
                  </a:lnTo>
                  <a:close/>
                </a:path>
                <a:path w="687070" h="100329">
                  <a:moveTo>
                    <a:pt x="634111" y="27381"/>
                  </a:moveTo>
                  <a:lnTo>
                    <a:pt x="633044" y="26974"/>
                  </a:lnTo>
                  <a:lnTo>
                    <a:pt x="632688" y="26835"/>
                  </a:lnTo>
                  <a:lnTo>
                    <a:pt x="633590" y="25196"/>
                  </a:lnTo>
                  <a:lnTo>
                    <a:pt x="633628" y="25031"/>
                  </a:lnTo>
                  <a:lnTo>
                    <a:pt x="633691" y="24752"/>
                  </a:lnTo>
                  <a:lnTo>
                    <a:pt x="633971" y="23672"/>
                  </a:lnTo>
                  <a:lnTo>
                    <a:pt x="629932" y="24752"/>
                  </a:lnTo>
                  <a:lnTo>
                    <a:pt x="629716" y="24599"/>
                  </a:lnTo>
                  <a:lnTo>
                    <a:pt x="628091" y="23380"/>
                  </a:lnTo>
                  <a:lnTo>
                    <a:pt x="626935" y="24130"/>
                  </a:lnTo>
                  <a:lnTo>
                    <a:pt x="626821" y="24345"/>
                  </a:lnTo>
                  <a:lnTo>
                    <a:pt x="627024" y="24599"/>
                  </a:lnTo>
                  <a:lnTo>
                    <a:pt x="626579" y="24345"/>
                  </a:lnTo>
                  <a:lnTo>
                    <a:pt x="625525" y="25031"/>
                  </a:lnTo>
                  <a:lnTo>
                    <a:pt x="624509" y="23698"/>
                  </a:lnTo>
                  <a:lnTo>
                    <a:pt x="623862" y="22860"/>
                  </a:lnTo>
                  <a:lnTo>
                    <a:pt x="621969" y="23698"/>
                  </a:lnTo>
                  <a:lnTo>
                    <a:pt x="619823" y="22948"/>
                  </a:lnTo>
                  <a:lnTo>
                    <a:pt x="624535" y="21958"/>
                  </a:lnTo>
                  <a:lnTo>
                    <a:pt x="621157" y="21107"/>
                  </a:lnTo>
                  <a:lnTo>
                    <a:pt x="620585" y="22237"/>
                  </a:lnTo>
                  <a:lnTo>
                    <a:pt x="619175" y="22669"/>
                  </a:lnTo>
                  <a:lnTo>
                    <a:pt x="621461" y="23863"/>
                  </a:lnTo>
                  <a:lnTo>
                    <a:pt x="616038" y="26339"/>
                  </a:lnTo>
                  <a:lnTo>
                    <a:pt x="616127" y="26949"/>
                  </a:lnTo>
                  <a:lnTo>
                    <a:pt x="622922" y="27673"/>
                  </a:lnTo>
                  <a:lnTo>
                    <a:pt x="620737" y="31178"/>
                  </a:lnTo>
                  <a:lnTo>
                    <a:pt x="619760" y="31483"/>
                  </a:lnTo>
                  <a:lnTo>
                    <a:pt x="623836" y="31534"/>
                  </a:lnTo>
                  <a:lnTo>
                    <a:pt x="629412" y="30594"/>
                  </a:lnTo>
                  <a:lnTo>
                    <a:pt x="632040" y="31254"/>
                  </a:lnTo>
                  <a:lnTo>
                    <a:pt x="632206" y="30594"/>
                  </a:lnTo>
                  <a:lnTo>
                    <a:pt x="632421" y="29730"/>
                  </a:lnTo>
                  <a:lnTo>
                    <a:pt x="630478" y="26974"/>
                  </a:lnTo>
                  <a:lnTo>
                    <a:pt x="634111" y="27381"/>
                  </a:lnTo>
                  <a:close/>
                </a:path>
                <a:path w="687070" h="100329">
                  <a:moveTo>
                    <a:pt x="638987" y="23710"/>
                  </a:moveTo>
                  <a:lnTo>
                    <a:pt x="638937" y="23304"/>
                  </a:lnTo>
                  <a:lnTo>
                    <a:pt x="638403" y="23444"/>
                  </a:lnTo>
                  <a:lnTo>
                    <a:pt x="638530" y="23545"/>
                  </a:lnTo>
                  <a:lnTo>
                    <a:pt x="638987" y="23710"/>
                  </a:lnTo>
                  <a:close/>
                </a:path>
                <a:path w="687070" h="100329">
                  <a:moveTo>
                    <a:pt x="648042" y="23190"/>
                  </a:moveTo>
                  <a:lnTo>
                    <a:pt x="644004" y="23114"/>
                  </a:lnTo>
                  <a:lnTo>
                    <a:pt x="642442" y="23456"/>
                  </a:lnTo>
                  <a:lnTo>
                    <a:pt x="648042" y="23190"/>
                  </a:lnTo>
                  <a:close/>
                </a:path>
                <a:path w="687070" h="100329">
                  <a:moveTo>
                    <a:pt x="648652" y="27051"/>
                  </a:moveTo>
                  <a:lnTo>
                    <a:pt x="647992" y="26835"/>
                  </a:lnTo>
                  <a:lnTo>
                    <a:pt x="648157" y="27241"/>
                  </a:lnTo>
                  <a:lnTo>
                    <a:pt x="648652" y="27051"/>
                  </a:lnTo>
                  <a:close/>
                </a:path>
                <a:path w="687070" h="100329">
                  <a:moveTo>
                    <a:pt x="655358" y="24193"/>
                  </a:moveTo>
                  <a:lnTo>
                    <a:pt x="654799" y="24269"/>
                  </a:lnTo>
                  <a:lnTo>
                    <a:pt x="654265" y="24333"/>
                  </a:lnTo>
                  <a:lnTo>
                    <a:pt x="653554" y="23977"/>
                  </a:lnTo>
                  <a:lnTo>
                    <a:pt x="653516" y="25095"/>
                  </a:lnTo>
                  <a:lnTo>
                    <a:pt x="655358" y="24193"/>
                  </a:lnTo>
                  <a:close/>
                </a:path>
                <a:path w="687070" h="100329">
                  <a:moveTo>
                    <a:pt x="656971" y="28143"/>
                  </a:moveTo>
                  <a:lnTo>
                    <a:pt x="656132" y="27165"/>
                  </a:lnTo>
                  <a:lnTo>
                    <a:pt x="653961" y="26365"/>
                  </a:lnTo>
                  <a:lnTo>
                    <a:pt x="653516" y="25095"/>
                  </a:lnTo>
                  <a:lnTo>
                    <a:pt x="650341" y="26390"/>
                  </a:lnTo>
                  <a:lnTo>
                    <a:pt x="648652" y="27051"/>
                  </a:lnTo>
                  <a:lnTo>
                    <a:pt x="654469" y="28829"/>
                  </a:lnTo>
                  <a:lnTo>
                    <a:pt x="656971" y="28143"/>
                  </a:lnTo>
                  <a:close/>
                </a:path>
                <a:path w="687070" h="100329">
                  <a:moveTo>
                    <a:pt x="665200" y="39598"/>
                  </a:moveTo>
                  <a:lnTo>
                    <a:pt x="664667" y="39179"/>
                  </a:lnTo>
                  <a:lnTo>
                    <a:pt x="663917" y="38798"/>
                  </a:lnTo>
                  <a:lnTo>
                    <a:pt x="665200" y="39598"/>
                  </a:lnTo>
                  <a:close/>
                </a:path>
                <a:path w="687070" h="100329">
                  <a:moveTo>
                    <a:pt x="676529" y="33121"/>
                  </a:moveTo>
                  <a:lnTo>
                    <a:pt x="673341" y="30759"/>
                  </a:lnTo>
                  <a:lnTo>
                    <a:pt x="674090" y="32105"/>
                  </a:lnTo>
                  <a:lnTo>
                    <a:pt x="675182" y="33667"/>
                  </a:lnTo>
                  <a:lnTo>
                    <a:pt x="676376" y="35318"/>
                  </a:lnTo>
                  <a:lnTo>
                    <a:pt x="676465" y="34112"/>
                  </a:lnTo>
                  <a:lnTo>
                    <a:pt x="676529" y="33121"/>
                  </a:lnTo>
                  <a:close/>
                </a:path>
                <a:path w="687070" h="100329">
                  <a:moveTo>
                    <a:pt x="687006" y="54343"/>
                  </a:moveTo>
                  <a:lnTo>
                    <a:pt x="684060" y="58280"/>
                  </a:lnTo>
                  <a:lnTo>
                    <a:pt x="684263" y="53149"/>
                  </a:lnTo>
                  <a:lnTo>
                    <a:pt x="681850" y="52057"/>
                  </a:lnTo>
                  <a:lnTo>
                    <a:pt x="683983" y="45885"/>
                  </a:lnTo>
                  <a:lnTo>
                    <a:pt x="679170" y="39204"/>
                  </a:lnTo>
                  <a:lnTo>
                    <a:pt x="678789" y="38684"/>
                  </a:lnTo>
                  <a:lnTo>
                    <a:pt x="676376" y="35318"/>
                  </a:lnTo>
                  <a:lnTo>
                    <a:pt x="676224" y="37109"/>
                  </a:lnTo>
                  <a:lnTo>
                    <a:pt x="676948" y="38684"/>
                  </a:lnTo>
                  <a:lnTo>
                    <a:pt x="674852" y="36601"/>
                  </a:lnTo>
                  <a:lnTo>
                    <a:pt x="674128" y="38836"/>
                  </a:lnTo>
                  <a:lnTo>
                    <a:pt x="673100" y="39204"/>
                  </a:lnTo>
                  <a:lnTo>
                    <a:pt x="670737" y="38087"/>
                  </a:lnTo>
                  <a:lnTo>
                    <a:pt x="671868" y="36093"/>
                  </a:lnTo>
                  <a:lnTo>
                    <a:pt x="673087" y="34061"/>
                  </a:lnTo>
                  <a:lnTo>
                    <a:pt x="668705" y="30949"/>
                  </a:lnTo>
                  <a:lnTo>
                    <a:pt x="664730" y="36093"/>
                  </a:lnTo>
                  <a:lnTo>
                    <a:pt x="664387" y="35687"/>
                  </a:lnTo>
                  <a:lnTo>
                    <a:pt x="662139" y="32931"/>
                  </a:lnTo>
                  <a:lnTo>
                    <a:pt x="662482" y="35687"/>
                  </a:lnTo>
                  <a:lnTo>
                    <a:pt x="660285" y="35267"/>
                  </a:lnTo>
                  <a:lnTo>
                    <a:pt x="657898" y="34810"/>
                  </a:lnTo>
                  <a:lnTo>
                    <a:pt x="655332" y="31788"/>
                  </a:lnTo>
                  <a:lnTo>
                    <a:pt x="654837" y="31203"/>
                  </a:lnTo>
                  <a:lnTo>
                    <a:pt x="649655" y="30734"/>
                  </a:lnTo>
                  <a:lnTo>
                    <a:pt x="648817" y="28778"/>
                  </a:lnTo>
                  <a:lnTo>
                    <a:pt x="648157" y="27241"/>
                  </a:lnTo>
                  <a:lnTo>
                    <a:pt x="646760" y="27774"/>
                  </a:lnTo>
                  <a:lnTo>
                    <a:pt x="643763" y="28778"/>
                  </a:lnTo>
                  <a:lnTo>
                    <a:pt x="647153" y="25488"/>
                  </a:lnTo>
                  <a:lnTo>
                    <a:pt x="640676" y="24282"/>
                  </a:lnTo>
                  <a:lnTo>
                    <a:pt x="638987" y="23710"/>
                  </a:lnTo>
                  <a:lnTo>
                    <a:pt x="638987" y="25323"/>
                  </a:lnTo>
                  <a:lnTo>
                    <a:pt x="640092" y="26390"/>
                  </a:lnTo>
                  <a:lnTo>
                    <a:pt x="642785" y="26657"/>
                  </a:lnTo>
                  <a:lnTo>
                    <a:pt x="642048" y="28714"/>
                  </a:lnTo>
                  <a:lnTo>
                    <a:pt x="638746" y="27495"/>
                  </a:lnTo>
                  <a:lnTo>
                    <a:pt x="636905" y="28498"/>
                  </a:lnTo>
                  <a:lnTo>
                    <a:pt x="640105" y="30441"/>
                  </a:lnTo>
                  <a:lnTo>
                    <a:pt x="636498" y="30949"/>
                  </a:lnTo>
                  <a:lnTo>
                    <a:pt x="636460" y="31203"/>
                  </a:lnTo>
                  <a:lnTo>
                    <a:pt x="636892" y="33172"/>
                  </a:lnTo>
                  <a:lnTo>
                    <a:pt x="640626" y="34124"/>
                  </a:lnTo>
                  <a:lnTo>
                    <a:pt x="642861" y="31788"/>
                  </a:lnTo>
                  <a:lnTo>
                    <a:pt x="646836" y="33197"/>
                  </a:lnTo>
                  <a:lnTo>
                    <a:pt x="646506" y="33743"/>
                  </a:lnTo>
                  <a:lnTo>
                    <a:pt x="646391" y="34810"/>
                  </a:lnTo>
                  <a:lnTo>
                    <a:pt x="646709" y="35534"/>
                  </a:lnTo>
                  <a:lnTo>
                    <a:pt x="651789" y="35267"/>
                  </a:lnTo>
                  <a:lnTo>
                    <a:pt x="660730" y="35534"/>
                  </a:lnTo>
                  <a:lnTo>
                    <a:pt x="664667" y="39179"/>
                  </a:lnTo>
                  <a:lnTo>
                    <a:pt x="668794" y="41617"/>
                  </a:lnTo>
                  <a:lnTo>
                    <a:pt x="672312" y="41884"/>
                  </a:lnTo>
                  <a:lnTo>
                    <a:pt x="677367" y="44640"/>
                  </a:lnTo>
                  <a:lnTo>
                    <a:pt x="681520" y="51066"/>
                  </a:lnTo>
                  <a:lnTo>
                    <a:pt x="679869" y="57823"/>
                  </a:lnTo>
                  <a:lnTo>
                    <a:pt x="674916" y="63576"/>
                  </a:lnTo>
                  <a:lnTo>
                    <a:pt x="643509" y="75755"/>
                  </a:lnTo>
                  <a:lnTo>
                    <a:pt x="642137" y="80505"/>
                  </a:lnTo>
                  <a:lnTo>
                    <a:pt x="640727" y="78727"/>
                  </a:lnTo>
                  <a:lnTo>
                    <a:pt x="637895" y="81711"/>
                  </a:lnTo>
                  <a:lnTo>
                    <a:pt x="637832" y="80899"/>
                  </a:lnTo>
                  <a:lnTo>
                    <a:pt x="637717" y="78917"/>
                  </a:lnTo>
                  <a:lnTo>
                    <a:pt x="638822" y="79146"/>
                  </a:lnTo>
                  <a:lnTo>
                    <a:pt x="639089" y="78917"/>
                  </a:lnTo>
                  <a:lnTo>
                    <a:pt x="639610" y="78486"/>
                  </a:lnTo>
                  <a:lnTo>
                    <a:pt x="640765" y="78105"/>
                  </a:lnTo>
                  <a:lnTo>
                    <a:pt x="636092" y="75704"/>
                  </a:lnTo>
                  <a:lnTo>
                    <a:pt x="630770" y="80899"/>
                  </a:lnTo>
                  <a:lnTo>
                    <a:pt x="625881" y="80733"/>
                  </a:lnTo>
                  <a:lnTo>
                    <a:pt x="626567" y="81356"/>
                  </a:lnTo>
                  <a:lnTo>
                    <a:pt x="628116" y="84734"/>
                  </a:lnTo>
                  <a:lnTo>
                    <a:pt x="626859" y="85686"/>
                  </a:lnTo>
                  <a:lnTo>
                    <a:pt x="626237" y="81089"/>
                  </a:lnTo>
                  <a:lnTo>
                    <a:pt x="621385" y="86893"/>
                  </a:lnTo>
                  <a:lnTo>
                    <a:pt x="621220" y="86575"/>
                  </a:lnTo>
                  <a:lnTo>
                    <a:pt x="618972" y="81915"/>
                  </a:lnTo>
                  <a:lnTo>
                    <a:pt x="614108" y="81534"/>
                  </a:lnTo>
                  <a:lnTo>
                    <a:pt x="619594" y="85966"/>
                  </a:lnTo>
                  <a:lnTo>
                    <a:pt x="614629" y="86194"/>
                  </a:lnTo>
                  <a:lnTo>
                    <a:pt x="614641" y="89001"/>
                  </a:lnTo>
                  <a:lnTo>
                    <a:pt x="619518" y="86575"/>
                  </a:lnTo>
                  <a:lnTo>
                    <a:pt x="620814" y="88430"/>
                  </a:lnTo>
                  <a:lnTo>
                    <a:pt x="619861" y="90563"/>
                  </a:lnTo>
                  <a:lnTo>
                    <a:pt x="623963" y="89662"/>
                  </a:lnTo>
                  <a:lnTo>
                    <a:pt x="630224" y="86893"/>
                  </a:lnTo>
                  <a:lnTo>
                    <a:pt x="632167" y="86042"/>
                  </a:lnTo>
                  <a:lnTo>
                    <a:pt x="632828" y="85686"/>
                  </a:lnTo>
                  <a:lnTo>
                    <a:pt x="640486" y="81711"/>
                  </a:lnTo>
                  <a:lnTo>
                    <a:pt x="642874" y="80505"/>
                  </a:lnTo>
                  <a:lnTo>
                    <a:pt x="649503" y="77177"/>
                  </a:lnTo>
                  <a:lnTo>
                    <a:pt x="649046" y="80048"/>
                  </a:lnTo>
                  <a:lnTo>
                    <a:pt x="653351" y="77177"/>
                  </a:lnTo>
                  <a:lnTo>
                    <a:pt x="654608" y="76339"/>
                  </a:lnTo>
                  <a:lnTo>
                    <a:pt x="663790" y="73063"/>
                  </a:lnTo>
                  <a:lnTo>
                    <a:pt x="670547" y="74180"/>
                  </a:lnTo>
                  <a:lnTo>
                    <a:pt x="668350" y="73063"/>
                  </a:lnTo>
                  <a:lnTo>
                    <a:pt x="668159" y="72961"/>
                  </a:lnTo>
                  <a:lnTo>
                    <a:pt x="676681" y="71018"/>
                  </a:lnTo>
                  <a:lnTo>
                    <a:pt x="676211" y="71691"/>
                  </a:lnTo>
                  <a:lnTo>
                    <a:pt x="677176" y="71945"/>
                  </a:lnTo>
                  <a:lnTo>
                    <a:pt x="676897" y="73088"/>
                  </a:lnTo>
                  <a:lnTo>
                    <a:pt x="679056" y="71755"/>
                  </a:lnTo>
                  <a:lnTo>
                    <a:pt x="679259" y="70637"/>
                  </a:lnTo>
                  <a:lnTo>
                    <a:pt x="678319" y="70650"/>
                  </a:lnTo>
                  <a:lnTo>
                    <a:pt x="680415" y="70167"/>
                  </a:lnTo>
                  <a:lnTo>
                    <a:pt x="676262" y="65849"/>
                  </a:lnTo>
                  <a:lnTo>
                    <a:pt x="678472" y="65874"/>
                  </a:lnTo>
                  <a:lnTo>
                    <a:pt x="678802" y="65544"/>
                  </a:lnTo>
                  <a:lnTo>
                    <a:pt x="681202" y="63677"/>
                  </a:lnTo>
                  <a:lnTo>
                    <a:pt x="680440" y="61925"/>
                  </a:lnTo>
                  <a:lnTo>
                    <a:pt x="682891" y="59207"/>
                  </a:lnTo>
                  <a:lnTo>
                    <a:pt x="685419" y="60807"/>
                  </a:lnTo>
                  <a:lnTo>
                    <a:pt x="685800" y="59207"/>
                  </a:lnTo>
                  <a:lnTo>
                    <a:pt x="686028" y="58280"/>
                  </a:lnTo>
                  <a:lnTo>
                    <a:pt x="687006" y="543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1149" y="7380231"/>
              <a:ext cx="420928" cy="14793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40226" y="7379614"/>
              <a:ext cx="789940" cy="59690"/>
            </a:xfrm>
            <a:custGeom>
              <a:avLst/>
              <a:gdLst/>
              <a:ahLst/>
              <a:cxnLst/>
              <a:rect l="l" t="t" r="r" b="b"/>
              <a:pathLst>
                <a:path w="789939" h="59690">
                  <a:moveTo>
                    <a:pt x="129654" y="38976"/>
                  </a:moveTo>
                  <a:lnTo>
                    <a:pt x="110998" y="38989"/>
                  </a:lnTo>
                  <a:lnTo>
                    <a:pt x="108445" y="40220"/>
                  </a:lnTo>
                  <a:lnTo>
                    <a:pt x="110718" y="41516"/>
                  </a:lnTo>
                  <a:lnTo>
                    <a:pt x="106997" y="42125"/>
                  </a:lnTo>
                  <a:lnTo>
                    <a:pt x="100126" y="42773"/>
                  </a:lnTo>
                  <a:lnTo>
                    <a:pt x="94119" y="42773"/>
                  </a:lnTo>
                  <a:lnTo>
                    <a:pt x="88036" y="42964"/>
                  </a:lnTo>
                  <a:lnTo>
                    <a:pt x="81318" y="44119"/>
                  </a:lnTo>
                  <a:lnTo>
                    <a:pt x="81876" y="38989"/>
                  </a:lnTo>
                  <a:lnTo>
                    <a:pt x="68910" y="39446"/>
                  </a:lnTo>
                  <a:lnTo>
                    <a:pt x="57048" y="42964"/>
                  </a:lnTo>
                  <a:lnTo>
                    <a:pt x="45859" y="46075"/>
                  </a:lnTo>
                  <a:lnTo>
                    <a:pt x="34886" y="45288"/>
                  </a:lnTo>
                  <a:lnTo>
                    <a:pt x="16510" y="50342"/>
                  </a:lnTo>
                  <a:lnTo>
                    <a:pt x="11074" y="53797"/>
                  </a:lnTo>
                  <a:lnTo>
                    <a:pt x="11353" y="52171"/>
                  </a:lnTo>
                  <a:lnTo>
                    <a:pt x="6997" y="53797"/>
                  </a:lnTo>
                  <a:lnTo>
                    <a:pt x="2235" y="56057"/>
                  </a:lnTo>
                  <a:lnTo>
                    <a:pt x="0" y="58242"/>
                  </a:lnTo>
                  <a:lnTo>
                    <a:pt x="3276" y="59626"/>
                  </a:lnTo>
                  <a:lnTo>
                    <a:pt x="5194" y="57924"/>
                  </a:lnTo>
                  <a:lnTo>
                    <a:pt x="14871" y="53911"/>
                  </a:lnTo>
                  <a:lnTo>
                    <a:pt x="12966" y="59156"/>
                  </a:lnTo>
                  <a:lnTo>
                    <a:pt x="21005" y="58750"/>
                  </a:lnTo>
                  <a:lnTo>
                    <a:pt x="30353" y="56337"/>
                  </a:lnTo>
                  <a:lnTo>
                    <a:pt x="32016" y="53911"/>
                  </a:lnTo>
                  <a:lnTo>
                    <a:pt x="34899" y="49720"/>
                  </a:lnTo>
                  <a:lnTo>
                    <a:pt x="43586" y="49885"/>
                  </a:lnTo>
                  <a:lnTo>
                    <a:pt x="44411" y="49720"/>
                  </a:lnTo>
                  <a:lnTo>
                    <a:pt x="47282" y="49149"/>
                  </a:lnTo>
                  <a:lnTo>
                    <a:pt x="46926" y="50774"/>
                  </a:lnTo>
                  <a:lnTo>
                    <a:pt x="46012" y="52082"/>
                  </a:lnTo>
                  <a:lnTo>
                    <a:pt x="54546" y="51244"/>
                  </a:lnTo>
                  <a:lnTo>
                    <a:pt x="55689" y="49149"/>
                  </a:lnTo>
                  <a:lnTo>
                    <a:pt x="57226" y="46355"/>
                  </a:lnTo>
                  <a:lnTo>
                    <a:pt x="58356" y="46075"/>
                  </a:lnTo>
                  <a:lnTo>
                    <a:pt x="63017" y="44919"/>
                  </a:lnTo>
                  <a:lnTo>
                    <a:pt x="68884" y="48641"/>
                  </a:lnTo>
                  <a:lnTo>
                    <a:pt x="79044" y="46494"/>
                  </a:lnTo>
                  <a:lnTo>
                    <a:pt x="85039" y="44919"/>
                  </a:lnTo>
                  <a:lnTo>
                    <a:pt x="88087" y="44119"/>
                  </a:lnTo>
                  <a:lnTo>
                    <a:pt x="91020" y="43357"/>
                  </a:lnTo>
                  <a:lnTo>
                    <a:pt x="102336" y="44069"/>
                  </a:lnTo>
                  <a:lnTo>
                    <a:pt x="106121" y="43357"/>
                  </a:lnTo>
                  <a:lnTo>
                    <a:pt x="108724" y="42862"/>
                  </a:lnTo>
                  <a:lnTo>
                    <a:pt x="115862" y="41884"/>
                  </a:lnTo>
                  <a:lnTo>
                    <a:pt x="123380" y="40652"/>
                  </a:lnTo>
                  <a:lnTo>
                    <a:pt x="129654" y="38976"/>
                  </a:lnTo>
                  <a:close/>
                </a:path>
                <a:path w="789939" h="59690">
                  <a:moveTo>
                    <a:pt x="158877" y="30175"/>
                  </a:moveTo>
                  <a:lnTo>
                    <a:pt x="158648" y="29654"/>
                  </a:lnTo>
                  <a:lnTo>
                    <a:pt x="154432" y="31089"/>
                  </a:lnTo>
                  <a:lnTo>
                    <a:pt x="158877" y="30175"/>
                  </a:lnTo>
                  <a:close/>
                </a:path>
                <a:path w="789939" h="59690">
                  <a:moveTo>
                    <a:pt x="163068" y="28892"/>
                  </a:moveTo>
                  <a:lnTo>
                    <a:pt x="157657" y="27571"/>
                  </a:lnTo>
                  <a:lnTo>
                    <a:pt x="158648" y="29654"/>
                  </a:lnTo>
                  <a:lnTo>
                    <a:pt x="160909" y="29095"/>
                  </a:lnTo>
                  <a:lnTo>
                    <a:pt x="163068" y="28892"/>
                  </a:lnTo>
                  <a:close/>
                </a:path>
                <a:path w="789939" h="59690">
                  <a:moveTo>
                    <a:pt x="165303" y="29425"/>
                  </a:moveTo>
                  <a:lnTo>
                    <a:pt x="163245" y="28867"/>
                  </a:lnTo>
                  <a:lnTo>
                    <a:pt x="163068" y="28892"/>
                  </a:lnTo>
                  <a:lnTo>
                    <a:pt x="165303" y="29425"/>
                  </a:lnTo>
                  <a:close/>
                </a:path>
                <a:path w="789939" h="59690">
                  <a:moveTo>
                    <a:pt x="251079" y="21005"/>
                  </a:moveTo>
                  <a:lnTo>
                    <a:pt x="243014" y="21183"/>
                  </a:lnTo>
                  <a:lnTo>
                    <a:pt x="241922" y="20497"/>
                  </a:lnTo>
                  <a:lnTo>
                    <a:pt x="241884" y="19519"/>
                  </a:lnTo>
                  <a:lnTo>
                    <a:pt x="240766" y="18834"/>
                  </a:lnTo>
                  <a:lnTo>
                    <a:pt x="237045" y="20281"/>
                  </a:lnTo>
                  <a:lnTo>
                    <a:pt x="232905" y="23304"/>
                  </a:lnTo>
                  <a:lnTo>
                    <a:pt x="232651" y="23152"/>
                  </a:lnTo>
                  <a:lnTo>
                    <a:pt x="229006" y="20866"/>
                  </a:lnTo>
                  <a:lnTo>
                    <a:pt x="229654" y="23152"/>
                  </a:lnTo>
                  <a:lnTo>
                    <a:pt x="222605" y="22517"/>
                  </a:lnTo>
                  <a:lnTo>
                    <a:pt x="212991" y="24015"/>
                  </a:lnTo>
                  <a:lnTo>
                    <a:pt x="205320" y="22059"/>
                  </a:lnTo>
                  <a:lnTo>
                    <a:pt x="197002" y="27190"/>
                  </a:lnTo>
                  <a:lnTo>
                    <a:pt x="187477" y="26085"/>
                  </a:lnTo>
                  <a:lnTo>
                    <a:pt x="177673" y="27482"/>
                  </a:lnTo>
                  <a:lnTo>
                    <a:pt x="168465" y="30467"/>
                  </a:lnTo>
                  <a:lnTo>
                    <a:pt x="160794" y="34099"/>
                  </a:lnTo>
                  <a:lnTo>
                    <a:pt x="156489" y="34290"/>
                  </a:lnTo>
                  <a:lnTo>
                    <a:pt x="150012" y="34074"/>
                  </a:lnTo>
                  <a:lnTo>
                    <a:pt x="149999" y="33121"/>
                  </a:lnTo>
                  <a:lnTo>
                    <a:pt x="151066" y="32613"/>
                  </a:lnTo>
                  <a:lnTo>
                    <a:pt x="152527" y="31826"/>
                  </a:lnTo>
                  <a:lnTo>
                    <a:pt x="153377" y="31496"/>
                  </a:lnTo>
                  <a:lnTo>
                    <a:pt x="154432" y="31089"/>
                  </a:lnTo>
                  <a:lnTo>
                    <a:pt x="148132" y="31496"/>
                  </a:lnTo>
                  <a:lnTo>
                    <a:pt x="140182" y="29895"/>
                  </a:lnTo>
                  <a:lnTo>
                    <a:pt x="137058" y="33909"/>
                  </a:lnTo>
                  <a:lnTo>
                    <a:pt x="130733" y="35737"/>
                  </a:lnTo>
                  <a:lnTo>
                    <a:pt x="132067" y="31915"/>
                  </a:lnTo>
                  <a:lnTo>
                    <a:pt x="127177" y="31826"/>
                  </a:lnTo>
                  <a:lnTo>
                    <a:pt x="115798" y="34772"/>
                  </a:lnTo>
                  <a:lnTo>
                    <a:pt x="102679" y="35623"/>
                  </a:lnTo>
                  <a:lnTo>
                    <a:pt x="91338" y="36855"/>
                  </a:lnTo>
                  <a:lnTo>
                    <a:pt x="85293" y="40906"/>
                  </a:lnTo>
                  <a:lnTo>
                    <a:pt x="90144" y="40563"/>
                  </a:lnTo>
                  <a:lnTo>
                    <a:pt x="96367" y="40284"/>
                  </a:lnTo>
                  <a:lnTo>
                    <a:pt x="103492" y="39839"/>
                  </a:lnTo>
                  <a:lnTo>
                    <a:pt x="110998" y="38989"/>
                  </a:lnTo>
                  <a:lnTo>
                    <a:pt x="129654" y="38976"/>
                  </a:lnTo>
                  <a:lnTo>
                    <a:pt x="130949" y="38633"/>
                  </a:lnTo>
                  <a:lnTo>
                    <a:pt x="125844" y="42100"/>
                  </a:lnTo>
                  <a:lnTo>
                    <a:pt x="137782" y="38633"/>
                  </a:lnTo>
                  <a:lnTo>
                    <a:pt x="140589" y="37820"/>
                  </a:lnTo>
                  <a:lnTo>
                    <a:pt x="138709" y="41313"/>
                  </a:lnTo>
                  <a:lnTo>
                    <a:pt x="144246" y="38176"/>
                  </a:lnTo>
                  <a:lnTo>
                    <a:pt x="150164" y="37820"/>
                  </a:lnTo>
                  <a:lnTo>
                    <a:pt x="154419" y="37579"/>
                  </a:lnTo>
                  <a:lnTo>
                    <a:pt x="164388" y="36703"/>
                  </a:lnTo>
                  <a:lnTo>
                    <a:pt x="165582" y="35737"/>
                  </a:lnTo>
                  <a:lnTo>
                    <a:pt x="167386" y="34290"/>
                  </a:lnTo>
                  <a:lnTo>
                    <a:pt x="169316" y="32740"/>
                  </a:lnTo>
                  <a:lnTo>
                    <a:pt x="175590" y="33121"/>
                  </a:lnTo>
                  <a:lnTo>
                    <a:pt x="176872" y="32918"/>
                  </a:lnTo>
                  <a:lnTo>
                    <a:pt x="177812" y="32740"/>
                  </a:lnTo>
                  <a:lnTo>
                    <a:pt x="178549" y="32613"/>
                  </a:lnTo>
                  <a:lnTo>
                    <a:pt x="186004" y="32639"/>
                  </a:lnTo>
                  <a:lnTo>
                    <a:pt x="186080" y="33604"/>
                  </a:lnTo>
                  <a:lnTo>
                    <a:pt x="183400" y="33845"/>
                  </a:lnTo>
                  <a:lnTo>
                    <a:pt x="182321" y="34112"/>
                  </a:lnTo>
                  <a:lnTo>
                    <a:pt x="188849" y="35293"/>
                  </a:lnTo>
                  <a:lnTo>
                    <a:pt x="190207" y="32613"/>
                  </a:lnTo>
                  <a:lnTo>
                    <a:pt x="191744" y="29591"/>
                  </a:lnTo>
                  <a:lnTo>
                    <a:pt x="197332" y="32994"/>
                  </a:lnTo>
                  <a:lnTo>
                    <a:pt x="203174" y="32359"/>
                  </a:lnTo>
                  <a:lnTo>
                    <a:pt x="204076" y="31203"/>
                  </a:lnTo>
                  <a:lnTo>
                    <a:pt x="203936" y="29591"/>
                  </a:lnTo>
                  <a:lnTo>
                    <a:pt x="206705" y="27584"/>
                  </a:lnTo>
                  <a:lnTo>
                    <a:pt x="220116" y="27571"/>
                  </a:lnTo>
                  <a:lnTo>
                    <a:pt x="216496" y="28994"/>
                  </a:lnTo>
                  <a:lnTo>
                    <a:pt x="224142" y="31915"/>
                  </a:lnTo>
                  <a:lnTo>
                    <a:pt x="225018" y="27774"/>
                  </a:lnTo>
                  <a:lnTo>
                    <a:pt x="233159" y="29095"/>
                  </a:lnTo>
                  <a:lnTo>
                    <a:pt x="236372" y="27774"/>
                  </a:lnTo>
                  <a:lnTo>
                    <a:pt x="236918" y="27546"/>
                  </a:lnTo>
                  <a:lnTo>
                    <a:pt x="237794" y="27190"/>
                  </a:lnTo>
                  <a:lnTo>
                    <a:pt x="239496" y="26492"/>
                  </a:lnTo>
                  <a:lnTo>
                    <a:pt x="237871" y="26416"/>
                  </a:lnTo>
                  <a:lnTo>
                    <a:pt x="228727" y="26339"/>
                  </a:lnTo>
                  <a:lnTo>
                    <a:pt x="234556" y="24333"/>
                  </a:lnTo>
                  <a:lnTo>
                    <a:pt x="237845" y="24015"/>
                  </a:lnTo>
                  <a:lnTo>
                    <a:pt x="243255" y="23495"/>
                  </a:lnTo>
                  <a:lnTo>
                    <a:pt x="243903" y="23304"/>
                  </a:lnTo>
                  <a:lnTo>
                    <a:pt x="248361" y="21996"/>
                  </a:lnTo>
                  <a:lnTo>
                    <a:pt x="250583" y="21183"/>
                  </a:lnTo>
                  <a:lnTo>
                    <a:pt x="251079" y="21005"/>
                  </a:lnTo>
                  <a:close/>
                </a:path>
                <a:path w="789939" h="59690">
                  <a:moveTo>
                    <a:pt x="255155" y="19837"/>
                  </a:moveTo>
                  <a:lnTo>
                    <a:pt x="253060" y="20281"/>
                  </a:lnTo>
                  <a:lnTo>
                    <a:pt x="251079" y="21005"/>
                  </a:lnTo>
                  <a:lnTo>
                    <a:pt x="253250" y="20955"/>
                  </a:lnTo>
                  <a:lnTo>
                    <a:pt x="255155" y="19837"/>
                  </a:lnTo>
                  <a:close/>
                </a:path>
                <a:path w="789939" h="59690">
                  <a:moveTo>
                    <a:pt x="324053" y="12674"/>
                  </a:moveTo>
                  <a:lnTo>
                    <a:pt x="319214" y="13309"/>
                  </a:lnTo>
                  <a:lnTo>
                    <a:pt x="321970" y="13157"/>
                  </a:lnTo>
                  <a:lnTo>
                    <a:pt x="324053" y="12674"/>
                  </a:lnTo>
                  <a:close/>
                </a:path>
                <a:path w="789939" h="59690">
                  <a:moveTo>
                    <a:pt x="375297" y="17830"/>
                  </a:moveTo>
                  <a:lnTo>
                    <a:pt x="375119" y="17284"/>
                  </a:lnTo>
                  <a:lnTo>
                    <a:pt x="375043" y="17043"/>
                  </a:lnTo>
                  <a:lnTo>
                    <a:pt x="374904" y="16598"/>
                  </a:lnTo>
                  <a:lnTo>
                    <a:pt x="374573" y="15557"/>
                  </a:lnTo>
                  <a:lnTo>
                    <a:pt x="374510" y="15341"/>
                  </a:lnTo>
                  <a:lnTo>
                    <a:pt x="370420" y="15557"/>
                  </a:lnTo>
                  <a:lnTo>
                    <a:pt x="370624" y="15036"/>
                  </a:lnTo>
                  <a:lnTo>
                    <a:pt x="370941" y="14287"/>
                  </a:lnTo>
                  <a:lnTo>
                    <a:pt x="371970" y="11785"/>
                  </a:lnTo>
                  <a:lnTo>
                    <a:pt x="356933" y="14287"/>
                  </a:lnTo>
                  <a:lnTo>
                    <a:pt x="355257" y="11290"/>
                  </a:lnTo>
                  <a:lnTo>
                    <a:pt x="353720" y="15036"/>
                  </a:lnTo>
                  <a:lnTo>
                    <a:pt x="339686" y="13436"/>
                  </a:lnTo>
                  <a:lnTo>
                    <a:pt x="338696" y="15621"/>
                  </a:lnTo>
                  <a:lnTo>
                    <a:pt x="334403" y="16598"/>
                  </a:lnTo>
                  <a:lnTo>
                    <a:pt x="328472" y="16510"/>
                  </a:lnTo>
                  <a:lnTo>
                    <a:pt x="328447" y="15811"/>
                  </a:lnTo>
                  <a:lnTo>
                    <a:pt x="328409" y="14579"/>
                  </a:lnTo>
                  <a:lnTo>
                    <a:pt x="329044" y="14439"/>
                  </a:lnTo>
                  <a:lnTo>
                    <a:pt x="330301" y="14008"/>
                  </a:lnTo>
                  <a:lnTo>
                    <a:pt x="331063" y="13868"/>
                  </a:lnTo>
                  <a:lnTo>
                    <a:pt x="331635" y="13766"/>
                  </a:lnTo>
                  <a:lnTo>
                    <a:pt x="327304" y="13868"/>
                  </a:lnTo>
                  <a:lnTo>
                    <a:pt x="328028" y="13030"/>
                  </a:lnTo>
                  <a:lnTo>
                    <a:pt x="324180" y="13157"/>
                  </a:lnTo>
                  <a:lnTo>
                    <a:pt x="324307" y="15811"/>
                  </a:lnTo>
                  <a:lnTo>
                    <a:pt x="319303" y="14287"/>
                  </a:lnTo>
                  <a:lnTo>
                    <a:pt x="319214" y="13322"/>
                  </a:lnTo>
                  <a:lnTo>
                    <a:pt x="316852" y="13627"/>
                  </a:lnTo>
                  <a:lnTo>
                    <a:pt x="310337" y="15582"/>
                  </a:lnTo>
                  <a:lnTo>
                    <a:pt x="304114" y="17043"/>
                  </a:lnTo>
                  <a:lnTo>
                    <a:pt x="297789" y="16484"/>
                  </a:lnTo>
                  <a:lnTo>
                    <a:pt x="296227" y="18326"/>
                  </a:lnTo>
                  <a:lnTo>
                    <a:pt x="284746" y="19240"/>
                  </a:lnTo>
                  <a:lnTo>
                    <a:pt x="284645" y="19583"/>
                  </a:lnTo>
                  <a:lnTo>
                    <a:pt x="287248" y="22948"/>
                  </a:lnTo>
                  <a:lnTo>
                    <a:pt x="283972" y="21805"/>
                  </a:lnTo>
                  <a:lnTo>
                    <a:pt x="284594" y="19761"/>
                  </a:lnTo>
                  <a:lnTo>
                    <a:pt x="284607" y="19519"/>
                  </a:lnTo>
                  <a:lnTo>
                    <a:pt x="284416" y="19265"/>
                  </a:lnTo>
                  <a:lnTo>
                    <a:pt x="284746" y="19240"/>
                  </a:lnTo>
                  <a:lnTo>
                    <a:pt x="284937" y="18643"/>
                  </a:lnTo>
                  <a:lnTo>
                    <a:pt x="276364" y="19761"/>
                  </a:lnTo>
                  <a:lnTo>
                    <a:pt x="271640" y="23342"/>
                  </a:lnTo>
                  <a:lnTo>
                    <a:pt x="269684" y="21717"/>
                  </a:lnTo>
                  <a:lnTo>
                    <a:pt x="266661" y="19189"/>
                  </a:lnTo>
                  <a:lnTo>
                    <a:pt x="260299" y="21717"/>
                  </a:lnTo>
                  <a:lnTo>
                    <a:pt x="263956" y="19837"/>
                  </a:lnTo>
                  <a:lnTo>
                    <a:pt x="264337" y="19316"/>
                  </a:lnTo>
                  <a:lnTo>
                    <a:pt x="264553" y="18770"/>
                  </a:lnTo>
                  <a:lnTo>
                    <a:pt x="264896" y="18567"/>
                  </a:lnTo>
                  <a:lnTo>
                    <a:pt x="267627" y="16992"/>
                  </a:lnTo>
                  <a:lnTo>
                    <a:pt x="261658" y="16027"/>
                  </a:lnTo>
                  <a:lnTo>
                    <a:pt x="255155" y="19837"/>
                  </a:lnTo>
                  <a:lnTo>
                    <a:pt x="261239" y="18567"/>
                  </a:lnTo>
                  <a:lnTo>
                    <a:pt x="262407" y="20459"/>
                  </a:lnTo>
                  <a:lnTo>
                    <a:pt x="258483" y="20942"/>
                  </a:lnTo>
                  <a:lnTo>
                    <a:pt x="255574" y="21183"/>
                  </a:lnTo>
                  <a:lnTo>
                    <a:pt x="259765" y="22339"/>
                  </a:lnTo>
                  <a:lnTo>
                    <a:pt x="250723" y="24993"/>
                  </a:lnTo>
                  <a:lnTo>
                    <a:pt x="243751" y="25438"/>
                  </a:lnTo>
                  <a:lnTo>
                    <a:pt x="239077" y="29044"/>
                  </a:lnTo>
                  <a:lnTo>
                    <a:pt x="248767" y="28282"/>
                  </a:lnTo>
                  <a:lnTo>
                    <a:pt x="259029" y="27165"/>
                  </a:lnTo>
                  <a:lnTo>
                    <a:pt x="269494" y="25692"/>
                  </a:lnTo>
                  <a:lnTo>
                    <a:pt x="279742" y="23812"/>
                  </a:lnTo>
                  <a:lnTo>
                    <a:pt x="287299" y="23926"/>
                  </a:lnTo>
                  <a:lnTo>
                    <a:pt x="276059" y="26187"/>
                  </a:lnTo>
                  <a:lnTo>
                    <a:pt x="281965" y="26200"/>
                  </a:lnTo>
                  <a:lnTo>
                    <a:pt x="290982" y="25768"/>
                  </a:lnTo>
                  <a:lnTo>
                    <a:pt x="298513" y="23812"/>
                  </a:lnTo>
                  <a:lnTo>
                    <a:pt x="300228" y="23342"/>
                  </a:lnTo>
                  <a:lnTo>
                    <a:pt x="301675" y="22948"/>
                  </a:lnTo>
                  <a:lnTo>
                    <a:pt x="305498" y="21920"/>
                  </a:lnTo>
                  <a:lnTo>
                    <a:pt x="313016" y="21577"/>
                  </a:lnTo>
                  <a:lnTo>
                    <a:pt x="310934" y="24015"/>
                  </a:lnTo>
                  <a:lnTo>
                    <a:pt x="317500" y="22428"/>
                  </a:lnTo>
                  <a:lnTo>
                    <a:pt x="326669" y="22110"/>
                  </a:lnTo>
                  <a:lnTo>
                    <a:pt x="336969" y="21996"/>
                  </a:lnTo>
                  <a:lnTo>
                    <a:pt x="341122" y="21577"/>
                  </a:lnTo>
                  <a:lnTo>
                    <a:pt x="346875" y="21005"/>
                  </a:lnTo>
                  <a:lnTo>
                    <a:pt x="344170" y="19240"/>
                  </a:lnTo>
                  <a:lnTo>
                    <a:pt x="345757" y="18351"/>
                  </a:lnTo>
                  <a:lnTo>
                    <a:pt x="348665" y="20243"/>
                  </a:lnTo>
                  <a:lnTo>
                    <a:pt x="359435" y="18351"/>
                  </a:lnTo>
                  <a:lnTo>
                    <a:pt x="365442" y="17284"/>
                  </a:lnTo>
                  <a:lnTo>
                    <a:pt x="375297" y="17830"/>
                  </a:lnTo>
                  <a:close/>
                </a:path>
                <a:path w="789939" h="59690">
                  <a:moveTo>
                    <a:pt x="380580" y="12776"/>
                  </a:moveTo>
                  <a:lnTo>
                    <a:pt x="374154" y="14185"/>
                  </a:lnTo>
                  <a:lnTo>
                    <a:pt x="374510" y="15341"/>
                  </a:lnTo>
                  <a:lnTo>
                    <a:pt x="378485" y="15125"/>
                  </a:lnTo>
                  <a:lnTo>
                    <a:pt x="380580" y="12776"/>
                  </a:lnTo>
                  <a:close/>
                </a:path>
                <a:path w="789939" h="59690">
                  <a:moveTo>
                    <a:pt x="444055" y="13296"/>
                  </a:moveTo>
                  <a:lnTo>
                    <a:pt x="436029" y="15557"/>
                  </a:lnTo>
                  <a:lnTo>
                    <a:pt x="436079" y="15176"/>
                  </a:lnTo>
                  <a:lnTo>
                    <a:pt x="436206" y="14287"/>
                  </a:lnTo>
                  <a:lnTo>
                    <a:pt x="436422" y="12738"/>
                  </a:lnTo>
                  <a:lnTo>
                    <a:pt x="436524" y="12065"/>
                  </a:lnTo>
                  <a:lnTo>
                    <a:pt x="436727" y="12039"/>
                  </a:lnTo>
                  <a:lnTo>
                    <a:pt x="441363" y="11480"/>
                  </a:lnTo>
                  <a:lnTo>
                    <a:pt x="441350" y="10591"/>
                  </a:lnTo>
                  <a:lnTo>
                    <a:pt x="441337" y="8572"/>
                  </a:lnTo>
                  <a:lnTo>
                    <a:pt x="434352" y="10591"/>
                  </a:lnTo>
                  <a:lnTo>
                    <a:pt x="435102" y="10096"/>
                  </a:lnTo>
                  <a:lnTo>
                    <a:pt x="435800" y="9613"/>
                  </a:lnTo>
                  <a:lnTo>
                    <a:pt x="436511" y="9144"/>
                  </a:lnTo>
                  <a:lnTo>
                    <a:pt x="430047" y="9613"/>
                  </a:lnTo>
                  <a:lnTo>
                    <a:pt x="432181" y="8153"/>
                  </a:lnTo>
                  <a:lnTo>
                    <a:pt x="423672" y="10096"/>
                  </a:lnTo>
                  <a:lnTo>
                    <a:pt x="416521" y="9867"/>
                  </a:lnTo>
                  <a:lnTo>
                    <a:pt x="409244" y="9207"/>
                  </a:lnTo>
                  <a:lnTo>
                    <a:pt x="400431" y="9829"/>
                  </a:lnTo>
                  <a:lnTo>
                    <a:pt x="407987" y="10109"/>
                  </a:lnTo>
                  <a:lnTo>
                    <a:pt x="408012" y="12052"/>
                  </a:lnTo>
                  <a:lnTo>
                    <a:pt x="403707" y="12039"/>
                  </a:lnTo>
                  <a:lnTo>
                    <a:pt x="400481" y="12738"/>
                  </a:lnTo>
                  <a:lnTo>
                    <a:pt x="397713" y="10883"/>
                  </a:lnTo>
                  <a:lnTo>
                    <a:pt x="397383" y="10655"/>
                  </a:lnTo>
                  <a:lnTo>
                    <a:pt x="396684" y="10185"/>
                  </a:lnTo>
                  <a:lnTo>
                    <a:pt x="394550" y="10655"/>
                  </a:lnTo>
                  <a:lnTo>
                    <a:pt x="387515" y="9779"/>
                  </a:lnTo>
                  <a:lnTo>
                    <a:pt x="381635" y="11582"/>
                  </a:lnTo>
                  <a:lnTo>
                    <a:pt x="380580" y="12776"/>
                  </a:lnTo>
                  <a:lnTo>
                    <a:pt x="385927" y="11582"/>
                  </a:lnTo>
                  <a:lnTo>
                    <a:pt x="393458" y="10883"/>
                  </a:lnTo>
                  <a:lnTo>
                    <a:pt x="396163" y="11760"/>
                  </a:lnTo>
                  <a:lnTo>
                    <a:pt x="395757" y="13030"/>
                  </a:lnTo>
                  <a:lnTo>
                    <a:pt x="395681" y="14287"/>
                  </a:lnTo>
                  <a:lnTo>
                    <a:pt x="383260" y="12661"/>
                  </a:lnTo>
                  <a:lnTo>
                    <a:pt x="383755" y="17284"/>
                  </a:lnTo>
                  <a:lnTo>
                    <a:pt x="383870" y="18834"/>
                  </a:lnTo>
                  <a:lnTo>
                    <a:pt x="374281" y="20980"/>
                  </a:lnTo>
                  <a:lnTo>
                    <a:pt x="381127" y="19837"/>
                  </a:lnTo>
                  <a:lnTo>
                    <a:pt x="389356" y="19265"/>
                  </a:lnTo>
                  <a:lnTo>
                    <a:pt x="396494" y="18643"/>
                  </a:lnTo>
                  <a:lnTo>
                    <a:pt x="402717" y="17106"/>
                  </a:lnTo>
                  <a:lnTo>
                    <a:pt x="400088" y="20104"/>
                  </a:lnTo>
                  <a:lnTo>
                    <a:pt x="406514" y="19037"/>
                  </a:lnTo>
                  <a:lnTo>
                    <a:pt x="410133" y="17106"/>
                  </a:lnTo>
                  <a:lnTo>
                    <a:pt x="410565" y="16891"/>
                  </a:lnTo>
                  <a:lnTo>
                    <a:pt x="414731" y="15176"/>
                  </a:lnTo>
                  <a:lnTo>
                    <a:pt x="421487" y="15379"/>
                  </a:lnTo>
                  <a:lnTo>
                    <a:pt x="420446" y="17538"/>
                  </a:lnTo>
                  <a:lnTo>
                    <a:pt x="438772" y="17081"/>
                  </a:lnTo>
                  <a:lnTo>
                    <a:pt x="442785" y="17081"/>
                  </a:lnTo>
                  <a:lnTo>
                    <a:pt x="443293" y="15557"/>
                  </a:lnTo>
                  <a:lnTo>
                    <a:pt x="443661" y="14465"/>
                  </a:lnTo>
                  <a:lnTo>
                    <a:pt x="444055" y="13296"/>
                  </a:lnTo>
                  <a:close/>
                </a:path>
                <a:path w="789939" h="59690">
                  <a:moveTo>
                    <a:pt x="445744" y="17081"/>
                  </a:moveTo>
                  <a:lnTo>
                    <a:pt x="442785" y="17081"/>
                  </a:lnTo>
                  <a:lnTo>
                    <a:pt x="442493" y="17983"/>
                  </a:lnTo>
                  <a:lnTo>
                    <a:pt x="445744" y="17081"/>
                  </a:lnTo>
                  <a:close/>
                </a:path>
                <a:path w="789939" h="59690">
                  <a:moveTo>
                    <a:pt x="456399" y="9410"/>
                  </a:moveTo>
                  <a:lnTo>
                    <a:pt x="455866" y="8877"/>
                  </a:lnTo>
                  <a:lnTo>
                    <a:pt x="455866" y="10401"/>
                  </a:lnTo>
                  <a:lnTo>
                    <a:pt x="456260" y="9918"/>
                  </a:lnTo>
                  <a:lnTo>
                    <a:pt x="456399" y="9410"/>
                  </a:lnTo>
                  <a:close/>
                </a:path>
                <a:path w="789939" h="59690">
                  <a:moveTo>
                    <a:pt x="492455" y="11798"/>
                  </a:moveTo>
                  <a:lnTo>
                    <a:pt x="482727" y="8039"/>
                  </a:lnTo>
                  <a:lnTo>
                    <a:pt x="482180" y="6705"/>
                  </a:lnTo>
                  <a:lnTo>
                    <a:pt x="474522" y="8343"/>
                  </a:lnTo>
                  <a:lnTo>
                    <a:pt x="468033" y="10248"/>
                  </a:lnTo>
                  <a:lnTo>
                    <a:pt x="462051" y="12128"/>
                  </a:lnTo>
                  <a:lnTo>
                    <a:pt x="455904" y="13716"/>
                  </a:lnTo>
                  <a:lnTo>
                    <a:pt x="455866" y="10401"/>
                  </a:lnTo>
                  <a:lnTo>
                    <a:pt x="453999" y="12738"/>
                  </a:lnTo>
                  <a:lnTo>
                    <a:pt x="443661" y="14465"/>
                  </a:lnTo>
                  <a:lnTo>
                    <a:pt x="449465" y="16040"/>
                  </a:lnTo>
                  <a:lnTo>
                    <a:pt x="445744" y="17081"/>
                  </a:lnTo>
                  <a:lnTo>
                    <a:pt x="457466" y="17081"/>
                  </a:lnTo>
                  <a:lnTo>
                    <a:pt x="475234" y="16319"/>
                  </a:lnTo>
                  <a:lnTo>
                    <a:pt x="490169" y="13716"/>
                  </a:lnTo>
                  <a:lnTo>
                    <a:pt x="490829" y="13601"/>
                  </a:lnTo>
                  <a:lnTo>
                    <a:pt x="492455" y="11798"/>
                  </a:lnTo>
                  <a:close/>
                </a:path>
                <a:path w="789939" h="59690">
                  <a:moveTo>
                    <a:pt x="501853" y="10934"/>
                  </a:moveTo>
                  <a:lnTo>
                    <a:pt x="500646" y="10960"/>
                  </a:lnTo>
                  <a:lnTo>
                    <a:pt x="499198" y="11061"/>
                  </a:lnTo>
                  <a:lnTo>
                    <a:pt x="497268" y="11264"/>
                  </a:lnTo>
                  <a:lnTo>
                    <a:pt x="495757" y="12052"/>
                  </a:lnTo>
                  <a:lnTo>
                    <a:pt x="498221" y="11455"/>
                  </a:lnTo>
                  <a:lnTo>
                    <a:pt x="501853" y="10934"/>
                  </a:lnTo>
                  <a:close/>
                </a:path>
                <a:path w="789939" h="59690">
                  <a:moveTo>
                    <a:pt x="550773" y="8801"/>
                  </a:moveTo>
                  <a:lnTo>
                    <a:pt x="549910" y="9029"/>
                  </a:lnTo>
                  <a:lnTo>
                    <a:pt x="548855" y="9271"/>
                  </a:lnTo>
                  <a:lnTo>
                    <a:pt x="549973" y="10033"/>
                  </a:lnTo>
                  <a:lnTo>
                    <a:pt x="550773" y="8801"/>
                  </a:lnTo>
                  <a:close/>
                </a:path>
                <a:path w="789939" h="59690">
                  <a:moveTo>
                    <a:pt x="552958" y="8216"/>
                  </a:moveTo>
                  <a:lnTo>
                    <a:pt x="552132" y="6705"/>
                  </a:lnTo>
                  <a:lnTo>
                    <a:pt x="550773" y="8801"/>
                  </a:lnTo>
                  <a:lnTo>
                    <a:pt x="552958" y="8216"/>
                  </a:lnTo>
                  <a:close/>
                </a:path>
                <a:path w="789939" h="59690">
                  <a:moveTo>
                    <a:pt x="722541" y="2514"/>
                  </a:moveTo>
                  <a:lnTo>
                    <a:pt x="720610" y="1739"/>
                  </a:lnTo>
                  <a:lnTo>
                    <a:pt x="721118" y="2120"/>
                  </a:lnTo>
                  <a:lnTo>
                    <a:pt x="722541" y="2514"/>
                  </a:lnTo>
                  <a:close/>
                </a:path>
                <a:path w="789939" h="59690">
                  <a:moveTo>
                    <a:pt x="723252" y="2705"/>
                  </a:moveTo>
                  <a:lnTo>
                    <a:pt x="722541" y="2514"/>
                  </a:lnTo>
                  <a:lnTo>
                    <a:pt x="723150" y="2755"/>
                  </a:lnTo>
                  <a:close/>
                </a:path>
                <a:path w="789939" h="59690">
                  <a:moveTo>
                    <a:pt x="726986" y="3492"/>
                  </a:moveTo>
                  <a:lnTo>
                    <a:pt x="725932" y="3670"/>
                  </a:lnTo>
                  <a:lnTo>
                    <a:pt x="725868" y="3848"/>
                  </a:lnTo>
                  <a:lnTo>
                    <a:pt x="726440" y="4064"/>
                  </a:lnTo>
                  <a:lnTo>
                    <a:pt x="726986" y="3492"/>
                  </a:lnTo>
                  <a:close/>
                </a:path>
                <a:path w="789939" h="59690">
                  <a:moveTo>
                    <a:pt x="732396" y="3492"/>
                  </a:moveTo>
                  <a:lnTo>
                    <a:pt x="732155" y="3098"/>
                  </a:lnTo>
                  <a:lnTo>
                    <a:pt x="731545" y="2070"/>
                  </a:lnTo>
                  <a:lnTo>
                    <a:pt x="730275" y="1943"/>
                  </a:lnTo>
                  <a:lnTo>
                    <a:pt x="731354" y="1752"/>
                  </a:lnTo>
                  <a:lnTo>
                    <a:pt x="730326" y="0"/>
                  </a:lnTo>
                  <a:lnTo>
                    <a:pt x="726986" y="3492"/>
                  </a:lnTo>
                  <a:lnTo>
                    <a:pt x="729170" y="3098"/>
                  </a:lnTo>
                  <a:lnTo>
                    <a:pt x="732396" y="3492"/>
                  </a:lnTo>
                  <a:close/>
                </a:path>
                <a:path w="789939" h="59690">
                  <a:moveTo>
                    <a:pt x="761644" y="4457"/>
                  </a:moveTo>
                  <a:lnTo>
                    <a:pt x="755827" y="2857"/>
                  </a:lnTo>
                  <a:lnTo>
                    <a:pt x="749338" y="457"/>
                  </a:lnTo>
                  <a:lnTo>
                    <a:pt x="740003" y="203"/>
                  </a:lnTo>
                  <a:lnTo>
                    <a:pt x="731405" y="1739"/>
                  </a:lnTo>
                  <a:lnTo>
                    <a:pt x="731469" y="1943"/>
                  </a:lnTo>
                  <a:lnTo>
                    <a:pt x="731545" y="2070"/>
                  </a:lnTo>
                  <a:lnTo>
                    <a:pt x="741019" y="2921"/>
                  </a:lnTo>
                  <a:lnTo>
                    <a:pt x="740422" y="4470"/>
                  </a:lnTo>
                  <a:lnTo>
                    <a:pt x="761644" y="4457"/>
                  </a:lnTo>
                  <a:close/>
                </a:path>
                <a:path w="789939" h="59690">
                  <a:moveTo>
                    <a:pt x="781672" y="10795"/>
                  </a:moveTo>
                  <a:lnTo>
                    <a:pt x="781507" y="10795"/>
                  </a:lnTo>
                  <a:lnTo>
                    <a:pt x="781672" y="10795"/>
                  </a:lnTo>
                  <a:close/>
                </a:path>
                <a:path w="789939" h="59690">
                  <a:moveTo>
                    <a:pt x="785393" y="8699"/>
                  </a:moveTo>
                  <a:lnTo>
                    <a:pt x="782561" y="7023"/>
                  </a:lnTo>
                  <a:lnTo>
                    <a:pt x="782205" y="6819"/>
                  </a:lnTo>
                  <a:lnTo>
                    <a:pt x="777252" y="5295"/>
                  </a:lnTo>
                  <a:lnTo>
                    <a:pt x="776351" y="5029"/>
                  </a:lnTo>
                  <a:lnTo>
                    <a:pt x="775563" y="4686"/>
                  </a:lnTo>
                  <a:lnTo>
                    <a:pt x="772172" y="3213"/>
                  </a:lnTo>
                  <a:lnTo>
                    <a:pt x="762444" y="4686"/>
                  </a:lnTo>
                  <a:lnTo>
                    <a:pt x="761695" y="4470"/>
                  </a:lnTo>
                  <a:lnTo>
                    <a:pt x="740422" y="4470"/>
                  </a:lnTo>
                  <a:lnTo>
                    <a:pt x="735012" y="4470"/>
                  </a:lnTo>
                  <a:lnTo>
                    <a:pt x="729615" y="6388"/>
                  </a:lnTo>
                  <a:lnTo>
                    <a:pt x="725347" y="5219"/>
                  </a:lnTo>
                  <a:lnTo>
                    <a:pt x="725398" y="5092"/>
                  </a:lnTo>
                  <a:lnTo>
                    <a:pt x="725868" y="3848"/>
                  </a:lnTo>
                  <a:lnTo>
                    <a:pt x="723150" y="2755"/>
                  </a:lnTo>
                  <a:lnTo>
                    <a:pt x="721614" y="3479"/>
                  </a:lnTo>
                  <a:lnTo>
                    <a:pt x="713930" y="3606"/>
                  </a:lnTo>
                  <a:lnTo>
                    <a:pt x="709574" y="4470"/>
                  </a:lnTo>
                  <a:lnTo>
                    <a:pt x="704786" y="5092"/>
                  </a:lnTo>
                  <a:lnTo>
                    <a:pt x="694702" y="4584"/>
                  </a:lnTo>
                  <a:lnTo>
                    <a:pt x="691984" y="5562"/>
                  </a:lnTo>
                  <a:lnTo>
                    <a:pt x="689292" y="5575"/>
                  </a:lnTo>
                  <a:lnTo>
                    <a:pt x="689775" y="7886"/>
                  </a:lnTo>
                  <a:lnTo>
                    <a:pt x="684212" y="6197"/>
                  </a:lnTo>
                  <a:lnTo>
                    <a:pt x="681482" y="5092"/>
                  </a:lnTo>
                  <a:lnTo>
                    <a:pt x="678357" y="4064"/>
                  </a:lnTo>
                  <a:lnTo>
                    <a:pt x="671601" y="2616"/>
                  </a:lnTo>
                  <a:lnTo>
                    <a:pt x="672058" y="3848"/>
                  </a:lnTo>
                  <a:lnTo>
                    <a:pt x="672134" y="3987"/>
                  </a:lnTo>
                  <a:lnTo>
                    <a:pt x="676211" y="6908"/>
                  </a:lnTo>
                  <a:lnTo>
                    <a:pt x="676313" y="9918"/>
                  </a:lnTo>
                  <a:lnTo>
                    <a:pt x="675322" y="9779"/>
                  </a:lnTo>
                  <a:lnTo>
                    <a:pt x="672198" y="9334"/>
                  </a:lnTo>
                  <a:lnTo>
                    <a:pt x="668870" y="8864"/>
                  </a:lnTo>
                  <a:lnTo>
                    <a:pt x="665556" y="8394"/>
                  </a:lnTo>
                  <a:lnTo>
                    <a:pt x="658787" y="8547"/>
                  </a:lnTo>
                  <a:lnTo>
                    <a:pt x="653237" y="8864"/>
                  </a:lnTo>
                  <a:lnTo>
                    <a:pt x="648144" y="8128"/>
                  </a:lnTo>
                  <a:lnTo>
                    <a:pt x="646201" y="7848"/>
                  </a:lnTo>
                  <a:lnTo>
                    <a:pt x="647484" y="7683"/>
                  </a:lnTo>
                  <a:lnTo>
                    <a:pt x="649020" y="6908"/>
                  </a:lnTo>
                  <a:lnTo>
                    <a:pt x="652157" y="7277"/>
                  </a:lnTo>
                  <a:lnTo>
                    <a:pt x="652005" y="6908"/>
                  </a:lnTo>
                  <a:lnTo>
                    <a:pt x="650582" y="3213"/>
                  </a:lnTo>
                  <a:lnTo>
                    <a:pt x="642454" y="8128"/>
                  </a:lnTo>
                  <a:lnTo>
                    <a:pt x="636028" y="7467"/>
                  </a:lnTo>
                  <a:lnTo>
                    <a:pt x="636079" y="7124"/>
                  </a:lnTo>
                  <a:lnTo>
                    <a:pt x="636600" y="3987"/>
                  </a:lnTo>
                  <a:lnTo>
                    <a:pt x="630669" y="4648"/>
                  </a:lnTo>
                  <a:lnTo>
                    <a:pt x="620420" y="7124"/>
                  </a:lnTo>
                  <a:lnTo>
                    <a:pt x="619137" y="6718"/>
                  </a:lnTo>
                  <a:lnTo>
                    <a:pt x="612914" y="4724"/>
                  </a:lnTo>
                  <a:lnTo>
                    <a:pt x="614565" y="2959"/>
                  </a:lnTo>
                  <a:lnTo>
                    <a:pt x="602856" y="4546"/>
                  </a:lnTo>
                  <a:lnTo>
                    <a:pt x="590854" y="5334"/>
                  </a:lnTo>
                  <a:lnTo>
                    <a:pt x="579285" y="5880"/>
                  </a:lnTo>
                  <a:lnTo>
                    <a:pt x="568972" y="6718"/>
                  </a:lnTo>
                  <a:lnTo>
                    <a:pt x="568820" y="6718"/>
                  </a:lnTo>
                  <a:lnTo>
                    <a:pt x="561809" y="4724"/>
                  </a:lnTo>
                  <a:lnTo>
                    <a:pt x="556882" y="6248"/>
                  </a:lnTo>
                  <a:lnTo>
                    <a:pt x="562673" y="7023"/>
                  </a:lnTo>
                  <a:lnTo>
                    <a:pt x="568693" y="8128"/>
                  </a:lnTo>
                  <a:lnTo>
                    <a:pt x="566623" y="11023"/>
                  </a:lnTo>
                  <a:lnTo>
                    <a:pt x="564146" y="8674"/>
                  </a:lnTo>
                  <a:lnTo>
                    <a:pt x="559993" y="9512"/>
                  </a:lnTo>
                  <a:lnTo>
                    <a:pt x="554316" y="11125"/>
                  </a:lnTo>
                  <a:lnTo>
                    <a:pt x="547306" y="11074"/>
                  </a:lnTo>
                  <a:lnTo>
                    <a:pt x="546760" y="9779"/>
                  </a:lnTo>
                  <a:lnTo>
                    <a:pt x="548855" y="9271"/>
                  </a:lnTo>
                  <a:lnTo>
                    <a:pt x="548322" y="8902"/>
                  </a:lnTo>
                  <a:lnTo>
                    <a:pt x="546747" y="7810"/>
                  </a:lnTo>
                  <a:lnTo>
                    <a:pt x="541388" y="8902"/>
                  </a:lnTo>
                  <a:lnTo>
                    <a:pt x="542467" y="5765"/>
                  </a:lnTo>
                  <a:lnTo>
                    <a:pt x="530072" y="8801"/>
                  </a:lnTo>
                  <a:lnTo>
                    <a:pt x="533298" y="5219"/>
                  </a:lnTo>
                  <a:lnTo>
                    <a:pt x="514477" y="11506"/>
                  </a:lnTo>
                  <a:lnTo>
                    <a:pt x="511365" y="9867"/>
                  </a:lnTo>
                  <a:lnTo>
                    <a:pt x="505879" y="10350"/>
                  </a:lnTo>
                  <a:lnTo>
                    <a:pt x="501853" y="10934"/>
                  </a:lnTo>
                  <a:lnTo>
                    <a:pt x="505929" y="11557"/>
                  </a:lnTo>
                  <a:lnTo>
                    <a:pt x="505891" y="15290"/>
                  </a:lnTo>
                  <a:lnTo>
                    <a:pt x="510717" y="16662"/>
                  </a:lnTo>
                  <a:lnTo>
                    <a:pt x="525043" y="15227"/>
                  </a:lnTo>
                  <a:lnTo>
                    <a:pt x="541896" y="14109"/>
                  </a:lnTo>
                  <a:lnTo>
                    <a:pt x="559549" y="13589"/>
                  </a:lnTo>
                  <a:lnTo>
                    <a:pt x="576313" y="13919"/>
                  </a:lnTo>
                  <a:lnTo>
                    <a:pt x="576478" y="13589"/>
                  </a:lnTo>
                  <a:lnTo>
                    <a:pt x="577532" y="11506"/>
                  </a:lnTo>
                  <a:lnTo>
                    <a:pt x="577723" y="11125"/>
                  </a:lnTo>
                  <a:lnTo>
                    <a:pt x="578485" y="9626"/>
                  </a:lnTo>
                  <a:lnTo>
                    <a:pt x="589737" y="13652"/>
                  </a:lnTo>
                  <a:lnTo>
                    <a:pt x="592988" y="10096"/>
                  </a:lnTo>
                  <a:lnTo>
                    <a:pt x="593509" y="11455"/>
                  </a:lnTo>
                  <a:lnTo>
                    <a:pt x="595109" y="12598"/>
                  </a:lnTo>
                  <a:lnTo>
                    <a:pt x="595630" y="13919"/>
                  </a:lnTo>
                  <a:lnTo>
                    <a:pt x="600849" y="13030"/>
                  </a:lnTo>
                  <a:lnTo>
                    <a:pt x="599478" y="12141"/>
                  </a:lnTo>
                  <a:lnTo>
                    <a:pt x="596188" y="11176"/>
                  </a:lnTo>
                  <a:lnTo>
                    <a:pt x="595680" y="10096"/>
                  </a:lnTo>
                  <a:lnTo>
                    <a:pt x="599147" y="9626"/>
                  </a:lnTo>
                  <a:lnTo>
                    <a:pt x="601586" y="9334"/>
                  </a:lnTo>
                  <a:lnTo>
                    <a:pt x="606412" y="11785"/>
                  </a:lnTo>
                  <a:lnTo>
                    <a:pt x="605866" y="13347"/>
                  </a:lnTo>
                  <a:lnTo>
                    <a:pt x="615543" y="13385"/>
                  </a:lnTo>
                  <a:lnTo>
                    <a:pt x="606933" y="12166"/>
                  </a:lnTo>
                  <a:lnTo>
                    <a:pt x="611822" y="9779"/>
                  </a:lnTo>
                  <a:lnTo>
                    <a:pt x="618185" y="14325"/>
                  </a:lnTo>
                  <a:lnTo>
                    <a:pt x="642391" y="12585"/>
                  </a:lnTo>
                  <a:lnTo>
                    <a:pt x="668756" y="10998"/>
                  </a:lnTo>
                  <a:lnTo>
                    <a:pt x="695947" y="10236"/>
                  </a:lnTo>
                  <a:lnTo>
                    <a:pt x="722503" y="11023"/>
                  </a:lnTo>
                  <a:lnTo>
                    <a:pt x="721791" y="10236"/>
                  </a:lnTo>
                  <a:lnTo>
                    <a:pt x="721512" y="9918"/>
                  </a:lnTo>
                  <a:lnTo>
                    <a:pt x="719912" y="8128"/>
                  </a:lnTo>
                  <a:lnTo>
                    <a:pt x="729411" y="7886"/>
                  </a:lnTo>
                  <a:lnTo>
                    <a:pt x="730758" y="7848"/>
                  </a:lnTo>
                  <a:lnTo>
                    <a:pt x="739330" y="6388"/>
                  </a:lnTo>
                  <a:lnTo>
                    <a:pt x="740448" y="6197"/>
                  </a:lnTo>
                  <a:lnTo>
                    <a:pt x="749846" y="5422"/>
                  </a:lnTo>
                  <a:lnTo>
                    <a:pt x="759701" y="7797"/>
                  </a:lnTo>
                  <a:lnTo>
                    <a:pt x="764184" y="5422"/>
                  </a:lnTo>
                  <a:lnTo>
                    <a:pt x="761834" y="6705"/>
                  </a:lnTo>
                  <a:lnTo>
                    <a:pt x="767092" y="9677"/>
                  </a:lnTo>
                  <a:lnTo>
                    <a:pt x="763003" y="11658"/>
                  </a:lnTo>
                  <a:lnTo>
                    <a:pt x="767270" y="10668"/>
                  </a:lnTo>
                  <a:lnTo>
                    <a:pt x="771753" y="11798"/>
                  </a:lnTo>
                  <a:lnTo>
                    <a:pt x="776122" y="10909"/>
                  </a:lnTo>
                  <a:lnTo>
                    <a:pt x="774801" y="10668"/>
                  </a:lnTo>
                  <a:lnTo>
                    <a:pt x="768350" y="9486"/>
                  </a:lnTo>
                  <a:lnTo>
                    <a:pt x="773785" y="7023"/>
                  </a:lnTo>
                  <a:lnTo>
                    <a:pt x="779818" y="8572"/>
                  </a:lnTo>
                  <a:lnTo>
                    <a:pt x="781621" y="10756"/>
                  </a:lnTo>
                  <a:lnTo>
                    <a:pt x="785393" y="8699"/>
                  </a:lnTo>
                  <a:close/>
                </a:path>
                <a:path w="789939" h="59690">
                  <a:moveTo>
                    <a:pt x="789495" y="3657"/>
                  </a:moveTo>
                  <a:lnTo>
                    <a:pt x="785152" y="3556"/>
                  </a:lnTo>
                  <a:lnTo>
                    <a:pt x="785901" y="4876"/>
                  </a:lnTo>
                  <a:lnTo>
                    <a:pt x="789495" y="36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2428" y="7430782"/>
              <a:ext cx="267919" cy="9177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523285" y="7542390"/>
              <a:ext cx="957580" cy="128270"/>
            </a:xfrm>
            <a:custGeom>
              <a:avLst/>
              <a:gdLst/>
              <a:ahLst/>
              <a:cxnLst/>
              <a:rect l="l" t="t" r="r" b="b"/>
              <a:pathLst>
                <a:path w="957579" h="128270">
                  <a:moveTo>
                    <a:pt x="18021" y="102209"/>
                  </a:moveTo>
                  <a:lnTo>
                    <a:pt x="16522" y="100533"/>
                  </a:lnTo>
                  <a:lnTo>
                    <a:pt x="14401" y="98526"/>
                  </a:lnTo>
                  <a:lnTo>
                    <a:pt x="12077" y="96393"/>
                  </a:lnTo>
                  <a:lnTo>
                    <a:pt x="12522" y="98844"/>
                  </a:lnTo>
                  <a:lnTo>
                    <a:pt x="18021" y="102209"/>
                  </a:lnTo>
                  <a:close/>
                </a:path>
                <a:path w="957579" h="128270">
                  <a:moveTo>
                    <a:pt x="21221" y="45808"/>
                  </a:moveTo>
                  <a:lnTo>
                    <a:pt x="19939" y="45567"/>
                  </a:lnTo>
                  <a:lnTo>
                    <a:pt x="20739" y="44335"/>
                  </a:lnTo>
                  <a:lnTo>
                    <a:pt x="17297" y="45707"/>
                  </a:lnTo>
                  <a:lnTo>
                    <a:pt x="16510" y="47447"/>
                  </a:lnTo>
                  <a:lnTo>
                    <a:pt x="19786" y="46951"/>
                  </a:lnTo>
                  <a:lnTo>
                    <a:pt x="21221" y="45808"/>
                  </a:lnTo>
                  <a:close/>
                </a:path>
                <a:path w="957579" h="128270">
                  <a:moveTo>
                    <a:pt x="52578" y="112293"/>
                  </a:moveTo>
                  <a:lnTo>
                    <a:pt x="52463" y="111899"/>
                  </a:lnTo>
                  <a:lnTo>
                    <a:pt x="52197" y="111531"/>
                  </a:lnTo>
                  <a:lnTo>
                    <a:pt x="50939" y="111772"/>
                  </a:lnTo>
                  <a:lnTo>
                    <a:pt x="49911" y="111988"/>
                  </a:lnTo>
                  <a:lnTo>
                    <a:pt x="49276" y="112217"/>
                  </a:lnTo>
                  <a:lnTo>
                    <a:pt x="51066" y="112217"/>
                  </a:lnTo>
                  <a:lnTo>
                    <a:pt x="52374" y="112699"/>
                  </a:lnTo>
                  <a:lnTo>
                    <a:pt x="52578" y="112293"/>
                  </a:lnTo>
                  <a:close/>
                </a:path>
                <a:path w="957579" h="128270">
                  <a:moveTo>
                    <a:pt x="60071" y="110070"/>
                  </a:moveTo>
                  <a:lnTo>
                    <a:pt x="49733" y="107543"/>
                  </a:lnTo>
                  <a:lnTo>
                    <a:pt x="45681" y="107873"/>
                  </a:lnTo>
                  <a:lnTo>
                    <a:pt x="47332" y="109016"/>
                  </a:lnTo>
                  <a:lnTo>
                    <a:pt x="51168" y="110147"/>
                  </a:lnTo>
                  <a:lnTo>
                    <a:pt x="52197" y="111531"/>
                  </a:lnTo>
                  <a:lnTo>
                    <a:pt x="56413" y="110718"/>
                  </a:lnTo>
                  <a:lnTo>
                    <a:pt x="60071" y="110070"/>
                  </a:lnTo>
                  <a:close/>
                </a:path>
                <a:path w="957579" h="128270">
                  <a:moveTo>
                    <a:pt x="61315" y="110363"/>
                  </a:moveTo>
                  <a:lnTo>
                    <a:pt x="60921" y="109918"/>
                  </a:lnTo>
                  <a:lnTo>
                    <a:pt x="60071" y="110070"/>
                  </a:lnTo>
                  <a:lnTo>
                    <a:pt x="61315" y="110363"/>
                  </a:lnTo>
                  <a:close/>
                </a:path>
                <a:path w="957579" h="128270">
                  <a:moveTo>
                    <a:pt x="71602" y="114401"/>
                  </a:moveTo>
                  <a:lnTo>
                    <a:pt x="61976" y="114071"/>
                  </a:lnTo>
                  <a:lnTo>
                    <a:pt x="68973" y="114566"/>
                  </a:lnTo>
                  <a:lnTo>
                    <a:pt x="71602" y="114401"/>
                  </a:lnTo>
                  <a:close/>
                </a:path>
                <a:path w="957579" h="128270">
                  <a:moveTo>
                    <a:pt x="78613" y="114769"/>
                  </a:moveTo>
                  <a:lnTo>
                    <a:pt x="78384" y="114642"/>
                  </a:lnTo>
                  <a:lnTo>
                    <a:pt x="77558" y="114439"/>
                  </a:lnTo>
                  <a:lnTo>
                    <a:pt x="77685" y="114871"/>
                  </a:lnTo>
                  <a:lnTo>
                    <a:pt x="78613" y="114769"/>
                  </a:lnTo>
                  <a:close/>
                </a:path>
                <a:path w="957579" h="128270">
                  <a:moveTo>
                    <a:pt x="103962" y="116547"/>
                  </a:moveTo>
                  <a:lnTo>
                    <a:pt x="99225" y="114795"/>
                  </a:lnTo>
                  <a:lnTo>
                    <a:pt x="98945" y="114896"/>
                  </a:lnTo>
                  <a:lnTo>
                    <a:pt x="101892" y="117043"/>
                  </a:lnTo>
                  <a:lnTo>
                    <a:pt x="103962" y="116547"/>
                  </a:lnTo>
                  <a:close/>
                </a:path>
                <a:path w="957579" h="128270">
                  <a:moveTo>
                    <a:pt x="104470" y="116725"/>
                  </a:moveTo>
                  <a:lnTo>
                    <a:pt x="104152" y="116509"/>
                  </a:lnTo>
                  <a:lnTo>
                    <a:pt x="103987" y="116547"/>
                  </a:lnTo>
                  <a:lnTo>
                    <a:pt x="104470" y="116725"/>
                  </a:lnTo>
                  <a:close/>
                </a:path>
                <a:path w="957579" h="128270">
                  <a:moveTo>
                    <a:pt x="118529" y="117843"/>
                  </a:moveTo>
                  <a:lnTo>
                    <a:pt x="117424" y="117970"/>
                  </a:lnTo>
                  <a:lnTo>
                    <a:pt x="116382" y="118237"/>
                  </a:lnTo>
                  <a:lnTo>
                    <a:pt x="115722" y="118897"/>
                  </a:lnTo>
                  <a:lnTo>
                    <a:pt x="118529" y="117843"/>
                  </a:lnTo>
                  <a:close/>
                </a:path>
                <a:path w="957579" h="128270">
                  <a:moveTo>
                    <a:pt x="121107" y="16687"/>
                  </a:moveTo>
                  <a:lnTo>
                    <a:pt x="120548" y="16471"/>
                  </a:lnTo>
                  <a:lnTo>
                    <a:pt x="120205" y="16865"/>
                  </a:lnTo>
                  <a:lnTo>
                    <a:pt x="121107" y="16687"/>
                  </a:lnTo>
                  <a:close/>
                </a:path>
                <a:path w="957579" h="128270">
                  <a:moveTo>
                    <a:pt x="124917" y="110680"/>
                  </a:moveTo>
                  <a:lnTo>
                    <a:pt x="121513" y="111188"/>
                  </a:lnTo>
                  <a:lnTo>
                    <a:pt x="121754" y="111328"/>
                  </a:lnTo>
                  <a:lnTo>
                    <a:pt x="124917" y="110680"/>
                  </a:lnTo>
                  <a:close/>
                </a:path>
                <a:path w="957579" h="128270">
                  <a:moveTo>
                    <a:pt x="126238" y="18592"/>
                  </a:moveTo>
                  <a:lnTo>
                    <a:pt x="125323" y="15824"/>
                  </a:lnTo>
                  <a:lnTo>
                    <a:pt x="121107" y="16687"/>
                  </a:lnTo>
                  <a:lnTo>
                    <a:pt x="126238" y="18592"/>
                  </a:lnTo>
                  <a:close/>
                </a:path>
                <a:path w="957579" h="128270">
                  <a:moveTo>
                    <a:pt x="129120" y="17754"/>
                  </a:moveTo>
                  <a:lnTo>
                    <a:pt x="120205" y="20904"/>
                  </a:lnTo>
                  <a:lnTo>
                    <a:pt x="118249" y="19164"/>
                  </a:lnTo>
                  <a:lnTo>
                    <a:pt x="120205" y="16865"/>
                  </a:lnTo>
                  <a:lnTo>
                    <a:pt x="112953" y="18338"/>
                  </a:lnTo>
                  <a:lnTo>
                    <a:pt x="98069" y="23202"/>
                  </a:lnTo>
                  <a:lnTo>
                    <a:pt x="66268" y="35140"/>
                  </a:lnTo>
                  <a:lnTo>
                    <a:pt x="67767" y="32080"/>
                  </a:lnTo>
                  <a:lnTo>
                    <a:pt x="59042" y="35648"/>
                  </a:lnTo>
                  <a:lnTo>
                    <a:pt x="49136" y="38925"/>
                  </a:lnTo>
                  <a:lnTo>
                    <a:pt x="39268" y="41300"/>
                  </a:lnTo>
                  <a:lnTo>
                    <a:pt x="30670" y="42087"/>
                  </a:lnTo>
                  <a:lnTo>
                    <a:pt x="29464" y="43637"/>
                  </a:lnTo>
                  <a:lnTo>
                    <a:pt x="24218" y="46101"/>
                  </a:lnTo>
                  <a:lnTo>
                    <a:pt x="19227" y="49187"/>
                  </a:lnTo>
                  <a:lnTo>
                    <a:pt x="18783" y="52565"/>
                  </a:lnTo>
                  <a:lnTo>
                    <a:pt x="15595" y="52984"/>
                  </a:lnTo>
                  <a:lnTo>
                    <a:pt x="14935" y="53606"/>
                  </a:lnTo>
                  <a:lnTo>
                    <a:pt x="11023" y="55410"/>
                  </a:lnTo>
                  <a:lnTo>
                    <a:pt x="11137" y="57607"/>
                  </a:lnTo>
                  <a:lnTo>
                    <a:pt x="6527" y="62344"/>
                  </a:lnTo>
                  <a:lnTo>
                    <a:pt x="6438" y="62103"/>
                  </a:lnTo>
                  <a:lnTo>
                    <a:pt x="4826" y="57505"/>
                  </a:lnTo>
                  <a:lnTo>
                    <a:pt x="0" y="65951"/>
                  </a:lnTo>
                  <a:lnTo>
                    <a:pt x="5130" y="62103"/>
                  </a:lnTo>
                  <a:lnTo>
                    <a:pt x="2197" y="68262"/>
                  </a:lnTo>
                  <a:lnTo>
                    <a:pt x="3175" y="70586"/>
                  </a:lnTo>
                  <a:lnTo>
                    <a:pt x="977" y="78206"/>
                  </a:lnTo>
                  <a:lnTo>
                    <a:pt x="3276" y="85547"/>
                  </a:lnTo>
                  <a:lnTo>
                    <a:pt x="7734" y="91859"/>
                  </a:lnTo>
                  <a:lnTo>
                    <a:pt x="12077" y="96393"/>
                  </a:lnTo>
                  <a:lnTo>
                    <a:pt x="11938" y="95364"/>
                  </a:lnTo>
                  <a:lnTo>
                    <a:pt x="11747" y="94615"/>
                  </a:lnTo>
                  <a:lnTo>
                    <a:pt x="10109" y="92189"/>
                  </a:lnTo>
                  <a:lnTo>
                    <a:pt x="14046" y="95516"/>
                  </a:lnTo>
                  <a:lnTo>
                    <a:pt x="14439" y="92824"/>
                  </a:lnTo>
                  <a:lnTo>
                    <a:pt x="15938" y="92748"/>
                  </a:lnTo>
                  <a:lnTo>
                    <a:pt x="20066" y="94627"/>
                  </a:lnTo>
                  <a:lnTo>
                    <a:pt x="18389" y="97269"/>
                  </a:lnTo>
                  <a:lnTo>
                    <a:pt x="17513" y="98564"/>
                  </a:lnTo>
                  <a:lnTo>
                    <a:pt x="25247" y="103212"/>
                  </a:lnTo>
                  <a:lnTo>
                    <a:pt x="30607" y="98031"/>
                  </a:lnTo>
                  <a:lnTo>
                    <a:pt x="35763" y="102069"/>
                  </a:lnTo>
                  <a:lnTo>
                    <a:pt x="34467" y="99034"/>
                  </a:lnTo>
                  <a:lnTo>
                    <a:pt x="42494" y="100799"/>
                  </a:lnTo>
                  <a:lnTo>
                    <a:pt x="48615" y="104978"/>
                  </a:lnTo>
                  <a:lnTo>
                    <a:pt x="57670" y="106133"/>
                  </a:lnTo>
                  <a:lnTo>
                    <a:pt x="60921" y="109918"/>
                  </a:lnTo>
                  <a:lnTo>
                    <a:pt x="63309" y="109486"/>
                  </a:lnTo>
                  <a:lnTo>
                    <a:pt x="68326" y="108775"/>
                  </a:lnTo>
                  <a:lnTo>
                    <a:pt x="63068" y="111785"/>
                  </a:lnTo>
                  <a:lnTo>
                    <a:pt x="74523" y="113779"/>
                  </a:lnTo>
                  <a:lnTo>
                    <a:pt x="77558" y="114439"/>
                  </a:lnTo>
                  <a:lnTo>
                    <a:pt x="77266" y="112814"/>
                  </a:lnTo>
                  <a:lnTo>
                    <a:pt x="75158" y="111671"/>
                  </a:lnTo>
                  <a:lnTo>
                    <a:pt x="70408" y="111074"/>
                  </a:lnTo>
                  <a:lnTo>
                    <a:pt x="71348" y="109054"/>
                  </a:lnTo>
                  <a:lnTo>
                    <a:pt x="77330" y="110642"/>
                  </a:lnTo>
                  <a:lnTo>
                    <a:pt x="80391" y="109728"/>
                  </a:lnTo>
                  <a:lnTo>
                    <a:pt x="78587" y="109054"/>
                  </a:lnTo>
                  <a:lnTo>
                    <a:pt x="77838" y="108775"/>
                  </a:lnTo>
                  <a:lnTo>
                    <a:pt x="74409" y="107492"/>
                  </a:lnTo>
                  <a:lnTo>
                    <a:pt x="80860" y="107251"/>
                  </a:lnTo>
                  <a:lnTo>
                    <a:pt x="80048" y="105765"/>
                  </a:lnTo>
                  <a:lnTo>
                    <a:pt x="79616" y="104965"/>
                  </a:lnTo>
                  <a:lnTo>
                    <a:pt x="72834" y="103695"/>
                  </a:lnTo>
                  <a:lnTo>
                    <a:pt x="69342" y="105765"/>
                  </a:lnTo>
                  <a:lnTo>
                    <a:pt x="62103" y="103886"/>
                  </a:lnTo>
                  <a:lnTo>
                    <a:pt x="62572" y="103365"/>
                  </a:lnTo>
                  <a:lnTo>
                    <a:pt x="62636" y="102400"/>
                  </a:lnTo>
                  <a:lnTo>
                    <a:pt x="61836" y="101498"/>
                  </a:lnTo>
                  <a:lnTo>
                    <a:pt x="54140" y="101028"/>
                  </a:lnTo>
                  <a:lnTo>
                    <a:pt x="45339" y="99885"/>
                  </a:lnTo>
                  <a:lnTo>
                    <a:pt x="41694" y="99034"/>
                  </a:lnTo>
                  <a:lnTo>
                    <a:pt x="37376" y="98031"/>
                  </a:lnTo>
                  <a:lnTo>
                    <a:pt x="36766" y="97891"/>
                  </a:lnTo>
                  <a:lnTo>
                    <a:pt x="29997" y="94932"/>
                  </a:lnTo>
                  <a:lnTo>
                    <a:pt x="31153" y="95377"/>
                  </a:lnTo>
                  <a:lnTo>
                    <a:pt x="28752" y="94259"/>
                  </a:lnTo>
                  <a:lnTo>
                    <a:pt x="29692" y="94792"/>
                  </a:lnTo>
                  <a:lnTo>
                    <a:pt x="29311" y="94615"/>
                  </a:lnTo>
                  <a:lnTo>
                    <a:pt x="25336" y="92748"/>
                  </a:lnTo>
                  <a:lnTo>
                    <a:pt x="24142" y="92189"/>
                  </a:lnTo>
                  <a:lnTo>
                    <a:pt x="22123" y="91236"/>
                  </a:lnTo>
                  <a:lnTo>
                    <a:pt x="15875" y="90322"/>
                  </a:lnTo>
                  <a:lnTo>
                    <a:pt x="7658" y="84607"/>
                  </a:lnTo>
                  <a:lnTo>
                    <a:pt x="3467" y="72644"/>
                  </a:lnTo>
                  <a:lnTo>
                    <a:pt x="9271" y="62839"/>
                  </a:lnTo>
                  <a:lnTo>
                    <a:pt x="9969" y="62344"/>
                  </a:lnTo>
                  <a:lnTo>
                    <a:pt x="19900" y="55295"/>
                  </a:lnTo>
                  <a:lnTo>
                    <a:pt x="64325" y="38315"/>
                  </a:lnTo>
                  <a:lnTo>
                    <a:pt x="76276" y="35687"/>
                  </a:lnTo>
                  <a:lnTo>
                    <a:pt x="76631" y="35140"/>
                  </a:lnTo>
                  <a:lnTo>
                    <a:pt x="79717" y="30454"/>
                  </a:lnTo>
                  <a:lnTo>
                    <a:pt x="81749" y="32054"/>
                  </a:lnTo>
                  <a:lnTo>
                    <a:pt x="84239" y="30454"/>
                  </a:lnTo>
                  <a:lnTo>
                    <a:pt x="87299" y="28498"/>
                  </a:lnTo>
                  <a:lnTo>
                    <a:pt x="87033" y="31407"/>
                  </a:lnTo>
                  <a:lnTo>
                    <a:pt x="85140" y="31267"/>
                  </a:lnTo>
                  <a:lnTo>
                    <a:pt x="83642" y="32169"/>
                  </a:lnTo>
                  <a:lnTo>
                    <a:pt x="81559" y="32740"/>
                  </a:lnTo>
                  <a:lnTo>
                    <a:pt x="87718" y="32804"/>
                  </a:lnTo>
                  <a:lnTo>
                    <a:pt x="93345" y="31407"/>
                  </a:lnTo>
                  <a:lnTo>
                    <a:pt x="94475" y="31127"/>
                  </a:lnTo>
                  <a:lnTo>
                    <a:pt x="101396" y="29032"/>
                  </a:lnTo>
                  <a:lnTo>
                    <a:pt x="104165" y="28498"/>
                  </a:lnTo>
                  <a:lnTo>
                    <a:pt x="108051" y="27762"/>
                  </a:lnTo>
                  <a:lnTo>
                    <a:pt x="107530" y="27495"/>
                  </a:lnTo>
                  <a:lnTo>
                    <a:pt x="106959" y="27190"/>
                  </a:lnTo>
                  <a:lnTo>
                    <a:pt x="104863" y="23926"/>
                  </a:lnTo>
                  <a:lnTo>
                    <a:pt x="107213" y="22783"/>
                  </a:lnTo>
                  <a:lnTo>
                    <a:pt x="107467" y="27190"/>
                  </a:lnTo>
                  <a:lnTo>
                    <a:pt x="107505" y="27482"/>
                  </a:lnTo>
                  <a:lnTo>
                    <a:pt x="114173" y="22783"/>
                  </a:lnTo>
                  <a:lnTo>
                    <a:pt x="116979" y="20815"/>
                  </a:lnTo>
                  <a:lnTo>
                    <a:pt x="120396" y="25615"/>
                  </a:lnTo>
                  <a:lnTo>
                    <a:pt x="124040" y="24866"/>
                  </a:lnTo>
                  <a:lnTo>
                    <a:pt x="124904" y="21767"/>
                  </a:lnTo>
                  <a:lnTo>
                    <a:pt x="127800" y="20904"/>
                  </a:lnTo>
                  <a:lnTo>
                    <a:pt x="128701" y="20637"/>
                  </a:lnTo>
                  <a:lnTo>
                    <a:pt x="129120" y="17754"/>
                  </a:lnTo>
                  <a:close/>
                </a:path>
                <a:path w="957579" h="128270">
                  <a:moveTo>
                    <a:pt x="135407" y="16090"/>
                  </a:moveTo>
                  <a:lnTo>
                    <a:pt x="134797" y="16027"/>
                  </a:lnTo>
                  <a:lnTo>
                    <a:pt x="134010" y="16116"/>
                  </a:lnTo>
                  <a:lnTo>
                    <a:pt x="132842" y="16624"/>
                  </a:lnTo>
                  <a:lnTo>
                    <a:pt x="133426" y="16789"/>
                  </a:lnTo>
                  <a:lnTo>
                    <a:pt x="134289" y="16548"/>
                  </a:lnTo>
                  <a:lnTo>
                    <a:pt x="135407" y="16090"/>
                  </a:lnTo>
                  <a:close/>
                </a:path>
                <a:path w="957579" h="128270">
                  <a:moveTo>
                    <a:pt x="138823" y="21386"/>
                  </a:moveTo>
                  <a:lnTo>
                    <a:pt x="138531" y="20459"/>
                  </a:lnTo>
                  <a:lnTo>
                    <a:pt x="132435" y="21056"/>
                  </a:lnTo>
                  <a:lnTo>
                    <a:pt x="135128" y="22504"/>
                  </a:lnTo>
                  <a:lnTo>
                    <a:pt x="135928" y="22161"/>
                  </a:lnTo>
                  <a:lnTo>
                    <a:pt x="138823" y="21386"/>
                  </a:lnTo>
                  <a:close/>
                </a:path>
                <a:path w="957579" h="128270">
                  <a:moveTo>
                    <a:pt x="167970" y="17170"/>
                  </a:moveTo>
                  <a:lnTo>
                    <a:pt x="167424" y="16637"/>
                  </a:lnTo>
                  <a:lnTo>
                    <a:pt x="167779" y="17145"/>
                  </a:lnTo>
                  <a:lnTo>
                    <a:pt x="167970" y="17170"/>
                  </a:lnTo>
                  <a:close/>
                </a:path>
                <a:path w="957579" h="128270">
                  <a:moveTo>
                    <a:pt x="168960" y="13589"/>
                  </a:moveTo>
                  <a:lnTo>
                    <a:pt x="168478" y="12814"/>
                  </a:lnTo>
                  <a:lnTo>
                    <a:pt x="163944" y="9486"/>
                  </a:lnTo>
                  <a:lnTo>
                    <a:pt x="158076" y="15519"/>
                  </a:lnTo>
                  <a:lnTo>
                    <a:pt x="153593" y="16967"/>
                  </a:lnTo>
                  <a:lnTo>
                    <a:pt x="148272" y="16687"/>
                  </a:lnTo>
                  <a:lnTo>
                    <a:pt x="148348" y="15595"/>
                  </a:lnTo>
                  <a:lnTo>
                    <a:pt x="149771" y="13906"/>
                  </a:lnTo>
                  <a:lnTo>
                    <a:pt x="148488" y="11836"/>
                  </a:lnTo>
                  <a:lnTo>
                    <a:pt x="151942" y="11391"/>
                  </a:lnTo>
                  <a:lnTo>
                    <a:pt x="152209" y="12255"/>
                  </a:lnTo>
                  <a:lnTo>
                    <a:pt x="157010" y="11811"/>
                  </a:lnTo>
                  <a:lnTo>
                    <a:pt x="148818" y="8547"/>
                  </a:lnTo>
                  <a:lnTo>
                    <a:pt x="140017" y="14224"/>
                  </a:lnTo>
                  <a:lnTo>
                    <a:pt x="135407" y="16090"/>
                  </a:lnTo>
                  <a:lnTo>
                    <a:pt x="136880" y="16256"/>
                  </a:lnTo>
                  <a:lnTo>
                    <a:pt x="137426" y="17411"/>
                  </a:lnTo>
                  <a:lnTo>
                    <a:pt x="140030" y="16611"/>
                  </a:lnTo>
                  <a:lnTo>
                    <a:pt x="135280" y="18719"/>
                  </a:lnTo>
                  <a:lnTo>
                    <a:pt x="140957" y="20993"/>
                  </a:lnTo>
                  <a:lnTo>
                    <a:pt x="145453" y="21082"/>
                  </a:lnTo>
                  <a:lnTo>
                    <a:pt x="156794" y="18732"/>
                  </a:lnTo>
                  <a:lnTo>
                    <a:pt x="165011" y="14795"/>
                  </a:lnTo>
                  <a:lnTo>
                    <a:pt x="166001" y="15024"/>
                  </a:lnTo>
                  <a:lnTo>
                    <a:pt x="166649" y="15862"/>
                  </a:lnTo>
                  <a:lnTo>
                    <a:pt x="167360" y="16573"/>
                  </a:lnTo>
                  <a:lnTo>
                    <a:pt x="166903" y="15633"/>
                  </a:lnTo>
                  <a:lnTo>
                    <a:pt x="168960" y="13589"/>
                  </a:lnTo>
                  <a:close/>
                </a:path>
                <a:path w="957579" h="128270">
                  <a:moveTo>
                    <a:pt x="171030" y="17259"/>
                  </a:moveTo>
                  <a:lnTo>
                    <a:pt x="169011" y="17259"/>
                  </a:lnTo>
                  <a:lnTo>
                    <a:pt x="168071" y="17259"/>
                  </a:lnTo>
                  <a:lnTo>
                    <a:pt x="168414" y="17576"/>
                  </a:lnTo>
                  <a:lnTo>
                    <a:pt x="169595" y="18186"/>
                  </a:lnTo>
                  <a:lnTo>
                    <a:pt x="171030" y="17259"/>
                  </a:lnTo>
                  <a:close/>
                </a:path>
                <a:path w="957579" h="128270">
                  <a:moveTo>
                    <a:pt x="172173" y="16522"/>
                  </a:moveTo>
                  <a:lnTo>
                    <a:pt x="169392" y="17170"/>
                  </a:lnTo>
                  <a:lnTo>
                    <a:pt x="171170" y="17170"/>
                  </a:lnTo>
                  <a:lnTo>
                    <a:pt x="172173" y="16522"/>
                  </a:lnTo>
                  <a:close/>
                </a:path>
                <a:path w="957579" h="128270">
                  <a:moveTo>
                    <a:pt x="174066" y="10515"/>
                  </a:moveTo>
                  <a:lnTo>
                    <a:pt x="172720" y="8966"/>
                  </a:lnTo>
                  <a:lnTo>
                    <a:pt x="173786" y="11150"/>
                  </a:lnTo>
                  <a:lnTo>
                    <a:pt x="174066" y="10515"/>
                  </a:lnTo>
                  <a:close/>
                </a:path>
                <a:path w="957579" h="128270">
                  <a:moveTo>
                    <a:pt x="201307" y="115227"/>
                  </a:moveTo>
                  <a:lnTo>
                    <a:pt x="200050" y="114528"/>
                  </a:lnTo>
                  <a:lnTo>
                    <a:pt x="197789" y="113258"/>
                  </a:lnTo>
                  <a:lnTo>
                    <a:pt x="195465" y="111950"/>
                  </a:lnTo>
                  <a:lnTo>
                    <a:pt x="186601" y="113258"/>
                  </a:lnTo>
                  <a:lnTo>
                    <a:pt x="179260" y="112268"/>
                  </a:lnTo>
                  <a:lnTo>
                    <a:pt x="172961" y="113576"/>
                  </a:lnTo>
                  <a:lnTo>
                    <a:pt x="170103" y="117551"/>
                  </a:lnTo>
                  <a:lnTo>
                    <a:pt x="164236" y="118148"/>
                  </a:lnTo>
                  <a:lnTo>
                    <a:pt x="165252" y="115836"/>
                  </a:lnTo>
                  <a:lnTo>
                    <a:pt x="165557" y="115163"/>
                  </a:lnTo>
                  <a:lnTo>
                    <a:pt x="166433" y="113169"/>
                  </a:lnTo>
                  <a:lnTo>
                    <a:pt x="166839" y="112280"/>
                  </a:lnTo>
                  <a:lnTo>
                    <a:pt x="156413" y="111544"/>
                  </a:lnTo>
                  <a:lnTo>
                    <a:pt x="145161" y="110934"/>
                  </a:lnTo>
                  <a:lnTo>
                    <a:pt x="134175" y="111239"/>
                  </a:lnTo>
                  <a:lnTo>
                    <a:pt x="124574" y="113169"/>
                  </a:lnTo>
                  <a:lnTo>
                    <a:pt x="123685" y="112331"/>
                  </a:lnTo>
                  <a:lnTo>
                    <a:pt x="121754" y="111328"/>
                  </a:lnTo>
                  <a:lnTo>
                    <a:pt x="120294" y="111620"/>
                  </a:lnTo>
                  <a:lnTo>
                    <a:pt x="117627" y="114096"/>
                  </a:lnTo>
                  <a:lnTo>
                    <a:pt x="114465" y="116090"/>
                  </a:lnTo>
                  <a:lnTo>
                    <a:pt x="109880" y="115709"/>
                  </a:lnTo>
                  <a:lnTo>
                    <a:pt x="108331" y="115582"/>
                  </a:lnTo>
                  <a:lnTo>
                    <a:pt x="111696" y="114185"/>
                  </a:lnTo>
                  <a:lnTo>
                    <a:pt x="111912" y="114096"/>
                  </a:lnTo>
                  <a:lnTo>
                    <a:pt x="112585" y="113830"/>
                  </a:lnTo>
                  <a:lnTo>
                    <a:pt x="111379" y="112217"/>
                  </a:lnTo>
                  <a:lnTo>
                    <a:pt x="110744" y="111798"/>
                  </a:lnTo>
                  <a:lnTo>
                    <a:pt x="108712" y="110464"/>
                  </a:lnTo>
                  <a:lnTo>
                    <a:pt x="108623" y="108229"/>
                  </a:lnTo>
                  <a:lnTo>
                    <a:pt x="108788" y="108204"/>
                  </a:lnTo>
                  <a:lnTo>
                    <a:pt x="110337" y="107975"/>
                  </a:lnTo>
                  <a:lnTo>
                    <a:pt x="103047" y="107734"/>
                  </a:lnTo>
                  <a:lnTo>
                    <a:pt x="93268" y="108204"/>
                  </a:lnTo>
                  <a:lnTo>
                    <a:pt x="88544" y="107327"/>
                  </a:lnTo>
                  <a:lnTo>
                    <a:pt x="88112" y="108839"/>
                  </a:lnTo>
                  <a:lnTo>
                    <a:pt x="91960" y="111798"/>
                  </a:lnTo>
                  <a:lnTo>
                    <a:pt x="85521" y="111086"/>
                  </a:lnTo>
                  <a:lnTo>
                    <a:pt x="88087" y="111760"/>
                  </a:lnTo>
                  <a:lnTo>
                    <a:pt x="86791" y="113360"/>
                  </a:lnTo>
                  <a:lnTo>
                    <a:pt x="86347" y="114884"/>
                  </a:lnTo>
                  <a:lnTo>
                    <a:pt x="93256" y="114096"/>
                  </a:lnTo>
                  <a:lnTo>
                    <a:pt x="96710" y="115658"/>
                  </a:lnTo>
                  <a:lnTo>
                    <a:pt x="98945" y="114896"/>
                  </a:lnTo>
                  <a:lnTo>
                    <a:pt x="98412" y="114490"/>
                  </a:lnTo>
                  <a:lnTo>
                    <a:pt x="99225" y="114795"/>
                  </a:lnTo>
                  <a:lnTo>
                    <a:pt x="100114" y="114490"/>
                  </a:lnTo>
                  <a:lnTo>
                    <a:pt x="101003" y="114185"/>
                  </a:lnTo>
                  <a:lnTo>
                    <a:pt x="104152" y="116509"/>
                  </a:lnTo>
                  <a:lnTo>
                    <a:pt x="107480" y="115709"/>
                  </a:lnTo>
                  <a:lnTo>
                    <a:pt x="111366" y="116598"/>
                  </a:lnTo>
                  <a:lnTo>
                    <a:pt x="103187" y="117322"/>
                  </a:lnTo>
                  <a:lnTo>
                    <a:pt x="109245" y="118389"/>
                  </a:lnTo>
                  <a:lnTo>
                    <a:pt x="110109" y="117284"/>
                  </a:lnTo>
                  <a:lnTo>
                    <a:pt x="115227" y="116522"/>
                  </a:lnTo>
                  <a:lnTo>
                    <a:pt x="119900" y="117284"/>
                  </a:lnTo>
                  <a:lnTo>
                    <a:pt x="118529" y="117843"/>
                  </a:lnTo>
                  <a:lnTo>
                    <a:pt x="122288" y="117436"/>
                  </a:lnTo>
                  <a:lnTo>
                    <a:pt x="127381" y="118986"/>
                  </a:lnTo>
                  <a:lnTo>
                    <a:pt x="126733" y="117436"/>
                  </a:lnTo>
                  <a:lnTo>
                    <a:pt x="126365" y="116522"/>
                  </a:lnTo>
                  <a:lnTo>
                    <a:pt x="126187" y="116090"/>
                  </a:lnTo>
                  <a:lnTo>
                    <a:pt x="125920" y="115430"/>
                  </a:lnTo>
                  <a:lnTo>
                    <a:pt x="129946" y="119227"/>
                  </a:lnTo>
                  <a:lnTo>
                    <a:pt x="129413" y="116865"/>
                  </a:lnTo>
                  <a:lnTo>
                    <a:pt x="135877" y="118795"/>
                  </a:lnTo>
                  <a:lnTo>
                    <a:pt x="141427" y="121094"/>
                  </a:lnTo>
                  <a:lnTo>
                    <a:pt x="147586" y="122707"/>
                  </a:lnTo>
                  <a:lnTo>
                    <a:pt x="155930" y="122580"/>
                  </a:lnTo>
                  <a:lnTo>
                    <a:pt x="152869" y="121640"/>
                  </a:lnTo>
                  <a:lnTo>
                    <a:pt x="153200" y="121526"/>
                  </a:lnTo>
                  <a:lnTo>
                    <a:pt x="155816" y="120637"/>
                  </a:lnTo>
                  <a:lnTo>
                    <a:pt x="157518" y="120319"/>
                  </a:lnTo>
                  <a:lnTo>
                    <a:pt x="152222" y="118313"/>
                  </a:lnTo>
                  <a:lnTo>
                    <a:pt x="150710" y="121526"/>
                  </a:lnTo>
                  <a:lnTo>
                    <a:pt x="145542" y="121450"/>
                  </a:lnTo>
                  <a:lnTo>
                    <a:pt x="144995" y="119100"/>
                  </a:lnTo>
                  <a:lnTo>
                    <a:pt x="152311" y="117411"/>
                  </a:lnTo>
                  <a:lnTo>
                    <a:pt x="151218" y="116865"/>
                  </a:lnTo>
                  <a:lnTo>
                    <a:pt x="148310" y="115430"/>
                  </a:lnTo>
                  <a:lnTo>
                    <a:pt x="147777" y="115163"/>
                  </a:lnTo>
                  <a:lnTo>
                    <a:pt x="153885" y="117043"/>
                  </a:lnTo>
                  <a:lnTo>
                    <a:pt x="152400" y="117386"/>
                  </a:lnTo>
                  <a:lnTo>
                    <a:pt x="154381" y="118427"/>
                  </a:lnTo>
                  <a:lnTo>
                    <a:pt x="160655" y="115836"/>
                  </a:lnTo>
                  <a:lnTo>
                    <a:pt x="163182" y="121793"/>
                  </a:lnTo>
                  <a:lnTo>
                    <a:pt x="171424" y="122770"/>
                  </a:lnTo>
                  <a:lnTo>
                    <a:pt x="174675" y="120027"/>
                  </a:lnTo>
                  <a:lnTo>
                    <a:pt x="182956" y="121869"/>
                  </a:lnTo>
                  <a:lnTo>
                    <a:pt x="182676" y="122720"/>
                  </a:lnTo>
                  <a:lnTo>
                    <a:pt x="183959" y="120027"/>
                  </a:lnTo>
                  <a:lnTo>
                    <a:pt x="184454" y="119011"/>
                  </a:lnTo>
                  <a:lnTo>
                    <a:pt x="189420" y="124802"/>
                  </a:lnTo>
                  <a:lnTo>
                    <a:pt x="195808" y="121272"/>
                  </a:lnTo>
                  <a:lnTo>
                    <a:pt x="191427" y="120180"/>
                  </a:lnTo>
                  <a:lnTo>
                    <a:pt x="191655" y="119011"/>
                  </a:lnTo>
                  <a:lnTo>
                    <a:pt x="191731" y="118643"/>
                  </a:lnTo>
                  <a:lnTo>
                    <a:pt x="193878" y="118694"/>
                  </a:lnTo>
                  <a:lnTo>
                    <a:pt x="195376" y="118643"/>
                  </a:lnTo>
                  <a:lnTo>
                    <a:pt x="196875" y="118592"/>
                  </a:lnTo>
                  <a:lnTo>
                    <a:pt x="196596" y="118986"/>
                  </a:lnTo>
                  <a:lnTo>
                    <a:pt x="196545" y="119227"/>
                  </a:lnTo>
                  <a:lnTo>
                    <a:pt x="197421" y="119964"/>
                  </a:lnTo>
                  <a:lnTo>
                    <a:pt x="197954" y="118592"/>
                  </a:lnTo>
                  <a:lnTo>
                    <a:pt x="198056" y="118351"/>
                  </a:lnTo>
                  <a:lnTo>
                    <a:pt x="198158" y="118097"/>
                  </a:lnTo>
                  <a:lnTo>
                    <a:pt x="195554" y="118351"/>
                  </a:lnTo>
                  <a:lnTo>
                    <a:pt x="195884" y="118148"/>
                  </a:lnTo>
                  <a:lnTo>
                    <a:pt x="198005" y="116878"/>
                  </a:lnTo>
                  <a:lnTo>
                    <a:pt x="197396" y="114528"/>
                  </a:lnTo>
                  <a:lnTo>
                    <a:pt x="201307" y="115227"/>
                  </a:lnTo>
                  <a:close/>
                </a:path>
                <a:path w="957579" h="128270">
                  <a:moveTo>
                    <a:pt x="201739" y="117309"/>
                  </a:moveTo>
                  <a:lnTo>
                    <a:pt x="198488" y="117259"/>
                  </a:lnTo>
                  <a:lnTo>
                    <a:pt x="198158" y="118097"/>
                  </a:lnTo>
                  <a:lnTo>
                    <a:pt x="200240" y="117881"/>
                  </a:lnTo>
                  <a:lnTo>
                    <a:pt x="201739" y="117309"/>
                  </a:lnTo>
                  <a:close/>
                </a:path>
                <a:path w="957579" h="128270">
                  <a:moveTo>
                    <a:pt x="202272" y="12649"/>
                  </a:moveTo>
                  <a:lnTo>
                    <a:pt x="194665" y="11353"/>
                  </a:lnTo>
                  <a:lnTo>
                    <a:pt x="194487" y="12230"/>
                  </a:lnTo>
                  <a:lnTo>
                    <a:pt x="192595" y="12306"/>
                  </a:lnTo>
                  <a:lnTo>
                    <a:pt x="194462" y="13804"/>
                  </a:lnTo>
                  <a:lnTo>
                    <a:pt x="202272" y="12649"/>
                  </a:lnTo>
                  <a:close/>
                </a:path>
                <a:path w="957579" h="128270">
                  <a:moveTo>
                    <a:pt x="203492" y="12852"/>
                  </a:moveTo>
                  <a:lnTo>
                    <a:pt x="203276" y="12509"/>
                  </a:lnTo>
                  <a:lnTo>
                    <a:pt x="202272" y="12649"/>
                  </a:lnTo>
                  <a:lnTo>
                    <a:pt x="203492" y="12852"/>
                  </a:lnTo>
                  <a:close/>
                </a:path>
                <a:path w="957579" h="128270">
                  <a:moveTo>
                    <a:pt x="206108" y="5257"/>
                  </a:moveTo>
                  <a:lnTo>
                    <a:pt x="204304" y="5702"/>
                  </a:lnTo>
                  <a:lnTo>
                    <a:pt x="204495" y="5778"/>
                  </a:lnTo>
                  <a:lnTo>
                    <a:pt x="206108" y="5257"/>
                  </a:lnTo>
                  <a:close/>
                </a:path>
                <a:path w="957579" h="128270">
                  <a:moveTo>
                    <a:pt x="206959" y="9931"/>
                  </a:moveTo>
                  <a:lnTo>
                    <a:pt x="206349" y="9093"/>
                  </a:lnTo>
                  <a:lnTo>
                    <a:pt x="206121" y="8763"/>
                  </a:lnTo>
                  <a:lnTo>
                    <a:pt x="205232" y="7518"/>
                  </a:lnTo>
                  <a:lnTo>
                    <a:pt x="204152" y="5740"/>
                  </a:lnTo>
                  <a:lnTo>
                    <a:pt x="204304" y="5702"/>
                  </a:lnTo>
                  <a:lnTo>
                    <a:pt x="196354" y="2400"/>
                  </a:lnTo>
                  <a:lnTo>
                    <a:pt x="187464" y="4051"/>
                  </a:lnTo>
                  <a:lnTo>
                    <a:pt x="178092" y="5600"/>
                  </a:lnTo>
                  <a:lnTo>
                    <a:pt x="181190" y="12230"/>
                  </a:lnTo>
                  <a:lnTo>
                    <a:pt x="175348" y="15201"/>
                  </a:lnTo>
                  <a:lnTo>
                    <a:pt x="191389" y="8763"/>
                  </a:lnTo>
                  <a:lnTo>
                    <a:pt x="190004" y="10337"/>
                  </a:lnTo>
                  <a:lnTo>
                    <a:pt x="190792" y="11595"/>
                  </a:lnTo>
                  <a:lnTo>
                    <a:pt x="187058" y="12522"/>
                  </a:lnTo>
                  <a:lnTo>
                    <a:pt x="192595" y="12306"/>
                  </a:lnTo>
                  <a:lnTo>
                    <a:pt x="190563" y="10655"/>
                  </a:lnTo>
                  <a:lnTo>
                    <a:pt x="194665" y="11353"/>
                  </a:lnTo>
                  <a:lnTo>
                    <a:pt x="194818" y="10655"/>
                  </a:lnTo>
                  <a:lnTo>
                    <a:pt x="195084" y="9385"/>
                  </a:lnTo>
                  <a:lnTo>
                    <a:pt x="201193" y="9093"/>
                  </a:lnTo>
                  <a:lnTo>
                    <a:pt x="203276" y="12509"/>
                  </a:lnTo>
                  <a:lnTo>
                    <a:pt x="205105" y="12230"/>
                  </a:lnTo>
                  <a:lnTo>
                    <a:pt x="206959" y="9931"/>
                  </a:lnTo>
                  <a:close/>
                </a:path>
                <a:path w="957579" h="128270">
                  <a:moveTo>
                    <a:pt x="208076" y="8534"/>
                  </a:moveTo>
                  <a:lnTo>
                    <a:pt x="206959" y="9931"/>
                  </a:lnTo>
                  <a:lnTo>
                    <a:pt x="207264" y="10350"/>
                  </a:lnTo>
                  <a:lnTo>
                    <a:pt x="208076" y="8534"/>
                  </a:lnTo>
                  <a:close/>
                </a:path>
                <a:path w="957579" h="128270">
                  <a:moveTo>
                    <a:pt x="208775" y="4368"/>
                  </a:moveTo>
                  <a:lnTo>
                    <a:pt x="206108" y="5257"/>
                  </a:lnTo>
                  <a:lnTo>
                    <a:pt x="206870" y="5054"/>
                  </a:lnTo>
                  <a:lnTo>
                    <a:pt x="208775" y="4368"/>
                  </a:lnTo>
                  <a:close/>
                </a:path>
                <a:path w="957579" h="128270">
                  <a:moveTo>
                    <a:pt x="209092" y="116547"/>
                  </a:moveTo>
                  <a:lnTo>
                    <a:pt x="205206" y="115976"/>
                  </a:lnTo>
                  <a:lnTo>
                    <a:pt x="201739" y="117309"/>
                  </a:lnTo>
                  <a:lnTo>
                    <a:pt x="207911" y="117386"/>
                  </a:lnTo>
                  <a:lnTo>
                    <a:pt x="209042" y="116598"/>
                  </a:lnTo>
                  <a:close/>
                </a:path>
                <a:path w="957579" h="128270">
                  <a:moveTo>
                    <a:pt x="210400" y="3403"/>
                  </a:moveTo>
                  <a:lnTo>
                    <a:pt x="208851" y="4343"/>
                  </a:lnTo>
                  <a:lnTo>
                    <a:pt x="209626" y="4064"/>
                  </a:lnTo>
                  <a:lnTo>
                    <a:pt x="210248" y="3784"/>
                  </a:lnTo>
                  <a:lnTo>
                    <a:pt x="210400" y="3403"/>
                  </a:lnTo>
                  <a:close/>
                </a:path>
                <a:path w="957579" h="128270">
                  <a:moveTo>
                    <a:pt x="215226" y="10426"/>
                  </a:moveTo>
                  <a:lnTo>
                    <a:pt x="213906" y="8458"/>
                  </a:lnTo>
                  <a:lnTo>
                    <a:pt x="212445" y="6273"/>
                  </a:lnTo>
                  <a:lnTo>
                    <a:pt x="209550" y="5283"/>
                  </a:lnTo>
                  <a:lnTo>
                    <a:pt x="208076" y="8534"/>
                  </a:lnTo>
                  <a:lnTo>
                    <a:pt x="215226" y="10426"/>
                  </a:lnTo>
                  <a:close/>
                </a:path>
                <a:path w="957579" h="128270">
                  <a:moveTo>
                    <a:pt x="216382" y="120891"/>
                  </a:moveTo>
                  <a:lnTo>
                    <a:pt x="212178" y="121831"/>
                  </a:lnTo>
                  <a:lnTo>
                    <a:pt x="213563" y="122986"/>
                  </a:lnTo>
                  <a:lnTo>
                    <a:pt x="216382" y="120891"/>
                  </a:lnTo>
                  <a:close/>
                </a:path>
                <a:path w="957579" h="128270">
                  <a:moveTo>
                    <a:pt x="221996" y="116687"/>
                  </a:moveTo>
                  <a:lnTo>
                    <a:pt x="221449" y="115341"/>
                  </a:lnTo>
                  <a:lnTo>
                    <a:pt x="218287" y="113576"/>
                  </a:lnTo>
                  <a:lnTo>
                    <a:pt x="218376" y="114528"/>
                  </a:lnTo>
                  <a:lnTo>
                    <a:pt x="216700" y="114896"/>
                  </a:lnTo>
                  <a:lnTo>
                    <a:pt x="216776" y="115862"/>
                  </a:lnTo>
                  <a:lnTo>
                    <a:pt x="221996" y="116687"/>
                  </a:lnTo>
                  <a:close/>
                </a:path>
                <a:path w="957579" h="128270">
                  <a:moveTo>
                    <a:pt x="238099" y="8699"/>
                  </a:moveTo>
                  <a:lnTo>
                    <a:pt x="231711" y="9512"/>
                  </a:lnTo>
                  <a:lnTo>
                    <a:pt x="226263" y="6896"/>
                  </a:lnTo>
                  <a:lnTo>
                    <a:pt x="227431" y="4394"/>
                  </a:lnTo>
                  <a:lnTo>
                    <a:pt x="220433" y="6451"/>
                  </a:lnTo>
                  <a:lnTo>
                    <a:pt x="218224" y="8280"/>
                  </a:lnTo>
                  <a:lnTo>
                    <a:pt x="221576" y="11188"/>
                  </a:lnTo>
                  <a:lnTo>
                    <a:pt x="225475" y="12839"/>
                  </a:lnTo>
                  <a:lnTo>
                    <a:pt x="226199" y="8470"/>
                  </a:lnTo>
                  <a:lnTo>
                    <a:pt x="237159" y="12153"/>
                  </a:lnTo>
                  <a:lnTo>
                    <a:pt x="238099" y="8699"/>
                  </a:lnTo>
                  <a:close/>
                </a:path>
                <a:path w="957579" h="128270">
                  <a:moveTo>
                    <a:pt x="243586" y="122339"/>
                  </a:moveTo>
                  <a:lnTo>
                    <a:pt x="238366" y="121513"/>
                  </a:lnTo>
                  <a:lnTo>
                    <a:pt x="238277" y="121653"/>
                  </a:lnTo>
                  <a:lnTo>
                    <a:pt x="242570" y="122567"/>
                  </a:lnTo>
                  <a:lnTo>
                    <a:pt x="243586" y="122339"/>
                  </a:lnTo>
                  <a:close/>
                </a:path>
                <a:path w="957579" h="128270">
                  <a:moveTo>
                    <a:pt x="247142" y="123532"/>
                  </a:moveTo>
                  <a:lnTo>
                    <a:pt x="242570" y="122567"/>
                  </a:lnTo>
                  <a:lnTo>
                    <a:pt x="236867" y="123837"/>
                  </a:lnTo>
                  <a:lnTo>
                    <a:pt x="241744" y="125234"/>
                  </a:lnTo>
                  <a:lnTo>
                    <a:pt x="247142" y="123532"/>
                  </a:lnTo>
                  <a:close/>
                </a:path>
                <a:path w="957579" h="128270">
                  <a:moveTo>
                    <a:pt x="251421" y="9677"/>
                  </a:moveTo>
                  <a:lnTo>
                    <a:pt x="249237" y="10274"/>
                  </a:lnTo>
                  <a:lnTo>
                    <a:pt x="250075" y="10922"/>
                  </a:lnTo>
                  <a:lnTo>
                    <a:pt x="250634" y="10274"/>
                  </a:lnTo>
                  <a:lnTo>
                    <a:pt x="251421" y="9677"/>
                  </a:lnTo>
                  <a:close/>
                </a:path>
                <a:path w="957579" h="128270">
                  <a:moveTo>
                    <a:pt x="254012" y="9283"/>
                  </a:moveTo>
                  <a:lnTo>
                    <a:pt x="252806" y="8839"/>
                  </a:lnTo>
                  <a:lnTo>
                    <a:pt x="252056" y="9220"/>
                  </a:lnTo>
                  <a:lnTo>
                    <a:pt x="251421" y="9677"/>
                  </a:lnTo>
                  <a:lnTo>
                    <a:pt x="254012" y="9283"/>
                  </a:lnTo>
                  <a:close/>
                </a:path>
                <a:path w="957579" h="128270">
                  <a:moveTo>
                    <a:pt x="261112" y="5803"/>
                  </a:moveTo>
                  <a:lnTo>
                    <a:pt x="255409" y="3683"/>
                  </a:lnTo>
                  <a:lnTo>
                    <a:pt x="248170" y="4648"/>
                  </a:lnTo>
                  <a:lnTo>
                    <a:pt x="244424" y="9525"/>
                  </a:lnTo>
                  <a:lnTo>
                    <a:pt x="241706" y="10985"/>
                  </a:lnTo>
                  <a:lnTo>
                    <a:pt x="243801" y="12344"/>
                  </a:lnTo>
                  <a:lnTo>
                    <a:pt x="246176" y="11252"/>
                  </a:lnTo>
                  <a:lnTo>
                    <a:pt x="249237" y="10274"/>
                  </a:lnTo>
                  <a:lnTo>
                    <a:pt x="248907" y="10020"/>
                  </a:lnTo>
                  <a:lnTo>
                    <a:pt x="246062" y="8966"/>
                  </a:lnTo>
                  <a:lnTo>
                    <a:pt x="248361" y="5600"/>
                  </a:lnTo>
                  <a:lnTo>
                    <a:pt x="252869" y="6083"/>
                  </a:lnTo>
                  <a:lnTo>
                    <a:pt x="257441" y="5003"/>
                  </a:lnTo>
                  <a:lnTo>
                    <a:pt x="257263" y="8153"/>
                  </a:lnTo>
                  <a:lnTo>
                    <a:pt x="261112" y="5803"/>
                  </a:lnTo>
                  <a:close/>
                </a:path>
                <a:path w="957579" h="128270">
                  <a:moveTo>
                    <a:pt x="263855" y="8432"/>
                  </a:moveTo>
                  <a:lnTo>
                    <a:pt x="263131" y="7137"/>
                  </a:lnTo>
                  <a:lnTo>
                    <a:pt x="261429" y="9258"/>
                  </a:lnTo>
                  <a:lnTo>
                    <a:pt x="263855" y="8432"/>
                  </a:lnTo>
                  <a:close/>
                </a:path>
                <a:path w="957579" h="128270">
                  <a:moveTo>
                    <a:pt x="269036" y="7112"/>
                  </a:moveTo>
                  <a:lnTo>
                    <a:pt x="266496" y="8534"/>
                  </a:lnTo>
                  <a:lnTo>
                    <a:pt x="267550" y="8509"/>
                  </a:lnTo>
                  <a:lnTo>
                    <a:pt x="269036" y="7112"/>
                  </a:lnTo>
                  <a:close/>
                </a:path>
                <a:path w="957579" h="128270">
                  <a:moveTo>
                    <a:pt x="271195" y="5892"/>
                  </a:moveTo>
                  <a:lnTo>
                    <a:pt x="270687" y="5549"/>
                  </a:lnTo>
                  <a:lnTo>
                    <a:pt x="269036" y="7112"/>
                  </a:lnTo>
                  <a:lnTo>
                    <a:pt x="271195" y="5892"/>
                  </a:lnTo>
                  <a:close/>
                </a:path>
                <a:path w="957579" h="128270">
                  <a:moveTo>
                    <a:pt x="271284" y="8407"/>
                  </a:moveTo>
                  <a:lnTo>
                    <a:pt x="267550" y="8509"/>
                  </a:lnTo>
                  <a:lnTo>
                    <a:pt x="265569" y="10388"/>
                  </a:lnTo>
                  <a:lnTo>
                    <a:pt x="271284" y="8407"/>
                  </a:lnTo>
                  <a:close/>
                </a:path>
                <a:path w="957579" h="128270">
                  <a:moveTo>
                    <a:pt x="277114" y="4953"/>
                  </a:moveTo>
                  <a:lnTo>
                    <a:pt x="276923" y="3987"/>
                  </a:lnTo>
                  <a:lnTo>
                    <a:pt x="276301" y="5219"/>
                  </a:lnTo>
                  <a:lnTo>
                    <a:pt x="272719" y="6896"/>
                  </a:lnTo>
                  <a:lnTo>
                    <a:pt x="275869" y="7391"/>
                  </a:lnTo>
                  <a:lnTo>
                    <a:pt x="276466" y="6159"/>
                  </a:lnTo>
                  <a:lnTo>
                    <a:pt x="277114" y="4953"/>
                  </a:lnTo>
                  <a:close/>
                </a:path>
                <a:path w="957579" h="128270">
                  <a:moveTo>
                    <a:pt x="288099" y="124307"/>
                  </a:moveTo>
                  <a:lnTo>
                    <a:pt x="283718" y="123380"/>
                  </a:lnTo>
                  <a:lnTo>
                    <a:pt x="283806" y="124358"/>
                  </a:lnTo>
                  <a:lnTo>
                    <a:pt x="282143" y="124739"/>
                  </a:lnTo>
                  <a:lnTo>
                    <a:pt x="281305" y="124942"/>
                  </a:lnTo>
                  <a:lnTo>
                    <a:pt x="288099" y="124307"/>
                  </a:lnTo>
                  <a:close/>
                </a:path>
                <a:path w="957579" h="128270">
                  <a:moveTo>
                    <a:pt x="289725" y="115976"/>
                  </a:moveTo>
                  <a:lnTo>
                    <a:pt x="274967" y="115049"/>
                  </a:lnTo>
                  <a:lnTo>
                    <a:pt x="258711" y="114592"/>
                  </a:lnTo>
                  <a:lnTo>
                    <a:pt x="225640" y="114414"/>
                  </a:lnTo>
                  <a:lnTo>
                    <a:pt x="234696" y="114884"/>
                  </a:lnTo>
                  <a:lnTo>
                    <a:pt x="233578" y="116611"/>
                  </a:lnTo>
                  <a:lnTo>
                    <a:pt x="288264" y="116573"/>
                  </a:lnTo>
                  <a:lnTo>
                    <a:pt x="289725" y="115976"/>
                  </a:lnTo>
                  <a:close/>
                </a:path>
                <a:path w="957579" h="128270">
                  <a:moveTo>
                    <a:pt x="300901" y="6388"/>
                  </a:moveTo>
                  <a:lnTo>
                    <a:pt x="299542" y="3771"/>
                  </a:lnTo>
                  <a:lnTo>
                    <a:pt x="296557" y="4229"/>
                  </a:lnTo>
                  <a:lnTo>
                    <a:pt x="292341" y="7112"/>
                  </a:lnTo>
                  <a:lnTo>
                    <a:pt x="287883" y="6540"/>
                  </a:lnTo>
                  <a:lnTo>
                    <a:pt x="289661" y="4445"/>
                  </a:lnTo>
                  <a:lnTo>
                    <a:pt x="294424" y="4406"/>
                  </a:lnTo>
                  <a:lnTo>
                    <a:pt x="296532" y="1701"/>
                  </a:lnTo>
                  <a:lnTo>
                    <a:pt x="289217" y="0"/>
                  </a:lnTo>
                  <a:lnTo>
                    <a:pt x="292100" y="3644"/>
                  </a:lnTo>
                  <a:lnTo>
                    <a:pt x="284162" y="3162"/>
                  </a:lnTo>
                  <a:lnTo>
                    <a:pt x="284403" y="25"/>
                  </a:lnTo>
                  <a:lnTo>
                    <a:pt x="276847" y="1473"/>
                  </a:lnTo>
                  <a:lnTo>
                    <a:pt x="278879" y="5092"/>
                  </a:lnTo>
                  <a:lnTo>
                    <a:pt x="279577" y="6946"/>
                  </a:lnTo>
                  <a:lnTo>
                    <a:pt x="281660" y="8356"/>
                  </a:lnTo>
                  <a:lnTo>
                    <a:pt x="287820" y="10629"/>
                  </a:lnTo>
                  <a:lnTo>
                    <a:pt x="300901" y="6388"/>
                  </a:lnTo>
                  <a:close/>
                </a:path>
                <a:path w="957579" h="128270">
                  <a:moveTo>
                    <a:pt x="305854" y="7315"/>
                  </a:moveTo>
                  <a:lnTo>
                    <a:pt x="301409" y="6731"/>
                  </a:lnTo>
                  <a:lnTo>
                    <a:pt x="300126" y="9169"/>
                  </a:lnTo>
                  <a:lnTo>
                    <a:pt x="305854" y="7315"/>
                  </a:lnTo>
                  <a:close/>
                </a:path>
                <a:path w="957579" h="128270">
                  <a:moveTo>
                    <a:pt x="325615" y="124472"/>
                  </a:moveTo>
                  <a:lnTo>
                    <a:pt x="325031" y="123139"/>
                  </a:lnTo>
                  <a:lnTo>
                    <a:pt x="322160" y="124371"/>
                  </a:lnTo>
                  <a:lnTo>
                    <a:pt x="325615" y="124472"/>
                  </a:lnTo>
                  <a:close/>
                </a:path>
                <a:path w="957579" h="128270">
                  <a:moveTo>
                    <a:pt x="328574" y="117259"/>
                  </a:moveTo>
                  <a:lnTo>
                    <a:pt x="328434" y="117259"/>
                  </a:lnTo>
                  <a:lnTo>
                    <a:pt x="328574" y="117259"/>
                  </a:lnTo>
                  <a:close/>
                </a:path>
                <a:path w="957579" h="128270">
                  <a:moveTo>
                    <a:pt x="329031" y="114160"/>
                  </a:moveTo>
                  <a:lnTo>
                    <a:pt x="319633" y="114528"/>
                  </a:lnTo>
                  <a:lnTo>
                    <a:pt x="315569" y="116547"/>
                  </a:lnTo>
                  <a:lnTo>
                    <a:pt x="304965" y="114249"/>
                  </a:lnTo>
                  <a:lnTo>
                    <a:pt x="301180" y="116293"/>
                  </a:lnTo>
                  <a:lnTo>
                    <a:pt x="301180" y="114706"/>
                  </a:lnTo>
                  <a:lnTo>
                    <a:pt x="298424" y="113423"/>
                  </a:lnTo>
                  <a:lnTo>
                    <a:pt x="296037" y="114960"/>
                  </a:lnTo>
                  <a:lnTo>
                    <a:pt x="293052" y="115176"/>
                  </a:lnTo>
                  <a:lnTo>
                    <a:pt x="300685" y="116560"/>
                  </a:lnTo>
                  <a:lnTo>
                    <a:pt x="299732" y="117068"/>
                  </a:lnTo>
                  <a:lnTo>
                    <a:pt x="293052" y="118656"/>
                  </a:lnTo>
                  <a:lnTo>
                    <a:pt x="292315" y="119824"/>
                  </a:lnTo>
                  <a:lnTo>
                    <a:pt x="288747" y="118681"/>
                  </a:lnTo>
                  <a:lnTo>
                    <a:pt x="282549" y="120662"/>
                  </a:lnTo>
                  <a:lnTo>
                    <a:pt x="282625" y="120535"/>
                  </a:lnTo>
                  <a:lnTo>
                    <a:pt x="283997" y="118325"/>
                  </a:lnTo>
                  <a:lnTo>
                    <a:pt x="286626" y="117246"/>
                  </a:lnTo>
                  <a:lnTo>
                    <a:pt x="288175" y="116611"/>
                  </a:lnTo>
                  <a:lnTo>
                    <a:pt x="233578" y="116611"/>
                  </a:lnTo>
                  <a:lnTo>
                    <a:pt x="229108" y="116611"/>
                  </a:lnTo>
                  <a:lnTo>
                    <a:pt x="225933" y="117309"/>
                  </a:lnTo>
                  <a:lnTo>
                    <a:pt x="230212" y="121831"/>
                  </a:lnTo>
                  <a:lnTo>
                    <a:pt x="227609" y="121399"/>
                  </a:lnTo>
                  <a:lnTo>
                    <a:pt x="225082" y="121958"/>
                  </a:lnTo>
                  <a:lnTo>
                    <a:pt x="225361" y="120408"/>
                  </a:lnTo>
                  <a:lnTo>
                    <a:pt x="222084" y="122123"/>
                  </a:lnTo>
                  <a:lnTo>
                    <a:pt x="225348" y="124866"/>
                  </a:lnTo>
                  <a:lnTo>
                    <a:pt x="218528" y="125374"/>
                  </a:lnTo>
                  <a:lnTo>
                    <a:pt x="217487" y="123621"/>
                  </a:lnTo>
                  <a:lnTo>
                    <a:pt x="212140" y="126288"/>
                  </a:lnTo>
                  <a:lnTo>
                    <a:pt x="218541" y="127622"/>
                  </a:lnTo>
                  <a:lnTo>
                    <a:pt x="227253" y="126174"/>
                  </a:lnTo>
                  <a:lnTo>
                    <a:pt x="234632" y="127292"/>
                  </a:lnTo>
                  <a:lnTo>
                    <a:pt x="235356" y="126174"/>
                  </a:lnTo>
                  <a:lnTo>
                    <a:pt x="235864" y="125374"/>
                  </a:lnTo>
                  <a:lnTo>
                    <a:pt x="238074" y="121958"/>
                  </a:lnTo>
                  <a:lnTo>
                    <a:pt x="238150" y="121831"/>
                  </a:lnTo>
                  <a:lnTo>
                    <a:pt x="238277" y="121653"/>
                  </a:lnTo>
                  <a:lnTo>
                    <a:pt x="235724" y="121107"/>
                  </a:lnTo>
                  <a:lnTo>
                    <a:pt x="241046" y="118440"/>
                  </a:lnTo>
                  <a:lnTo>
                    <a:pt x="244221" y="120218"/>
                  </a:lnTo>
                  <a:lnTo>
                    <a:pt x="247802" y="118440"/>
                  </a:lnTo>
                  <a:lnTo>
                    <a:pt x="249529" y="117589"/>
                  </a:lnTo>
                  <a:lnTo>
                    <a:pt x="251688" y="117551"/>
                  </a:lnTo>
                  <a:lnTo>
                    <a:pt x="249262" y="119126"/>
                  </a:lnTo>
                  <a:lnTo>
                    <a:pt x="250520" y="122796"/>
                  </a:lnTo>
                  <a:lnTo>
                    <a:pt x="251460" y="123558"/>
                  </a:lnTo>
                  <a:lnTo>
                    <a:pt x="253517" y="122580"/>
                  </a:lnTo>
                  <a:lnTo>
                    <a:pt x="258013" y="124485"/>
                  </a:lnTo>
                  <a:lnTo>
                    <a:pt x="261467" y="124663"/>
                  </a:lnTo>
                  <a:lnTo>
                    <a:pt x="258902" y="123393"/>
                  </a:lnTo>
                  <a:lnTo>
                    <a:pt x="261708" y="122580"/>
                  </a:lnTo>
                  <a:lnTo>
                    <a:pt x="263131" y="122174"/>
                  </a:lnTo>
                  <a:lnTo>
                    <a:pt x="261035" y="120789"/>
                  </a:lnTo>
                  <a:lnTo>
                    <a:pt x="261683" y="118656"/>
                  </a:lnTo>
                  <a:lnTo>
                    <a:pt x="267957" y="117551"/>
                  </a:lnTo>
                  <a:lnTo>
                    <a:pt x="269697" y="117246"/>
                  </a:lnTo>
                  <a:lnTo>
                    <a:pt x="272897" y="118973"/>
                  </a:lnTo>
                  <a:lnTo>
                    <a:pt x="272630" y="120535"/>
                  </a:lnTo>
                  <a:lnTo>
                    <a:pt x="269989" y="120167"/>
                  </a:lnTo>
                  <a:lnTo>
                    <a:pt x="267868" y="120167"/>
                  </a:lnTo>
                  <a:lnTo>
                    <a:pt x="266026" y="123075"/>
                  </a:lnTo>
                  <a:lnTo>
                    <a:pt x="273202" y="121869"/>
                  </a:lnTo>
                  <a:lnTo>
                    <a:pt x="274370" y="124587"/>
                  </a:lnTo>
                  <a:lnTo>
                    <a:pt x="283095" y="122339"/>
                  </a:lnTo>
                  <a:lnTo>
                    <a:pt x="286118" y="121869"/>
                  </a:lnTo>
                  <a:lnTo>
                    <a:pt x="293547" y="120713"/>
                  </a:lnTo>
                  <a:lnTo>
                    <a:pt x="293725" y="120662"/>
                  </a:lnTo>
                  <a:lnTo>
                    <a:pt x="296684" y="119824"/>
                  </a:lnTo>
                  <a:lnTo>
                    <a:pt x="301193" y="118554"/>
                  </a:lnTo>
                  <a:lnTo>
                    <a:pt x="301180" y="117563"/>
                  </a:lnTo>
                  <a:lnTo>
                    <a:pt x="307352" y="119608"/>
                  </a:lnTo>
                  <a:lnTo>
                    <a:pt x="305079" y="122186"/>
                  </a:lnTo>
                  <a:lnTo>
                    <a:pt x="310349" y="122847"/>
                  </a:lnTo>
                  <a:lnTo>
                    <a:pt x="309740" y="118021"/>
                  </a:lnTo>
                  <a:lnTo>
                    <a:pt x="315226" y="117132"/>
                  </a:lnTo>
                  <a:lnTo>
                    <a:pt x="317233" y="119595"/>
                  </a:lnTo>
                  <a:lnTo>
                    <a:pt x="323227" y="116636"/>
                  </a:lnTo>
                  <a:lnTo>
                    <a:pt x="328434" y="117259"/>
                  </a:lnTo>
                  <a:lnTo>
                    <a:pt x="327787" y="116230"/>
                  </a:lnTo>
                  <a:lnTo>
                    <a:pt x="327812" y="115074"/>
                  </a:lnTo>
                  <a:lnTo>
                    <a:pt x="329031" y="114160"/>
                  </a:lnTo>
                  <a:close/>
                </a:path>
                <a:path w="957579" h="128270">
                  <a:moveTo>
                    <a:pt x="372110" y="124663"/>
                  </a:moveTo>
                  <a:lnTo>
                    <a:pt x="370408" y="125031"/>
                  </a:lnTo>
                  <a:lnTo>
                    <a:pt x="367817" y="124650"/>
                  </a:lnTo>
                  <a:lnTo>
                    <a:pt x="368477" y="126085"/>
                  </a:lnTo>
                  <a:lnTo>
                    <a:pt x="369506" y="126199"/>
                  </a:lnTo>
                  <a:lnTo>
                    <a:pt x="368630" y="126403"/>
                  </a:lnTo>
                  <a:lnTo>
                    <a:pt x="369455" y="128143"/>
                  </a:lnTo>
                  <a:lnTo>
                    <a:pt x="371817" y="125031"/>
                  </a:lnTo>
                  <a:lnTo>
                    <a:pt x="372110" y="124663"/>
                  </a:lnTo>
                  <a:close/>
                </a:path>
                <a:path w="957579" h="128270">
                  <a:moveTo>
                    <a:pt x="373037" y="124307"/>
                  </a:moveTo>
                  <a:lnTo>
                    <a:pt x="372567" y="124066"/>
                  </a:lnTo>
                  <a:lnTo>
                    <a:pt x="372110" y="124663"/>
                  </a:lnTo>
                  <a:lnTo>
                    <a:pt x="372986" y="124472"/>
                  </a:lnTo>
                  <a:lnTo>
                    <a:pt x="373037" y="124307"/>
                  </a:lnTo>
                  <a:close/>
                </a:path>
                <a:path w="957579" h="128270">
                  <a:moveTo>
                    <a:pt x="375716" y="125641"/>
                  </a:moveTo>
                  <a:lnTo>
                    <a:pt x="375196" y="125387"/>
                  </a:lnTo>
                  <a:lnTo>
                    <a:pt x="375716" y="125641"/>
                  </a:lnTo>
                  <a:close/>
                </a:path>
                <a:path w="957579" h="128270">
                  <a:moveTo>
                    <a:pt x="377253" y="126390"/>
                  </a:moveTo>
                  <a:lnTo>
                    <a:pt x="376834" y="126009"/>
                  </a:lnTo>
                  <a:lnTo>
                    <a:pt x="375716" y="125641"/>
                  </a:lnTo>
                  <a:lnTo>
                    <a:pt x="377253" y="126390"/>
                  </a:lnTo>
                  <a:close/>
                </a:path>
                <a:path w="957579" h="128270">
                  <a:moveTo>
                    <a:pt x="502526" y="123418"/>
                  </a:moveTo>
                  <a:lnTo>
                    <a:pt x="501840" y="123177"/>
                  </a:lnTo>
                  <a:lnTo>
                    <a:pt x="502094" y="124079"/>
                  </a:lnTo>
                  <a:lnTo>
                    <a:pt x="502526" y="123418"/>
                  </a:lnTo>
                  <a:close/>
                </a:path>
                <a:path w="957579" h="128270">
                  <a:moveTo>
                    <a:pt x="508177" y="122542"/>
                  </a:moveTo>
                  <a:lnTo>
                    <a:pt x="503593" y="121754"/>
                  </a:lnTo>
                  <a:lnTo>
                    <a:pt x="502678" y="123177"/>
                  </a:lnTo>
                  <a:lnTo>
                    <a:pt x="502564" y="123431"/>
                  </a:lnTo>
                  <a:lnTo>
                    <a:pt x="504253" y="124028"/>
                  </a:lnTo>
                  <a:lnTo>
                    <a:pt x="508177" y="122542"/>
                  </a:lnTo>
                  <a:close/>
                </a:path>
                <a:path w="957579" h="128270">
                  <a:moveTo>
                    <a:pt x="513219" y="119748"/>
                  </a:moveTo>
                  <a:lnTo>
                    <a:pt x="507669" y="119316"/>
                  </a:lnTo>
                  <a:lnTo>
                    <a:pt x="511987" y="122123"/>
                  </a:lnTo>
                  <a:lnTo>
                    <a:pt x="513219" y="119748"/>
                  </a:lnTo>
                  <a:close/>
                </a:path>
                <a:path w="957579" h="128270">
                  <a:moveTo>
                    <a:pt x="514908" y="119875"/>
                  </a:moveTo>
                  <a:lnTo>
                    <a:pt x="513702" y="118808"/>
                  </a:lnTo>
                  <a:lnTo>
                    <a:pt x="513219" y="119748"/>
                  </a:lnTo>
                  <a:lnTo>
                    <a:pt x="514908" y="119875"/>
                  </a:lnTo>
                  <a:close/>
                </a:path>
                <a:path w="957579" h="128270">
                  <a:moveTo>
                    <a:pt x="519658" y="120230"/>
                  </a:moveTo>
                  <a:lnTo>
                    <a:pt x="514908" y="119875"/>
                  </a:lnTo>
                  <a:lnTo>
                    <a:pt x="516280" y="121056"/>
                  </a:lnTo>
                  <a:lnTo>
                    <a:pt x="519658" y="120230"/>
                  </a:lnTo>
                  <a:close/>
                </a:path>
                <a:path w="957579" h="128270">
                  <a:moveTo>
                    <a:pt x="535724" y="120205"/>
                  </a:moveTo>
                  <a:lnTo>
                    <a:pt x="529602" y="120218"/>
                  </a:lnTo>
                  <a:lnTo>
                    <a:pt x="527062" y="123748"/>
                  </a:lnTo>
                  <a:lnTo>
                    <a:pt x="535724" y="120205"/>
                  </a:lnTo>
                  <a:close/>
                </a:path>
                <a:path w="957579" h="128270">
                  <a:moveTo>
                    <a:pt x="552170" y="118275"/>
                  </a:moveTo>
                  <a:lnTo>
                    <a:pt x="548906" y="117652"/>
                  </a:lnTo>
                  <a:lnTo>
                    <a:pt x="548982" y="115455"/>
                  </a:lnTo>
                  <a:lnTo>
                    <a:pt x="548970" y="115214"/>
                  </a:lnTo>
                  <a:lnTo>
                    <a:pt x="548906" y="113906"/>
                  </a:lnTo>
                  <a:lnTo>
                    <a:pt x="545058" y="112496"/>
                  </a:lnTo>
                  <a:lnTo>
                    <a:pt x="533590" y="113830"/>
                  </a:lnTo>
                  <a:lnTo>
                    <a:pt x="520014" y="114808"/>
                  </a:lnTo>
                  <a:lnTo>
                    <a:pt x="506006" y="115214"/>
                  </a:lnTo>
                  <a:lnTo>
                    <a:pt x="492620" y="114808"/>
                  </a:lnTo>
                  <a:lnTo>
                    <a:pt x="490893" y="119100"/>
                  </a:lnTo>
                  <a:lnTo>
                    <a:pt x="489737" y="118579"/>
                  </a:lnTo>
                  <a:lnTo>
                    <a:pt x="481876" y="115023"/>
                  </a:lnTo>
                  <a:lnTo>
                    <a:pt x="479298" y="118579"/>
                  </a:lnTo>
                  <a:lnTo>
                    <a:pt x="478878" y="117221"/>
                  </a:lnTo>
                  <a:lnTo>
                    <a:pt x="477583" y="116078"/>
                  </a:lnTo>
                  <a:lnTo>
                    <a:pt x="477164" y="114744"/>
                  </a:lnTo>
                  <a:lnTo>
                    <a:pt x="472986" y="115633"/>
                  </a:lnTo>
                  <a:lnTo>
                    <a:pt x="474078" y="116535"/>
                  </a:lnTo>
                  <a:lnTo>
                    <a:pt x="476707" y="117513"/>
                  </a:lnTo>
                  <a:lnTo>
                    <a:pt x="477139" y="118618"/>
                  </a:lnTo>
                  <a:lnTo>
                    <a:pt x="472427" y="119329"/>
                  </a:lnTo>
                  <a:lnTo>
                    <a:pt x="471589" y="118783"/>
                  </a:lnTo>
                  <a:lnTo>
                    <a:pt x="468553" y="116789"/>
                  </a:lnTo>
                  <a:lnTo>
                    <a:pt x="468972" y="115252"/>
                  </a:lnTo>
                  <a:lnTo>
                    <a:pt x="461251" y="115150"/>
                  </a:lnTo>
                  <a:lnTo>
                    <a:pt x="468134" y="116433"/>
                  </a:lnTo>
                  <a:lnTo>
                    <a:pt x="464235" y="118783"/>
                  </a:lnTo>
                  <a:lnTo>
                    <a:pt x="463829" y="118427"/>
                  </a:lnTo>
                  <a:lnTo>
                    <a:pt x="463372" y="118033"/>
                  </a:lnTo>
                  <a:lnTo>
                    <a:pt x="459117" y="114211"/>
                  </a:lnTo>
                  <a:lnTo>
                    <a:pt x="439788" y="115824"/>
                  </a:lnTo>
                  <a:lnTo>
                    <a:pt x="418693" y="117348"/>
                  </a:lnTo>
                  <a:lnTo>
                    <a:pt x="396963" y="118033"/>
                  </a:lnTo>
                  <a:lnTo>
                    <a:pt x="375742" y="117094"/>
                  </a:lnTo>
                  <a:lnTo>
                    <a:pt x="377812" y="120002"/>
                  </a:lnTo>
                  <a:lnTo>
                    <a:pt x="369138" y="120281"/>
                  </a:lnTo>
                  <a:lnTo>
                    <a:pt x="361365" y="121958"/>
                  </a:lnTo>
                  <a:lnTo>
                    <a:pt x="353847" y="122732"/>
                  </a:lnTo>
                  <a:lnTo>
                    <a:pt x="345973" y="120319"/>
                  </a:lnTo>
                  <a:lnTo>
                    <a:pt x="342201" y="122809"/>
                  </a:lnTo>
                  <a:lnTo>
                    <a:pt x="344220" y="121450"/>
                  </a:lnTo>
                  <a:lnTo>
                    <a:pt x="344131" y="121310"/>
                  </a:lnTo>
                  <a:lnTo>
                    <a:pt x="343776" y="121056"/>
                  </a:lnTo>
                  <a:lnTo>
                    <a:pt x="340067" y="118414"/>
                  </a:lnTo>
                  <a:lnTo>
                    <a:pt x="341706" y="117424"/>
                  </a:lnTo>
                  <a:lnTo>
                    <a:pt x="343344" y="116446"/>
                  </a:lnTo>
                  <a:lnTo>
                    <a:pt x="339940" y="117424"/>
                  </a:lnTo>
                  <a:lnTo>
                    <a:pt x="336359" y="116281"/>
                  </a:lnTo>
                  <a:lnTo>
                    <a:pt x="332879" y="117170"/>
                  </a:lnTo>
                  <a:lnTo>
                    <a:pt x="338963" y="118579"/>
                  </a:lnTo>
                  <a:lnTo>
                    <a:pt x="334708" y="121056"/>
                  </a:lnTo>
                  <a:lnTo>
                    <a:pt x="329907" y="119481"/>
                  </a:lnTo>
                  <a:lnTo>
                    <a:pt x="328472" y="117297"/>
                  </a:lnTo>
                  <a:lnTo>
                    <a:pt x="325437" y="119354"/>
                  </a:lnTo>
                  <a:lnTo>
                    <a:pt x="327977" y="121234"/>
                  </a:lnTo>
                  <a:lnTo>
                    <a:pt x="332651" y="123050"/>
                  </a:lnTo>
                  <a:lnTo>
                    <a:pt x="336003" y="124853"/>
                  </a:lnTo>
                  <a:lnTo>
                    <a:pt x="343776" y="123431"/>
                  </a:lnTo>
                  <a:lnTo>
                    <a:pt x="349059" y="125298"/>
                  </a:lnTo>
                  <a:lnTo>
                    <a:pt x="354253" y="127711"/>
                  </a:lnTo>
                  <a:lnTo>
                    <a:pt x="361734" y="127952"/>
                  </a:lnTo>
                  <a:lnTo>
                    <a:pt x="368630" y="126403"/>
                  </a:lnTo>
                  <a:lnTo>
                    <a:pt x="368477" y="126085"/>
                  </a:lnTo>
                  <a:lnTo>
                    <a:pt x="360934" y="125222"/>
                  </a:lnTo>
                  <a:lnTo>
                    <a:pt x="361403" y="123685"/>
                  </a:lnTo>
                  <a:lnTo>
                    <a:pt x="365696" y="123685"/>
                  </a:lnTo>
                  <a:lnTo>
                    <a:pt x="366268" y="123431"/>
                  </a:lnTo>
                  <a:lnTo>
                    <a:pt x="367652" y="122809"/>
                  </a:lnTo>
                  <a:lnTo>
                    <a:pt x="367842" y="122732"/>
                  </a:lnTo>
                  <a:lnTo>
                    <a:pt x="370027" y="121754"/>
                  </a:lnTo>
                  <a:lnTo>
                    <a:pt x="373265" y="122847"/>
                  </a:lnTo>
                  <a:lnTo>
                    <a:pt x="373341" y="123266"/>
                  </a:lnTo>
                  <a:lnTo>
                    <a:pt x="373037" y="124307"/>
                  </a:lnTo>
                  <a:lnTo>
                    <a:pt x="375196" y="125387"/>
                  </a:lnTo>
                  <a:lnTo>
                    <a:pt x="376428" y="124663"/>
                  </a:lnTo>
                  <a:lnTo>
                    <a:pt x="382562" y="124561"/>
                  </a:lnTo>
                  <a:lnTo>
                    <a:pt x="385902" y="123736"/>
                  </a:lnTo>
                  <a:lnTo>
                    <a:pt x="389877" y="123126"/>
                  </a:lnTo>
                  <a:lnTo>
                    <a:pt x="397967" y="123659"/>
                  </a:lnTo>
                  <a:lnTo>
                    <a:pt x="399186" y="123126"/>
                  </a:lnTo>
                  <a:lnTo>
                    <a:pt x="400138" y="122707"/>
                  </a:lnTo>
                  <a:lnTo>
                    <a:pt x="402285" y="122707"/>
                  </a:lnTo>
                  <a:lnTo>
                    <a:pt x="402120" y="121754"/>
                  </a:lnTo>
                  <a:lnTo>
                    <a:pt x="401891" y="120383"/>
                  </a:lnTo>
                  <a:lnTo>
                    <a:pt x="410451" y="123266"/>
                  </a:lnTo>
                  <a:lnTo>
                    <a:pt x="406146" y="123329"/>
                  </a:lnTo>
                  <a:lnTo>
                    <a:pt x="416445" y="125730"/>
                  </a:lnTo>
                  <a:lnTo>
                    <a:pt x="416039" y="124383"/>
                  </a:lnTo>
                  <a:lnTo>
                    <a:pt x="412711" y="121386"/>
                  </a:lnTo>
                  <a:lnTo>
                    <a:pt x="412635" y="120383"/>
                  </a:lnTo>
                  <a:lnTo>
                    <a:pt x="412673" y="118427"/>
                  </a:lnTo>
                  <a:lnTo>
                    <a:pt x="421246" y="119976"/>
                  </a:lnTo>
                  <a:lnTo>
                    <a:pt x="426669" y="119824"/>
                  </a:lnTo>
                  <a:lnTo>
                    <a:pt x="431101" y="119507"/>
                  </a:lnTo>
                  <a:lnTo>
                    <a:pt x="436740" y="120523"/>
                  </a:lnTo>
                  <a:lnTo>
                    <a:pt x="435711" y="120688"/>
                  </a:lnTo>
                  <a:lnTo>
                    <a:pt x="434479" y="121450"/>
                  </a:lnTo>
                  <a:lnTo>
                    <a:pt x="431990" y="121094"/>
                  </a:lnTo>
                  <a:lnTo>
                    <a:pt x="433247" y="125145"/>
                  </a:lnTo>
                  <a:lnTo>
                    <a:pt x="438137" y="121450"/>
                  </a:lnTo>
                  <a:lnTo>
                    <a:pt x="439737" y="120243"/>
                  </a:lnTo>
                  <a:lnTo>
                    <a:pt x="444881" y="120954"/>
                  </a:lnTo>
                  <a:lnTo>
                    <a:pt x="444449" y="124447"/>
                  </a:lnTo>
                  <a:lnTo>
                    <a:pt x="449186" y="123812"/>
                  </a:lnTo>
                  <a:lnTo>
                    <a:pt x="457352" y="121386"/>
                  </a:lnTo>
                  <a:lnTo>
                    <a:pt x="463372" y="123837"/>
                  </a:lnTo>
                  <a:lnTo>
                    <a:pt x="462064" y="125590"/>
                  </a:lnTo>
                  <a:lnTo>
                    <a:pt x="471424" y="124079"/>
                  </a:lnTo>
                  <a:lnTo>
                    <a:pt x="481012" y="123355"/>
                  </a:lnTo>
                  <a:lnTo>
                    <a:pt x="490270" y="122847"/>
                  </a:lnTo>
                  <a:lnTo>
                    <a:pt x="498640" y="122021"/>
                  </a:lnTo>
                  <a:lnTo>
                    <a:pt x="501840" y="123177"/>
                  </a:lnTo>
                  <a:lnTo>
                    <a:pt x="501523" y="122021"/>
                  </a:lnTo>
                  <a:lnTo>
                    <a:pt x="501357" y="121386"/>
                  </a:lnTo>
                  <a:lnTo>
                    <a:pt x="501307" y="121221"/>
                  </a:lnTo>
                  <a:lnTo>
                    <a:pt x="498614" y="120599"/>
                  </a:lnTo>
                  <a:lnTo>
                    <a:pt x="498830" y="120243"/>
                  </a:lnTo>
                  <a:lnTo>
                    <a:pt x="499287" y="119507"/>
                  </a:lnTo>
                  <a:lnTo>
                    <a:pt x="499389" y="119329"/>
                  </a:lnTo>
                  <a:lnTo>
                    <a:pt x="499529" y="119100"/>
                  </a:lnTo>
                  <a:lnTo>
                    <a:pt x="500367" y="117729"/>
                  </a:lnTo>
                  <a:lnTo>
                    <a:pt x="501269" y="121056"/>
                  </a:lnTo>
                  <a:lnTo>
                    <a:pt x="501370" y="121234"/>
                  </a:lnTo>
                  <a:lnTo>
                    <a:pt x="503593" y="121754"/>
                  </a:lnTo>
                  <a:lnTo>
                    <a:pt x="506196" y="117729"/>
                  </a:lnTo>
                  <a:lnTo>
                    <a:pt x="507669" y="115455"/>
                  </a:lnTo>
                  <a:lnTo>
                    <a:pt x="515823" y="117779"/>
                  </a:lnTo>
                  <a:lnTo>
                    <a:pt x="519696" y="120218"/>
                  </a:lnTo>
                  <a:lnTo>
                    <a:pt x="520573" y="120002"/>
                  </a:lnTo>
                  <a:lnTo>
                    <a:pt x="519734" y="123126"/>
                  </a:lnTo>
                  <a:lnTo>
                    <a:pt x="529602" y="120218"/>
                  </a:lnTo>
                  <a:lnTo>
                    <a:pt x="535724" y="120205"/>
                  </a:lnTo>
                  <a:lnTo>
                    <a:pt x="536219" y="120002"/>
                  </a:lnTo>
                  <a:lnTo>
                    <a:pt x="542074" y="117614"/>
                  </a:lnTo>
                  <a:lnTo>
                    <a:pt x="544588" y="119303"/>
                  </a:lnTo>
                  <a:lnTo>
                    <a:pt x="548944" y="118833"/>
                  </a:lnTo>
                  <a:lnTo>
                    <a:pt x="552170" y="118275"/>
                  </a:lnTo>
                  <a:close/>
                </a:path>
                <a:path w="957579" h="128270">
                  <a:moveTo>
                    <a:pt x="557034" y="117208"/>
                  </a:moveTo>
                  <a:lnTo>
                    <a:pt x="555078" y="117779"/>
                  </a:lnTo>
                  <a:lnTo>
                    <a:pt x="552170" y="118275"/>
                  </a:lnTo>
                  <a:lnTo>
                    <a:pt x="553135" y="118262"/>
                  </a:lnTo>
                  <a:lnTo>
                    <a:pt x="554304" y="118160"/>
                  </a:lnTo>
                  <a:lnTo>
                    <a:pt x="555840" y="117995"/>
                  </a:lnTo>
                  <a:lnTo>
                    <a:pt x="557034" y="117208"/>
                  </a:lnTo>
                  <a:close/>
                </a:path>
                <a:path w="957579" h="128270">
                  <a:moveTo>
                    <a:pt x="588987" y="120650"/>
                  </a:moveTo>
                  <a:lnTo>
                    <a:pt x="588962" y="119126"/>
                  </a:lnTo>
                  <a:lnTo>
                    <a:pt x="588645" y="119608"/>
                  </a:lnTo>
                  <a:lnTo>
                    <a:pt x="588530" y="120116"/>
                  </a:lnTo>
                  <a:lnTo>
                    <a:pt x="588987" y="120650"/>
                  </a:lnTo>
                  <a:close/>
                </a:path>
                <a:path w="957579" h="128270">
                  <a:moveTo>
                    <a:pt x="598703" y="115150"/>
                  </a:moveTo>
                  <a:lnTo>
                    <a:pt x="594042" y="113525"/>
                  </a:lnTo>
                  <a:lnTo>
                    <a:pt x="596900" y="112547"/>
                  </a:lnTo>
                  <a:lnTo>
                    <a:pt x="587629" y="112445"/>
                  </a:lnTo>
                  <a:lnTo>
                    <a:pt x="573430" y="113080"/>
                  </a:lnTo>
                  <a:lnTo>
                    <a:pt x="560984" y="115684"/>
                  </a:lnTo>
                  <a:lnTo>
                    <a:pt x="559701" y="117487"/>
                  </a:lnTo>
                  <a:lnTo>
                    <a:pt x="567474" y="121297"/>
                  </a:lnTo>
                  <a:lnTo>
                    <a:pt x="567931" y="122643"/>
                  </a:lnTo>
                  <a:lnTo>
                    <a:pt x="576948" y="120815"/>
                  </a:lnTo>
                  <a:lnTo>
                    <a:pt x="582066" y="117576"/>
                  </a:lnTo>
                  <a:lnTo>
                    <a:pt x="588911" y="115798"/>
                  </a:lnTo>
                  <a:lnTo>
                    <a:pt x="588962" y="119126"/>
                  </a:lnTo>
                  <a:lnTo>
                    <a:pt x="590448" y="116789"/>
                  </a:lnTo>
                  <a:lnTo>
                    <a:pt x="595439" y="115798"/>
                  </a:lnTo>
                  <a:lnTo>
                    <a:pt x="598703" y="115150"/>
                  </a:lnTo>
                  <a:close/>
                </a:path>
                <a:path w="957579" h="128270">
                  <a:moveTo>
                    <a:pt x="599605" y="111607"/>
                  </a:moveTo>
                  <a:lnTo>
                    <a:pt x="596900" y="112547"/>
                  </a:lnTo>
                  <a:lnTo>
                    <a:pt x="599363" y="112560"/>
                  </a:lnTo>
                  <a:lnTo>
                    <a:pt x="599605" y="111607"/>
                  </a:lnTo>
                  <a:close/>
                </a:path>
                <a:path w="957579" h="128270">
                  <a:moveTo>
                    <a:pt x="649160" y="117411"/>
                  </a:moveTo>
                  <a:lnTo>
                    <a:pt x="644918" y="118541"/>
                  </a:lnTo>
                  <a:lnTo>
                    <a:pt x="638886" y="119176"/>
                  </a:lnTo>
                  <a:lnTo>
                    <a:pt x="636727" y="118262"/>
                  </a:lnTo>
                  <a:lnTo>
                    <a:pt x="636968" y="117259"/>
                  </a:lnTo>
                  <a:lnTo>
                    <a:pt x="637082" y="116776"/>
                  </a:lnTo>
                  <a:lnTo>
                    <a:pt x="637095" y="115735"/>
                  </a:lnTo>
                  <a:lnTo>
                    <a:pt x="647039" y="117487"/>
                  </a:lnTo>
                  <a:lnTo>
                    <a:pt x="646861" y="115735"/>
                  </a:lnTo>
                  <a:lnTo>
                    <a:pt x="646582" y="112864"/>
                  </a:lnTo>
                  <a:lnTo>
                    <a:pt x="646468" y="111607"/>
                  </a:lnTo>
                  <a:lnTo>
                    <a:pt x="646544" y="111277"/>
                  </a:lnTo>
                  <a:lnTo>
                    <a:pt x="636955" y="109943"/>
                  </a:lnTo>
                  <a:lnTo>
                    <a:pt x="631431" y="112864"/>
                  </a:lnTo>
                  <a:lnTo>
                    <a:pt x="633514" y="109893"/>
                  </a:lnTo>
                  <a:lnTo>
                    <a:pt x="624509" y="109855"/>
                  </a:lnTo>
                  <a:lnTo>
                    <a:pt x="625932" y="116776"/>
                  </a:lnTo>
                  <a:lnTo>
                    <a:pt x="616419" y="114439"/>
                  </a:lnTo>
                  <a:lnTo>
                    <a:pt x="616521" y="114147"/>
                  </a:lnTo>
                  <a:lnTo>
                    <a:pt x="617118" y="112598"/>
                  </a:lnTo>
                  <a:lnTo>
                    <a:pt x="617232" y="112293"/>
                  </a:lnTo>
                  <a:lnTo>
                    <a:pt x="602576" y="112598"/>
                  </a:lnTo>
                  <a:lnTo>
                    <a:pt x="599363" y="112560"/>
                  </a:lnTo>
                  <a:lnTo>
                    <a:pt x="598703" y="115150"/>
                  </a:lnTo>
                  <a:lnTo>
                    <a:pt x="598411" y="116332"/>
                  </a:lnTo>
                  <a:lnTo>
                    <a:pt x="604812" y="114147"/>
                  </a:lnTo>
                  <a:lnTo>
                    <a:pt x="604431" y="117627"/>
                  </a:lnTo>
                  <a:lnTo>
                    <a:pt x="600570" y="118173"/>
                  </a:lnTo>
                  <a:lnTo>
                    <a:pt x="600621" y="121069"/>
                  </a:lnTo>
                  <a:lnTo>
                    <a:pt x="606183" y="119126"/>
                  </a:lnTo>
                  <a:lnTo>
                    <a:pt x="604456" y="120535"/>
                  </a:lnTo>
                  <a:lnTo>
                    <a:pt x="609650" y="120142"/>
                  </a:lnTo>
                  <a:lnTo>
                    <a:pt x="607949" y="121564"/>
                  </a:lnTo>
                  <a:lnTo>
                    <a:pt x="613143" y="120142"/>
                  </a:lnTo>
                  <a:lnTo>
                    <a:pt x="614718" y="119722"/>
                  </a:lnTo>
                  <a:lnTo>
                    <a:pt x="620445" y="120015"/>
                  </a:lnTo>
                  <a:lnTo>
                    <a:pt x="626262" y="120738"/>
                  </a:lnTo>
                  <a:lnTo>
                    <a:pt x="633323" y="120167"/>
                  </a:lnTo>
                  <a:lnTo>
                    <a:pt x="627278" y="119824"/>
                  </a:lnTo>
                  <a:lnTo>
                    <a:pt x="627253" y="119126"/>
                  </a:lnTo>
                  <a:lnTo>
                    <a:pt x="627227" y="117894"/>
                  </a:lnTo>
                  <a:lnTo>
                    <a:pt x="630682" y="117944"/>
                  </a:lnTo>
                  <a:lnTo>
                    <a:pt x="630872" y="117894"/>
                  </a:lnTo>
                  <a:lnTo>
                    <a:pt x="633260" y="117259"/>
                  </a:lnTo>
                  <a:lnTo>
                    <a:pt x="636320" y="119837"/>
                  </a:lnTo>
                  <a:lnTo>
                    <a:pt x="638022" y="119392"/>
                  </a:lnTo>
                  <a:lnTo>
                    <a:pt x="643648" y="120319"/>
                  </a:lnTo>
                  <a:lnTo>
                    <a:pt x="646150" y="119392"/>
                  </a:lnTo>
                  <a:lnTo>
                    <a:pt x="646734" y="119176"/>
                  </a:lnTo>
                  <a:lnTo>
                    <a:pt x="648347" y="118579"/>
                  </a:lnTo>
                  <a:lnTo>
                    <a:pt x="649160" y="117411"/>
                  </a:lnTo>
                  <a:close/>
                </a:path>
                <a:path w="957579" h="128270">
                  <a:moveTo>
                    <a:pt x="654138" y="109258"/>
                  </a:moveTo>
                  <a:lnTo>
                    <a:pt x="646544" y="111277"/>
                  </a:lnTo>
                  <a:lnTo>
                    <a:pt x="647750" y="111442"/>
                  </a:lnTo>
                  <a:lnTo>
                    <a:pt x="654138" y="109258"/>
                  </a:lnTo>
                  <a:close/>
                </a:path>
                <a:path w="957579" h="128270">
                  <a:moveTo>
                    <a:pt x="654316" y="116027"/>
                  </a:moveTo>
                  <a:lnTo>
                    <a:pt x="654011" y="114884"/>
                  </a:lnTo>
                  <a:lnTo>
                    <a:pt x="650824" y="115023"/>
                  </a:lnTo>
                  <a:lnTo>
                    <a:pt x="649160" y="117411"/>
                  </a:lnTo>
                  <a:lnTo>
                    <a:pt x="654316" y="116027"/>
                  </a:lnTo>
                  <a:close/>
                </a:path>
                <a:path w="957579" h="128270">
                  <a:moveTo>
                    <a:pt x="749465" y="111721"/>
                  </a:moveTo>
                  <a:lnTo>
                    <a:pt x="744651" y="112903"/>
                  </a:lnTo>
                  <a:lnTo>
                    <a:pt x="743978" y="111620"/>
                  </a:lnTo>
                  <a:lnTo>
                    <a:pt x="739559" y="114401"/>
                  </a:lnTo>
                  <a:lnTo>
                    <a:pt x="744359" y="115443"/>
                  </a:lnTo>
                  <a:lnTo>
                    <a:pt x="747839" y="112903"/>
                  </a:lnTo>
                  <a:lnTo>
                    <a:pt x="749465" y="111721"/>
                  </a:lnTo>
                  <a:close/>
                </a:path>
                <a:path w="957579" h="128270">
                  <a:moveTo>
                    <a:pt x="752754" y="110591"/>
                  </a:moveTo>
                  <a:lnTo>
                    <a:pt x="751001" y="110604"/>
                  </a:lnTo>
                  <a:lnTo>
                    <a:pt x="749465" y="111721"/>
                  </a:lnTo>
                  <a:lnTo>
                    <a:pt x="751103" y="111328"/>
                  </a:lnTo>
                  <a:lnTo>
                    <a:pt x="752754" y="110591"/>
                  </a:lnTo>
                  <a:close/>
                </a:path>
                <a:path w="957579" h="128270">
                  <a:moveTo>
                    <a:pt x="762215" y="102730"/>
                  </a:moveTo>
                  <a:lnTo>
                    <a:pt x="754481" y="103365"/>
                  </a:lnTo>
                  <a:lnTo>
                    <a:pt x="746277" y="104355"/>
                  </a:lnTo>
                  <a:lnTo>
                    <a:pt x="737920" y="105714"/>
                  </a:lnTo>
                  <a:lnTo>
                    <a:pt x="729754" y="107454"/>
                  </a:lnTo>
                  <a:lnTo>
                    <a:pt x="723722" y="107251"/>
                  </a:lnTo>
                  <a:lnTo>
                    <a:pt x="732675" y="105130"/>
                  </a:lnTo>
                  <a:lnTo>
                    <a:pt x="727938" y="105041"/>
                  </a:lnTo>
                  <a:lnTo>
                    <a:pt x="720725" y="105384"/>
                  </a:lnTo>
                  <a:lnTo>
                    <a:pt x="713955" y="107492"/>
                  </a:lnTo>
                  <a:lnTo>
                    <a:pt x="709155" y="109067"/>
                  </a:lnTo>
                  <a:lnTo>
                    <a:pt x="703160" y="109296"/>
                  </a:lnTo>
                  <a:lnTo>
                    <a:pt x="704799" y="106895"/>
                  </a:lnTo>
                  <a:lnTo>
                    <a:pt x="699554" y="108407"/>
                  </a:lnTo>
                  <a:lnTo>
                    <a:pt x="692213" y="108623"/>
                  </a:lnTo>
                  <a:lnTo>
                    <a:pt x="683983" y="108635"/>
                  </a:lnTo>
                  <a:lnTo>
                    <a:pt x="676071" y="109524"/>
                  </a:lnTo>
                  <a:lnTo>
                    <a:pt x="678141" y="111239"/>
                  </a:lnTo>
                  <a:lnTo>
                    <a:pt x="678180" y="111404"/>
                  </a:lnTo>
                  <a:lnTo>
                    <a:pt x="676986" y="112179"/>
                  </a:lnTo>
                  <a:lnTo>
                    <a:pt x="674636" y="110274"/>
                  </a:lnTo>
                  <a:lnTo>
                    <a:pt x="661238" y="113055"/>
                  </a:lnTo>
                  <a:lnTo>
                    <a:pt x="653351" y="112382"/>
                  </a:lnTo>
                  <a:lnTo>
                    <a:pt x="654011" y="114884"/>
                  </a:lnTo>
                  <a:lnTo>
                    <a:pt x="657288" y="114731"/>
                  </a:lnTo>
                  <a:lnTo>
                    <a:pt x="656082" y="118478"/>
                  </a:lnTo>
                  <a:lnTo>
                    <a:pt x="668083" y="116116"/>
                  </a:lnTo>
                  <a:lnTo>
                    <a:pt x="669480" y="119151"/>
                  </a:lnTo>
                  <a:lnTo>
                    <a:pt x="670420" y="116116"/>
                  </a:lnTo>
                  <a:lnTo>
                    <a:pt x="670648" y="115417"/>
                  </a:lnTo>
                  <a:lnTo>
                    <a:pt x="681901" y="117144"/>
                  </a:lnTo>
                  <a:lnTo>
                    <a:pt x="682523" y="115417"/>
                  </a:lnTo>
                  <a:lnTo>
                    <a:pt x="682688" y="114973"/>
                  </a:lnTo>
                  <a:lnTo>
                    <a:pt x="683564" y="114731"/>
                  </a:lnTo>
                  <a:lnTo>
                    <a:pt x="686104" y="114033"/>
                  </a:lnTo>
                  <a:lnTo>
                    <a:pt x="690854" y="114185"/>
                  </a:lnTo>
                  <a:lnTo>
                    <a:pt x="690918" y="116116"/>
                  </a:lnTo>
                  <a:lnTo>
                    <a:pt x="690410" y="116255"/>
                  </a:lnTo>
                  <a:lnTo>
                    <a:pt x="689419" y="116674"/>
                  </a:lnTo>
                  <a:lnTo>
                    <a:pt x="688352" y="116903"/>
                  </a:lnTo>
                  <a:lnTo>
                    <a:pt x="691794" y="116840"/>
                  </a:lnTo>
                  <a:lnTo>
                    <a:pt x="691248" y="117665"/>
                  </a:lnTo>
                  <a:lnTo>
                    <a:pt x="694334" y="117589"/>
                  </a:lnTo>
                  <a:lnTo>
                    <a:pt x="694283" y="116840"/>
                  </a:lnTo>
                  <a:lnTo>
                    <a:pt x="694194" y="114935"/>
                  </a:lnTo>
                  <a:lnTo>
                    <a:pt x="698246" y="116522"/>
                  </a:lnTo>
                  <a:lnTo>
                    <a:pt x="698271" y="117487"/>
                  </a:lnTo>
                  <a:lnTo>
                    <a:pt x="696137" y="117589"/>
                  </a:lnTo>
                  <a:lnTo>
                    <a:pt x="694423" y="118084"/>
                  </a:lnTo>
                  <a:lnTo>
                    <a:pt x="702640" y="118262"/>
                  </a:lnTo>
                  <a:lnTo>
                    <a:pt x="705573" y="114935"/>
                  </a:lnTo>
                  <a:lnTo>
                    <a:pt x="706374" y="114033"/>
                  </a:lnTo>
                  <a:lnTo>
                    <a:pt x="707250" y="113055"/>
                  </a:lnTo>
                  <a:lnTo>
                    <a:pt x="708025" y="112179"/>
                  </a:lnTo>
                  <a:lnTo>
                    <a:pt x="708418" y="111734"/>
                  </a:lnTo>
                  <a:lnTo>
                    <a:pt x="715416" y="114554"/>
                  </a:lnTo>
                  <a:lnTo>
                    <a:pt x="716648" y="112750"/>
                  </a:lnTo>
                  <a:lnTo>
                    <a:pt x="725792" y="111963"/>
                  </a:lnTo>
                  <a:lnTo>
                    <a:pt x="725855" y="111734"/>
                  </a:lnTo>
                  <a:lnTo>
                    <a:pt x="725741" y="111404"/>
                  </a:lnTo>
                  <a:lnTo>
                    <a:pt x="724433" y="109296"/>
                  </a:lnTo>
                  <a:lnTo>
                    <a:pt x="723773" y="108216"/>
                  </a:lnTo>
                  <a:lnTo>
                    <a:pt x="726401" y="109410"/>
                  </a:lnTo>
                  <a:lnTo>
                    <a:pt x="726071" y="110782"/>
                  </a:lnTo>
                  <a:lnTo>
                    <a:pt x="725957" y="111734"/>
                  </a:lnTo>
                  <a:lnTo>
                    <a:pt x="726084" y="111937"/>
                  </a:lnTo>
                  <a:lnTo>
                    <a:pt x="725792" y="111963"/>
                  </a:lnTo>
                  <a:lnTo>
                    <a:pt x="725665" y="112547"/>
                  </a:lnTo>
                  <a:lnTo>
                    <a:pt x="732510" y="111531"/>
                  </a:lnTo>
                  <a:lnTo>
                    <a:pt x="736028" y="108216"/>
                  </a:lnTo>
                  <a:lnTo>
                    <a:pt x="736244" y="108013"/>
                  </a:lnTo>
                  <a:lnTo>
                    <a:pt x="740321" y="112229"/>
                  </a:lnTo>
                  <a:lnTo>
                    <a:pt x="745350" y="109766"/>
                  </a:lnTo>
                  <a:lnTo>
                    <a:pt x="738657" y="113677"/>
                  </a:lnTo>
                  <a:lnTo>
                    <a:pt x="743750" y="111442"/>
                  </a:lnTo>
                  <a:lnTo>
                    <a:pt x="743673" y="111010"/>
                  </a:lnTo>
                  <a:lnTo>
                    <a:pt x="745261" y="110794"/>
                  </a:lnTo>
                  <a:lnTo>
                    <a:pt x="744067" y="111302"/>
                  </a:lnTo>
                  <a:lnTo>
                    <a:pt x="743978" y="111620"/>
                  </a:lnTo>
                  <a:lnTo>
                    <a:pt x="745324" y="110782"/>
                  </a:lnTo>
                  <a:lnTo>
                    <a:pt x="745705" y="110718"/>
                  </a:lnTo>
                  <a:lnTo>
                    <a:pt x="746798" y="110578"/>
                  </a:lnTo>
                  <a:lnTo>
                    <a:pt x="749134" y="110363"/>
                  </a:lnTo>
                  <a:lnTo>
                    <a:pt x="747483" y="109766"/>
                  </a:lnTo>
                  <a:lnTo>
                    <a:pt x="745769" y="109143"/>
                  </a:lnTo>
                  <a:lnTo>
                    <a:pt x="748957" y="108013"/>
                  </a:lnTo>
                  <a:lnTo>
                    <a:pt x="750531" y="107454"/>
                  </a:lnTo>
                  <a:lnTo>
                    <a:pt x="752970" y="106591"/>
                  </a:lnTo>
                  <a:lnTo>
                    <a:pt x="758545" y="106273"/>
                  </a:lnTo>
                  <a:lnTo>
                    <a:pt x="762215" y="102730"/>
                  </a:lnTo>
                  <a:close/>
                </a:path>
                <a:path w="957579" h="128270">
                  <a:moveTo>
                    <a:pt x="823112" y="103898"/>
                  </a:moveTo>
                  <a:lnTo>
                    <a:pt x="821321" y="103327"/>
                  </a:lnTo>
                  <a:lnTo>
                    <a:pt x="822985" y="103911"/>
                  </a:lnTo>
                  <a:lnTo>
                    <a:pt x="823112" y="103898"/>
                  </a:lnTo>
                  <a:close/>
                </a:path>
                <a:path w="957579" h="128270">
                  <a:moveTo>
                    <a:pt x="827506" y="105295"/>
                  </a:moveTo>
                  <a:lnTo>
                    <a:pt x="826655" y="103200"/>
                  </a:lnTo>
                  <a:lnTo>
                    <a:pt x="824852" y="103720"/>
                  </a:lnTo>
                  <a:lnTo>
                    <a:pt x="823112" y="103898"/>
                  </a:lnTo>
                  <a:lnTo>
                    <a:pt x="827506" y="105295"/>
                  </a:lnTo>
                  <a:close/>
                </a:path>
                <a:path w="957579" h="128270">
                  <a:moveTo>
                    <a:pt x="829983" y="101790"/>
                  </a:moveTo>
                  <a:lnTo>
                    <a:pt x="826439" y="102666"/>
                  </a:lnTo>
                  <a:lnTo>
                    <a:pt x="826655" y="103200"/>
                  </a:lnTo>
                  <a:lnTo>
                    <a:pt x="829983" y="101790"/>
                  </a:lnTo>
                  <a:close/>
                </a:path>
                <a:path w="957579" h="128270">
                  <a:moveTo>
                    <a:pt x="875842" y="89954"/>
                  </a:moveTo>
                  <a:lnTo>
                    <a:pt x="875703" y="89865"/>
                  </a:lnTo>
                  <a:lnTo>
                    <a:pt x="875487" y="89916"/>
                  </a:lnTo>
                  <a:lnTo>
                    <a:pt x="875842" y="89954"/>
                  </a:lnTo>
                  <a:close/>
                </a:path>
                <a:path w="957579" h="128270">
                  <a:moveTo>
                    <a:pt x="885151" y="92887"/>
                  </a:moveTo>
                  <a:lnTo>
                    <a:pt x="880884" y="93459"/>
                  </a:lnTo>
                  <a:lnTo>
                    <a:pt x="872604" y="93002"/>
                  </a:lnTo>
                  <a:lnTo>
                    <a:pt x="864565" y="94462"/>
                  </a:lnTo>
                  <a:lnTo>
                    <a:pt x="866584" y="93230"/>
                  </a:lnTo>
                  <a:lnTo>
                    <a:pt x="864717" y="91909"/>
                  </a:lnTo>
                  <a:lnTo>
                    <a:pt x="867664" y="91325"/>
                  </a:lnTo>
                  <a:lnTo>
                    <a:pt x="875487" y="89916"/>
                  </a:lnTo>
                  <a:lnTo>
                    <a:pt x="871334" y="89484"/>
                  </a:lnTo>
                  <a:lnTo>
                    <a:pt x="865098" y="91325"/>
                  </a:lnTo>
                  <a:lnTo>
                    <a:pt x="856475" y="91440"/>
                  </a:lnTo>
                  <a:lnTo>
                    <a:pt x="848601" y="94589"/>
                  </a:lnTo>
                  <a:lnTo>
                    <a:pt x="852589" y="91211"/>
                  </a:lnTo>
                  <a:lnTo>
                    <a:pt x="840905" y="95250"/>
                  </a:lnTo>
                  <a:lnTo>
                    <a:pt x="842302" y="91782"/>
                  </a:lnTo>
                  <a:lnTo>
                    <a:pt x="837946" y="94843"/>
                  </a:lnTo>
                  <a:lnTo>
                    <a:pt x="829818" y="95326"/>
                  </a:lnTo>
                  <a:lnTo>
                    <a:pt x="821855" y="96088"/>
                  </a:lnTo>
                  <a:lnTo>
                    <a:pt x="818019" y="99949"/>
                  </a:lnTo>
                  <a:lnTo>
                    <a:pt x="812977" y="99491"/>
                  </a:lnTo>
                  <a:lnTo>
                    <a:pt x="811949" y="99682"/>
                  </a:lnTo>
                  <a:lnTo>
                    <a:pt x="810628" y="99987"/>
                  </a:lnTo>
                  <a:lnTo>
                    <a:pt x="804659" y="99822"/>
                  </a:lnTo>
                  <a:lnTo>
                    <a:pt x="804557" y="98869"/>
                  </a:lnTo>
                  <a:lnTo>
                    <a:pt x="806704" y="98653"/>
                  </a:lnTo>
                  <a:lnTo>
                    <a:pt x="807567" y="98399"/>
                  </a:lnTo>
                  <a:lnTo>
                    <a:pt x="802322" y="97129"/>
                  </a:lnTo>
                  <a:lnTo>
                    <a:pt x="800125" y="102781"/>
                  </a:lnTo>
                  <a:lnTo>
                    <a:pt x="795566" y="99301"/>
                  </a:lnTo>
                  <a:lnTo>
                    <a:pt x="790892" y="99885"/>
                  </a:lnTo>
                  <a:lnTo>
                    <a:pt x="790194" y="101028"/>
                  </a:lnTo>
                  <a:lnTo>
                    <a:pt x="790244" y="102730"/>
                  </a:lnTo>
                  <a:lnTo>
                    <a:pt x="788174" y="104609"/>
                  </a:lnTo>
                  <a:lnTo>
                    <a:pt x="777392" y="104457"/>
                  </a:lnTo>
                  <a:lnTo>
                    <a:pt x="777951" y="104190"/>
                  </a:lnTo>
                  <a:lnTo>
                    <a:pt x="780300" y="103073"/>
                  </a:lnTo>
                  <a:lnTo>
                    <a:pt x="774128" y="100063"/>
                  </a:lnTo>
                  <a:lnTo>
                    <a:pt x="773506" y="104190"/>
                  </a:lnTo>
                  <a:lnTo>
                    <a:pt x="766953" y="102755"/>
                  </a:lnTo>
                  <a:lnTo>
                    <a:pt x="761936" y="105270"/>
                  </a:lnTo>
                  <a:lnTo>
                    <a:pt x="763231" y="105359"/>
                  </a:lnTo>
                  <a:lnTo>
                    <a:pt x="770559" y="105562"/>
                  </a:lnTo>
                  <a:lnTo>
                    <a:pt x="765911" y="107492"/>
                  </a:lnTo>
                  <a:lnTo>
                    <a:pt x="758952" y="108216"/>
                  </a:lnTo>
                  <a:lnTo>
                    <a:pt x="754951" y="109626"/>
                  </a:lnTo>
                  <a:lnTo>
                    <a:pt x="752754" y="110591"/>
                  </a:lnTo>
                  <a:lnTo>
                    <a:pt x="759231" y="110566"/>
                  </a:lnTo>
                  <a:lnTo>
                    <a:pt x="760082" y="111239"/>
                  </a:lnTo>
                  <a:lnTo>
                    <a:pt x="760196" y="112229"/>
                  </a:lnTo>
                  <a:lnTo>
                    <a:pt x="761060" y="112890"/>
                  </a:lnTo>
                  <a:lnTo>
                    <a:pt x="763943" y="111531"/>
                  </a:lnTo>
                  <a:lnTo>
                    <a:pt x="765073" y="110528"/>
                  </a:lnTo>
                  <a:lnTo>
                    <a:pt x="767283" y="108534"/>
                  </a:lnTo>
                  <a:lnTo>
                    <a:pt x="770445" y="111023"/>
                  </a:lnTo>
                  <a:lnTo>
                    <a:pt x="769886" y="108737"/>
                  </a:lnTo>
                  <a:lnTo>
                    <a:pt x="775538" y="109461"/>
                  </a:lnTo>
                  <a:lnTo>
                    <a:pt x="779576" y="108737"/>
                  </a:lnTo>
                  <a:lnTo>
                    <a:pt x="780719" y="108534"/>
                  </a:lnTo>
                  <a:lnTo>
                    <a:pt x="783209" y="108089"/>
                  </a:lnTo>
                  <a:lnTo>
                    <a:pt x="789406" y="110159"/>
                  </a:lnTo>
                  <a:lnTo>
                    <a:pt x="792073" y="108089"/>
                  </a:lnTo>
                  <a:lnTo>
                    <a:pt x="795959" y="105092"/>
                  </a:lnTo>
                  <a:lnTo>
                    <a:pt x="803605" y="106349"/>
                  </a:lnTo>
                  <a:lnTo>
                    <a:pt x="811441" y="105092"/>
                  </a:lnTo>
                  <a:lnTo>
                    <a:pt x="812685" y="104609"/>
                  </a:lnTo>
                  <a:lnTo>
                    <a:pt x="817372" y="102781"/>
                  </a:lnTo>
                  <a:lnTo>
                    <a:pt x="818743" y="102247"/>
                  </a:lnTo>
                  <a:lnTo>
                    <a:pt x="822655" y="99987"/>
                  </a:lnTo>
                  <a:lnTo>
                    <a:pt x="824814" y="98729"/>
                  </a:lnTo>
                  <a:lnTo>
                    <a:pt x="828268" y="98653"/>
                  </a:lnTo>
                  <a:lnTo>
                    <a:pt x="833462" y="98780"/>
                  </a:lnTo>
                  <a:lnTo>
                    <a:pt x="833437" y="99822"/>
                  </a:lnTo>
                  <a:lnTo>
                    <a:pt x="832777" y="100203"/>
                  </a:lnTo>
                  <a:lnTo>
                    <a:pt x="831507" y="101041"/>
                  </a:lnTo>
                  <a:lnTo>
                    <a:pt x="829983" y="101790"/>
                  </a:lnTo>
                  <a:lnTo>
                    <a:pt x="835037" y="101384"/>
                  </a:lnTo>
                  <a:lnTo>
                    <a:pt x="841476" y="103187"/>
                  </a:lnTo>
                  <a:lnTo>
                    <a:pt x="842530" y="101384"/>
                  </a:lnTo>
                  <a:lnTo>
                    <a:pt x="843838" y="99187"/>
                  </a:lnTo>
                  <a:lnTo>
                    <a:pt x="845413" y="98653"/>
                  </a:lnTo>
                  <a:lnTo>
                    <a:pt x="848868" y="97485"/>
                  </a:lnTo>
                  <a:lnTo>
                    <a:pt x="847915" y="101269"/>
                  </a:lnTo>
                  <a:lnTo>
                    <a:pt x="851839" y="101434"/>
                  </a:lnTo>
                  <a:lnTo>
                    <a:pt x="860869" y="98653"/>
                  </a:lnTo>
                  <a:lnTo>
                    <a:pt x="871385" y="97929"/>
                  </a:lnTo>
                  <a:lnTo>
                    <a:pt x="874966" y="97485"/>
                  </a:lnTo>
                  <a:lnTo>
                    <a:pt x="880452" y="96824"/>
                  </a:lnTo>
                  <a:lnTo>
                    <a:pt x="882319" y="95250"/>
                  </a:lnTo>
                  <a:lnTo>
                    <a:pt x="883107" y="94589"/>
                  </a:lnTo>
                  <a:lnTo>
                    <a:pt x="883259" y="94462"/>
                  </a:lnTo>
                  <a:lnTo>
                    <a:pt x="884466" y="93459"/>
                  </a:lnTo>
                  <a:lnTo>
                    <a:pt x="885151" y="92887"/>
                  </a:lnTo>
                  <a:close/>
                </a:path>
                <a:path w="957579" h="128270">
                  <a:moveTo>
                    <a:pt x="957326" y="75184"/>
                  </a:moveTo>
                  <a:lnTo>
                    <a:pt x="949642" y="74231"/>
                  </a:lnTo>
                  <a:lnTo>
                    <a:pt x="948309" y="75958"/>
                  </a:lnTo>
                  <a:lnTo>
                    <a:pt x="940955" y="80111"/>
                  </a:lnTo>
                  <a:lnTo>
                    <a:pt x="941959" y="74891"/>
                  </a:lnTo>
                  <a:lnTo>
                    <a:pt x="935634" y="75438"/>
                  </a:lnTo>
                  <a:lnTo>
                    <a:pt x="928344" y="77762"/>
                  </a:lnTo>
                  <a:lnTo>
                    <a:pt x="925131" y="84213"/>
                  </a:lnTo>
                  <a:lnTo>
                    <a:pt x="918184" y="84226"/>
                  </a:lnTo>
                  <a:lnTo>
                    <a:pt x="915263" y="84988"/>
                  </a:lnTo>
                  <a:lnTo>
                    <a:pt x="915454" y="83375"/>
                  </a:lnTo>
                  <a:lnTo>
                    <a:pt x="916101" y="82067"/>
                  </a:lnTo>
                  <a:lnTo>
                    <a:pt x="909332" y="82931"/>
                  </a:lnTo>
                  <a:lnTo>
                    <a:pt x="907427" y="87617"/>
                  </a:lnTo>
                  <a:lnTo>
                    <a:pt x="902843" y="89001"/>
                  </a:lnTo>
                  <a:lnTo>
                    <a:pt x="897940" y="85267"/>
                  </a:lnTo>
                  <a:lnTo>
                    <a:pt x="889901" y="87363"/>
                  </a:lnTo>
                  <a:lnTo>
                    <a:pt x="880452" y="90411"/>
                  </a:lnTo>
                  <a:lnTo>
                    <a:pt x="875842" y="89954"/>
                  </a:lnTo>
                  <a:lnTo>
                    <a:pt x="880287" y="92176"/>
                  </a:lnTo>
                  <a:lnTo>
                    <a:pt x="886053" y="90411"/>
                  </a:lnTo>
                  <a:lnTo>
                    <a:pt x="888199" y="89750"/>
                  </a:lnTo>
                  <a:lnTo>
                    <a:pt x="887984" y="94856"/>
                  </a:lnTo>
                  <a:lnTo>
                    <a:pt x="898385" y="94386"/>
                  </a:lnTo>
                  <a:lnTo>
                    <a:pt x="907745" y="91033"/>
                  </a:lnTo>
                  <a:lnTo>
                    <a:pt x="911542" y="89750"/>
                  </a:lnTo>
                  <a:lnTo>
                    <a:pt x="913765" y="89001"/>
                  </a:lnTo>
                  <a:lnTo>
                    <a:pt x="916597" y="88049"/>
                  </a:lnTo>
                  <a:lnTo>
                    <a:pt x="925487" y="88696"/>
                  </a:lnTo>
                  <a:lnTo>
                    <a:pt x="927404" y="88049"/>
                  </a:lnTo>
                  <a:lnTo>
                    <a:pt x="936536" y="84988"/>
                  </a:lnTo>
                  <a:lnTo>
                    <a:pt x="939990" y="83845"/>
                  </a:lnTo>
                  <a:lnTo>
                    <a:pt x="944016" y="80175"/>
                  </a:lnTo>
                  <a:lnTo>
                    <a:pt x="943940" y="81775"/>
                  </a:lnTo>
                  <a:lnTo>
                    <a:pt x="947229" y="80175"/>
                  </a:lnTo>
                  <a:lnTo>
                    <a:pt x="947356" y="80111"/>
                  </a:lnTo>
                  <a:lnTo>
                    <a:pt x="957326" y="751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6189" y="7556537"/>
              <a:ext cx="264807" cy="685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18026" y="7540916"/>
              <a:ext cx="460997" cy="10104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731311" y="7549387"/>
              <a:ext cx="702945" cy="85090"/>
            </a:xfrm>
            <a:custGeom>
              <a:avLst/>
              <a:gdLst/>
              <a:ahLst/>
              <a:cxnLst/>
              <a:rect l="l" t="t" r="r" b="b"/>
              <a:pathLst>
                <a:path w="702945" h="85090">
                  <a:moveTo>
                    <a:pt x="15354" y="59601"/>
                  </a:moveTo>
                  <a:lnTo>
                    <a:pt x="14566" y="58559"/>
                  </a:lnTo>
                  <a:lnTo>
                    <a:pt x="13220" y="57162"/>
                  </a:lnTo>
                  <a:lnTo>
                    <a:pt x="11734" y="55651"/>
                  </a:lnTo>
                  <a:lnTo>
                    <a:pt x="11798" y="56794"/>
                  </a:lnTo>
                  <a:lnTo>
                    <a:pt x="12115" y="58077"/>
                  </a:lnTo>
                  <a:lnTo>
                    <a:pt x="15354" y="59601"/>
                  </a:lnTo>
                  <a:close/>
                </a:path>
                <a:path w="702945" h="85090">
                  <a:moveTo>
                    <a:pt x="23571" y="50406"/>
                  </a:moveTo>
                  <a:lnTo>
                    <a:pt x="22174" y="49745"/>
                  </a:lnTo>
                  <a:lnTo>
                    <a:pt x="22783" y="50101"/>
                  </a:lnTo>
                  <a:lnTo>
                    <a:pt x="23571" y="50406"/>
                  </a:lnTo>
                  <a:close/>
                </a:path>
                <a:path w="702945" h="85090">
                  <a:moveTo>
                    <a:pt x="35750" y="63969"/>
                  </a:moveTo>
                  <a:lnTo>
                    <a:pt x="35674" y="62877"/>
                  </a:lnTo>
                  <a:lnTo>
                    <a:pt x="33934" y="63995"/>
                  </a:lnTo>
                  <a:lnTo>
                    <a:pt x="34480" y="63855"/>
                  </a:lnTo>
                  <a:lnTo>
                    <a:pt x="34988" y="63703"/>
                  </a:lnTo>
                  <a:lnTo>
                    <a:pt x="35750" y="63969"/>
                  </a:lnTo>
                  <a:close/>
                </a:path>
                <a:path w="702945" h="85090">
                  <a:moveTo>
                    <a:pt x="40487" y="60413"/>
                  </a:moveTo>
                  <a:lnTo>
                    <a:pt x="34353" y="59270"/>
                  </a:lnTo>
                  <a:lnTo>
                    <a:pt x="31902" y="60223"/>
                  </a:lnTo>
                  <a:lnTo>
                    <a:pt x="32867" y="61163"/>
                  </a:lnTo>
                  <a:lnTo>
                    <a:pt x="35102" y="61696"/>
                  </a:lnTo>
                  <a:lnTo>
                    <a:pt x="35674" y="62877"/>
                  </a:lnTo>
                  <a:lnTo>
                    <a:pt x="38163" y="61455"/>
                  </a:lnTo>
                  <a:lnTo>
                    <a:pt x="40487" y="60413"/>
                  </a:lnTo>
                  <a:close/>
                </a:path>
                <a:path w="702945" h="85090">
                  <a:moveTo>
                    <a:pt x="41046" y="60515"/>
                  </a:moveTo>
                  <a:lnTo>
                    <a:pt x="40881" y="60236"/>
                  </a:lnTo>
                  <a:lnTo>
                    <a:pt x="40487" y="60413"/>
                  </a:lnTo>
                  <a:lnTo>
                    <a:pt x="41046" y="60515"/>
                  </a:lnTo>
                  <a:close/>
                </a:path>
                <a:path w="702945" h="85090">
                  <a:moveTo>
                    <a:pt x="47015" y="63588"/>
                  </a:moveTo>
                  <a:lnTo>
                    <a:pt x="41363" y="64287"/>
                  </a:lnTo>
                  <a:lnTo>
                    <a:pt x="45466" y="64058"/>
                  </a:lnTo>
                  <a:lnTo>
                    <a:pt x="47015" y="63588"/>
                  </a:lnTo>
                  <a:close/>
                </a:path>
                <a:path w="702945" h="85090">
                  <a:moveTo>
                    <a:pt x="51092" y="63233"/>
                  </a:moveTo>
                  <a:lnTo>
                    <a:pt x="50952" y="63119"/>
                  </a:lnTo>
                  <a:lnTo>
                    <a:pt x="50482" y="62992"/>
                  </a:lnTo>
                  <a:lnTo>
                    <a:pt x="50546" y="63398"/>
                  </a:lnTo>
                  <a:lnTo>
                    <a:pt x="51092" y="63233"/>
                  </a:lnTo>
                  <a:close/>
                </a:path>
                <a:path w="702945" h="85090">
                  <a:moveTo>
                    <a:pt x="65874" y="62877"/>
                  </a:moveTo>
                  <a:lnTo>
                    <a:pt x="63093" y="61582"/>
                  </a:lnTo>
                  <a:lnTo>
                    <a:pt x="63017" y="61810"/>
                  </a:lnTo>
                  <a:lnTo>
                    <a:pt x="64592" y="63525"/>
                  </a:lnTo>
                  <a:lnTo>
                    <a:pt x="65874" y="62877"/>
                  </a:lnTo>
                  <a:close/>
                </a:path>
                <a:path w="702945" h="85090">
                  <a:moveTo>
                    <a:pt x="66103" y="62979"/>
                  </a:moveTo>
                  <a:lnTo>
                    <a:pt x="65963" y="62839"/>
                  </a:lnTo>
                  <a:lnTo>
                    <a:pt x="66103" y="62979"/>
                  </a:lnTo>
                  <a:close/>
                </a:path>
                <a:path w="702945" h="85090">
                  <a:moveTo>
                    <a:pt x="73571" y="8191"/>
                  </a:moveTo>
                  <a:lnTo>
                    <a:pt x="73240" y="7924"/>
                  </a:lnTo>
                  <a:lnTo>
                    <a:pt x="73063" y="8280"/>
                  </a:lnTo>
                  <a:lnTo>
                    <a:pt x="73571" y="8191"/>
                  </a:lnTo>
                  <a:close/>
                </a:path>
                <a:path w="702945" h="85090">
                  <a:moveTo>
                    <a:pt x="73609" y="59004"/>
                  </a:moveTo>
                  <a:lnTo>
                    <a:pt x="73596" y="58343"/>
                  </a:lnTo>
                  <a:lnTo>
                    <a:pt x="66611" y="57975"/>
                  </a:lnTo>
                  <a:lnTo>
                    <a:pt x="67919" y="55600"/>
                  </a:lnTo>
                  <a:lnTo>
                    <a:pt x="68618" y="54356"/>
                  </a:lnTo>
                  <a:lnTo>
                    <a:pt x="69608" y="53975"/>
                  </a:lnTo>
                  <a:lnTo>
                    <a:pt x="65405" y="54114"/>
                  </a:lnTo>
                  <a:lnTo>
                    <a:pt x="59715" y="55600"/>
                  </a:lnTo>
                  <a:lnTo>
                    <a:pt x="56997" y="55029"/>
                  </a:lnTo>
                  <a:lnTo>
                    <a:pt x="56718" y="56578"/>
                  </a:lnTo>
                  <a:lnTo>
                    <a:pt x="58915" y="59220"/>
                  </a:lnTo>
                  <a:lnTo>
                    <a:pt x="55168" y="59016"/>
                  </a:lnTo>
                  <a:lnTo>
                    <a:pt x="56654" y="59474"/>
                  </a:lnTo>
                  <a:lnTo>
                    <a:pt x="55880" y="61137"/>
                  </a:lnTo>
                  <a:lnTo>
                    <a:pt x="55587" y="62712"/>
                  </a:lnTo>
                  <a:lnTo>
                    <a:pt x="59613" y="61379"/>
                  </a:lnTo>
                  <a:lnTo>
                    <a:pt x="61620" y="62687"/>
                  </a:lnTo>
                  <a:lnTo>
                    <a:pt x="62928" y="61709"/>
                  </a:lnTo>
                  <a:lnTo>
                    <a:pt x="62623" y="61379"/>
                  </a:lnTo>
                  <a:lnTo>
                    <a:pt x="63093" y="61582"/>
                  </a:lnTo>
                  <a:lnTo>
                    <a:pt x="63385" y="61353"/>
                  </a:lnTo>
                  <a:lnTo>
                    <a:pt x="64122" y="60807"/>
                  </a:lnTo>
                  <a:lnTo>
                    <a:pt x="65963" y="62839"/>
                  </a:lnTo>
                  <a:lnTo>
                    <a:pt x="67843" y="61887"/>
                  </a:lnTo>
                  <a:lnTo>
                    <a:pt x="70078" y="62522"/>
                  </a:lnTo>
                  <a:lnTo>
                    <a:pt x="65354" y="63754"/>
                  </a:lnTo>
                  <a:lnTo>
                    <a:pt x="68834" y="64427"/>
                  </a:lnTo>
                  <a:lnTo>
                    <a:pt x="69354" y="63271"/>
                  </a:lnTo>
                  <a:lnTo>
                    <a:pt x="70904" y="62712"/>
                  </a:lnTo>
                  <a:lnTo>
                    <a:pt x="68821" y="61887"/>
                  </a:lnTo>
                  <a:lnTo>
                    <a:pt x="68351" y="61709"/>
                  </a:lnTo>
                  <a:lnTo>
                    <a:pt x="70078" y="60807"/>
                  </a:lnTo>
                  <a:lnTo>
                    <a:pt x="73177" y="59220"/>
                  </a:lnTo>
                  <a:lnTo>
                    <a:pt x="73609" y="59004"/>
                  </a:lnTo>
                  <a:close/>
                </a:path>
                <a:path w="702945" h="85090">
                  <a:moveTo>
                    <a:pt x="74815" y="64198"/>
                  </a:moveTo>
                  <a:lnTo>
                    <a:pt x="74625" y="63309"/>
                  </a:lnTo>
                  <a:lnTo>
                    <a:pt x="74218" y="63309"/>
                  </a:lnTo>
                  <a:lnTo>
                    <a:pt x="74561" y="63055"/>
                  </a:lnTo>
                  <a:lnTo>
                    <a:pt x="74472" y="62572"/>
                  </a:lnTo>
                  <a:lnTo>
                    <a:pt x="72326" y="62204"/>
                  </a:lnTo>
                  <a:lnTo>
                    <a:pt x="71043" y="62661"/>
                  </a:lnTo>
                  <a:lnTo>
                    <a:pt x="73342" y="63639"/>
                  </a:lnTo>
                  <a:lnTo>
                    <a:pt x="72986" y="63842"/>
                  </a:lnTo>
                  <a:lnTo>
                    <a:pt x="72580" y="64541"/>
                  </a:lnTo>
                  <a:lnTo>
                    <a:pt x="73634" y="63754"/>
                  </a:lnTo>
                  <a:lnTo>
                    <a:pt x="74815" y="64198"/>
                  </a:lnTo>
                  <a:close/>
                </a:path>
                <a:path w="702945" h="85090">
                  <a:moveTo>
                    <a:pt x="76682" y="10579"/>
                  </a:moveTo>
                  <a:lnTo>
                    <a:pt x="76034" y="7759"/>
                  </a:lnTo>
                  <a:lnTo>
                    <a:pt x="73571" y="8191"/>
                  </a:lnTo>
                  <a:lnTo>
                    <a:pt x="76682" y="10579"/>
                  </a:lnTo>
                  <a:close/>
                </a:path>
                <a:path w="702945" h="85090">
                  <a:moveTo>
                    <a:pt x="78486" y="17526"/>
                  </a:moveTo>
                  <a:lnTo>
                    <a:pt x="73101" y="12877"/>
                  </a:lnTo>
                  <a:lnTo>
                    <a:pt x="78193" y="12839"/>
                  </a:lnTo>
                  <a:lnTo>
                    <a:pt x="78219" y="12255"/>
                  </a:lnTo>
                  <a:lnTo>
                    <a:pt x="78346" y="10058"/>
                  </a:lnTo>
                  <a:lnTo>
                    <a:pt x="73215" y="12255"/>
                  </a:lnTo>
                  <a:lnTo>
                    <a:pt x="72948" y="11849"/>
                  </a:lnTo>
                  <a:lnTo>
                    <a:pt x="72009" y="10350"/>
                  </a:lnTo>
                  <a:lnTo>
                    <a:pt x="73063" y="8280"/>
                  </a:lnTo>
                  <a:lnTo>
                    <a:pt x="68859" y="8991"/>
                  </a:lnTo>
                  <a:lnTo>
                    <a:pt x="60274" y="12153"/>
                  </a:lnTo>
                  <a:lnTo>
                    <a:pt x="50990" y="16141"/>
                  </a:lnTo>
                  <a:lnTo>
                    <a:pt x="41935" y="19799"/>
                  </a:lnTo>
                  <a:lnTo>
                    <a:pt x="42659" y="17005"/>
                  </a:lnTo>
                  <a:lnTo>
                    <a:pt x="36741" y="20104"/>
                  </a:lnTo>
                  <a:lnTo>
                    <a:pt x="26924" y="22758"/>
                  </a:lnTo>
                  <a:lnTo>
                    <a:pt x="20548" y="20370"/>
                  </a:lnTo>
                  <a:lnTo>
                    <a:pt x="22567" y="22275"/>
                  </a:lnTo>
                  <a:lnTo>
                    <a:pt x="14135" y="22402"/>
                  </a:lnTo>
                  <a:lnTo>
                    <a:pt x="14719" y="21869"/>
                  </a:lnTo>
                  <a:lnTo>
                    <a:pt x="13868" y="21374"/>
                  </a:lnTo>
                  <a:lnTo>
                    <a:pt x="14300" y="20396"/>
                  </a:lnTo>
                  <a:lnTo>
                    <a:pt x="12179" y="21031"/>
                  </a:lnTo>
                  <a:lnTo>
                    <a:pt x="11734" y="22123"/>
                  </a:lnTo>
                  <a:lnTo>
                    <a:pt x="12941" y="22428"/>
                  </a:lnTo>
                  <a:lnTo>
                    <a:pt x="10541" y="22453"/>
                  </a:lnTo>
                  <a:lnTo>
                    <a:pt x="13601" y="27495"/>
                  </a:lnTo>
                  <a:lnTo>
                    <a:pt x="11493" y="27063"/>
                  </a:lnTo>
                  <a:lnTo>
                    <a:pt x="11099" y="27482"/>
                  </a:lnTo>
                  <a:lnTo>
                    <a:pt x="8572" y="28143"/>
                  </a:lnTo>
                  <a:lnTo>
                    <a:pt x="8801" y="30060"/>
                  </a:lnTo>
                  <a:lnTo>
                    <a:pt x="5435" y="32804"/>
                  </a:lnTo>
                  <a:lnTo>
                    <a:pt x="5346" y="32308"/>
                  </a:lnTo>
                  <a:lnTo>
                    <a:pt x="4660" y="28143"/>
                  </a:lnTo>
                  <a:lnTo>
                    <a:pt x="0" y="34658"/>
                  </a:lnTo>
                  <a:lnTo>
                    <a:pt x="4864" y="32308"/>
                  </a:lnTo>
                  <a:lnTo>
                    <a:pt x="1816" y="36664"/>
                  </a:lnTo>
                  <a:lnTo>
                    <a:pt x="3784" y="38862"/>
                  </a:lnTo>
                  <a:lnTo>
                    <a:pt x="901" y="47294"/>
                  </a:lnTo>
                  <a:lnTo>
                    <a:pt x="9486" y="52514"/>
                  </a:lnTo>
                  <a:lnTo>
                    <a:pt x="11734" y="55651"/>
                  </a:lnTo>
                  <a:lnTo>
                    <a:pt x="11582" y="53848"/>
                  </a:lnTo>
                  <a:lnTo>
                    <a:pt x="10591" y="52374"/>
                  </a:lnTo>
                  <a:lnTo>
                    <a:pt x="13030" y="54165"/>
                  </a:lnTo>
                  <a:lnTo>
                    <a:pt x="13271" y="52374"/>
                  </a:lnTo>
                  <a:lnTo>
                    <a:pt x="13360" y="51828"/>
                  </a:lnTo>
                  <a:lnTo>
                    <a:pt x="14312" y="51320"/>
                  </a:lnTo>
                  <a:lnTo>
                    <a:pt x="16878" y="52146"/>
                  </a:lnTo>
                  <a:lnTo>
                    <a:pt x="15735" y="54889"/>
                  </a:lnTo>
                  <a:lnTo>
                    <a:pt x="15176" y="56400"/>
                  </a:lnTo>
                  <a:lnTo>
                    <a:pt x="19748" y="58470"/>
                  </a:lnTo>
                  <a:lnTo>
                    <a:pt x="23215" y="53441"/>
                  </a:lnTo>
                  <a:lnTo>
                    <a:pt x="26162" y="55943"/>
                  </a:lnTo>
                  <a:lnTo>
                    <a:pt x="25488" y="53441"/>
                  </a:lnTo>
                  <a:lnTo>
                    <a:pt x="25463" y="53301"/>
                  </a:lnTo>
                  <a:lnTo>
                    <a:pt x="30213" y="53492"/>
                  </a:lnTo>
                  <a:lnTo>
                    <a:pt x="33718" y="57073"/>
                  </a:lnTo>
                  <a:lnTo>
                    <a:pt x="39014" y="56870"/>
                  </a:lnTo>
                  <a:lnTo>
                    <a:pt x="40881" y="60236"/>
                  </a:lnTo>
                  <a:lnTo>
                    <a:pt x="42252" y="59626"/>
                  </a:lnTo>
                  <a:lnTo>
                    <a:pt x="45199" y="58394"/>
                  </a:lnTo>
                  <a:lnTo>
                    <a:pt x="42062" y="61950"/>
                  </a:lnTo>
                  <a:lnTo>
                    <a:pt x="48729" y="62636"/>
                  </a:lnTo>
                  <a:lnTo>
                    <a:pt x="50482" y="62992"/>
                  </a:lnTo>
                  <a:lnTo>
                    <a:pt x="50342" y="61353"/>
                  </a:lnTo>
                  <a:lnTo>
                    <a:pt x="49149" y="60464"/>
                  </a:lnTo>
                  <a:lnTo>
                    <a:pt x="46367" y="60439"/>
                  </a:lnTo>
                  <a:lnTo>
                    <a:pt x="46964" y="58394"/>
                  </a:lnTo>
                  <a:lnTo>
                    <a:pt x="50431" y="59131"/>
                  </a:lnTo>
                  <a:lnTo>
                    <a:pt x="51663" y="58394"/>
                  </a:lnTo>
                  <a:lnTo>
                    <a:pt x="52209" y="58077"/>
                  </a:lnTo>
                  <a:lnTo>
                    <a:pt x="49847" y="56870"/>
                  </a:lnTo>
                  <a:lnTo>
                    <a:pt x="48780" y="56324"/>
                  </a:lnTo>
                  <a:lnTo>
                    <a:pt x="52539" y="55575"/>
                  </a:lnTo>
                  <a:lnTo>
                    <a:pt x="52463" y="55333"/>
                  </a:lnTo>
                  <a:lnTo>
                    <a:pt x="51866" y="53416"/>
                  </a:lnTo>
                  <a:lnTo>
                    <a:pt x="47929" y="52832"/>
                  </a:lnTo>
                  <a:lnTo>
                    <a:pt x="45847" y="55333"/>
                  </a:lnTo>
                  <a:lnTo>
                    <a:pt x="41668" y="54190"/>
                  </a:lnTo>
                  <a:lnTo>
                    <a:pt x="41833" y="53848"/>
                  </a:lnTo>
                  <a:lnTo>
                    <a:pt x="41960" y="53441"/>
                  </a:lnTo>
                  <a:lnTo>
                    <a:pt x="41973" y="53301"/>
                  </a:lnTo>
                  <a:lnTo>
                    <a:pt x="41986" y="53098"/>
                  </a:lnTo>
                  <a:lnTo>
                    <a:pt x="41922" y="52514"/>
                  </a:lnTo>
                  <a:lnTo>
                    <a:pt x="41567" y="51854"/>
                  </a:lnTo>
                  <a:lnTo>
                    <a:pt x="36360" y="52603"/>
                  </a:lnTo>
                  <a:lnTo>
                    <a:pt x="27305" y="53098"/>
                  </a:lnTo>
                  <a:lnTo>
                    <a:pt x="24612" y="51320"/>
                  </a:lnTo>
                  <a:lnTo>
                    <a:pt x="22783" y="50101"/>
                  </a:lnTo>
                  <a:lnTo>
                    <a:pt x="18808" y="48412"/>
                  </a:lnTo>
                  <a:lnTo>
                    <a:pt x="18224" y="48158"/>
                  </a:lnTo>
                  <a:lnTo>
                    <a:pt x="14630" y="48412"/>
                  </a:lnTo>
                  <a:lnTo>
                    <a:pt x="9029" y="46710"/>
                  </a:lnTo>
                  <a:lnTo>
                    <a:pt x="4305" y="40233"/>
                  </a:lnTo>
                  <a:lnTo>
                    <a:pt x="7721" y="34391"/>
                  </a:lnTo>
                  <a:lnTo>
                    <a:pt x="10223" y="32804"/>
                  </a:lnTo>
                  <a:lnTo>
                    <a:pt x="14719" y="29972"/>
                  </a:lnTo>
                  <a:lnTo>
                    <a:pt x="20777" y="27813"/>
                  </a:lnTo>
                  <a:lnTo>
                    <a:pt x="21755" y="27495"/>
                  </a:lnTo>
                  <a:lnTo>
                    <a:pt x="27343" y="25704"/>
                  </a:lnTo>
                  <a:lnTo>
                    <a:pt x="34061" y="23926"/>
                  </a:lnTo>
                  <a:lnTo>
                    <a:pt x="39903" y="22758"/>
                  </a:lnTo>
                  <a:lnTo>
                    <a:pt x="40919" y="22555"/>
                  </a:lnTo>
                  <a:lnTo>
                    <a:pt x="47929" y="21678"/>
                  </a:lnTo>
                  <a:lnTo>
                    <a:pt x="48641" y="19799"/>
                  </a:lnTo>
                  <a:lnTo>
                    <a:pt x="49720" y="17018"/>
                  </a:lnTo>
                  <a:lnTo>
                    <a:pt x="51003" y="18859"/>
                  </a:lnTo>
                  <a:lnTo>
                    <a:pt x="53124" y="17018"/>
                  </a:lnTo>
                  <a:lnTo>
                    <a:pt x="54140" y="16141"/>
                  </a:lnTo>
                  <a:lnTo>
                    <a:pt x="54114" y="18948"/>
                  </a:lnTo>
                  <a:lnTo>
                    <a:pt x="52997" y="18592"/>
                  </a:lnTo>
                  <a:lnTo>
                    <a:pt x="52133" y="19189"/>
                  </a:lnTo>
                  <a:lnTo>
                    <a:pt x="50927" y="19507"/>
                  </a:lnTo>
                  <a:lnTo>
                    <a:pt x="55562" y="22352"/>
                  </a:lnTo>
                  <a:lnTo>
                    <a:pt x="59461" y="18948"/>
                  </a:lnTo>
                  <a:lnTo>
                    <a:pt x="61366" y="17297"/>
                  </a:lnTo>
                  <a:lnTo>
                    <a:pt x="66370" y="17805"/>
                  </a:lnTo>
                  <a:lnTo>
                    <a:pt x="66078" y="17526"/>
                  </a:lnTo>
                  <a:lnTo>
                    <a:pt x="65849" y="17297"/>
                  </a:lnTo>
                  <a:lnTo>
                    <a:pt x="65697" y="17132"/>
                  </a:lnTo>
                  <a:lnTo>
                    <a:pt x="65303" y="16141"/>
                  </a:lnTo>
                  <a:lnTo>
                    <a:pt x="64325" y="13665"/>
                  </a:lnTo>
                  <a:lnTo>
                    <a:pt x="65659" y="12801"/>
                  </a:lnTo>
                  <a:lnTo>
                    <a:pt x="66001" y="17449"/>
                  </a:lnTo>
                  <a:lnTo>
                    <a:pt x="70421" y="12801"/>
                  </a:lnTo>
                  <a:lnTo>
                    <a:pt x="71323" y="11849"/>
                  </a:lnTo>
                  <a:lnTo>
                    <a:pt x="73533" y="16941"/>
                  </a:lnTo>
                  <a:lnTo>
                    <a:pt x="78486" y="17526"/>
                  </a:lnTo>
                  <a:close/>
                </a:path>
                <a:path w="702945" h="85090">
                  <a:moveTo>
                    <a:pt x="81953" y="8991"/>
                  </a:moveTo>
                  <a:lnTo>
                    <a:pt x="81584" y="8851"/>
                  </a:lnTo>
                  <a:lnTo>
                    <a:pt x="81140" y="8877"/>
                  </a:lnTo>
                  <a:lnTo>
                    <a:pt x="80467" y="9283"/>
                  </a:lnTo>
                  <a:lnTo>
                    <a:pt x="80822" y="9499"/>
                  </a:lnTo>
                  <a:lnTo>
                    <a:pt x="81318" y="9334"/>
                  </a:lnTo>
                  <a:lnTo>
                    <a:pt x="81953" y="8991"/>
                  </a:lnTo>
                  <a:close/>
                </a:path>
                <a:path w="702945" h="85090">
                  <a:moveTo>
                    <a:pt x="84150" y="14528"/>
                  </a:moveTo>
                  <a:lnTo>
                    <a:pt x="83947" y="13576"/>
                  </a:lnTo>
                  <a:lnTo>
                    <a:pt x="80403" y="13639"/>
                  </a:lnTo>
                  <a:lnTo>
                    <a:pt x="82029" y="15316"/>
                  </a:lnTo>
                  <a:lnTo>
                    <a:pt x="82486" y="15024"/>
                  </a:lnTo>
                  <a:lnTo>
                    <a:pt x="84150" y="14528"/>
                  </a:lnTo>
                  <a:close/>
                </a:path>
                <a:path w="702945" h="85090">
                  <a:moveTo>
                    <a:pt x="100990" y="12738"/>
                  </a:moveTo>
                  <a:lnTo>
                    <a:pt x="100647" y="12166"/>
                  </a:lnTo>
                  <a:lnTo>
                    <a:pt x="100863" y="12700"/>
                  </a:lnTo>
                  <a:lnTo>
                    <a:pt x="100990" y="12738"/>
                  </a:lnTo>
                  <a:close/>
                </a:path>
                <a:path w="702945" h="85090">
                  <a:moveTo>
                    <a:pt x="101460" y="9258"/>
                  </a:moveTo>
                  <a:lnTo>
                    <a:pt x="101130" y="8458"/>
                  </a:lnTo>
                  <a:lnTo>
                    <a:pt x="98386" y="4775"/>
                  </a:lnTo>
                  <a:lnTo>
                    <a:pt x="95186" y="10401"/>
                  </a:lnTo>
                  <a:lnTo>
                    <a:pt x="92608" y="11417"/>
                  </a:lnTo>
                  <a:lnTo>
                    <a:pt x="85331" y="10579"/>
                  </a:lnTo>
                  <a:lnTo>
                    <a:pt x="92659" y="9245"/>
                  </a:lnTo>
                  <a:lnTo>
                    <a:pt x="89458" y="5892"/>
                  </a:lnTo>
                  <a:lnTo>
                    <a:pt x="91452" y="5753"/>
                  </a:lnTo>
                  <a:lnTo>
                    <a:pt x="91643" y="6654"/>
                  </a:lnTo>
                  <a:lnTo>
                    <a:pt x="94437" y="6604"/>
                  </a:lnTo>
                  <a:lnTo>
                    <a:pt x="89522" y="2654"/>
                  </a:lnTo>
                  <a:lnTo>
                    <a:pt x="84569" y="7505"/>
                  </a:lnTo>
                  <a:lnTo>
                    <a:pt x="81953" y="8991"/>
                  </a:lnTo>
                  <a:lnTo>
                    <a:pt x="82804" y="9258"/>
                  </a:lnTo>
                  <a:lnTo>
                    <a:pt x="83185" y="10464"/>
                  </a:lnTo>
                  <a:lnTo>
                    <a:pt x="84670" y="9893"/>
                  </a:lnTo>
                  <a:lnTo>
                    <a:pt x="81978" y="11582"/>
                  </a:lnTo>
                  <a:lnTo>
                    <a:pt x="85382" y="14300"/>
                  </a:lnTo>
                  <a:lnTo>
                    <a:pt x="87985" y="14795"/>
                  </a:lnTo>
                  <a:lnTo>
                    <a:pt x="94538" y="13462"/>
                  </a:lnTo>
                  <a:lnTo>
                    <a:pt x="99174" y="10147"/>
                  </a:lnTo>
                  <a:lnTo>
                    <a:pt x="99771" y="10464"/>
                  </a:lnTo>
                  <a:lnTo>
                    <a:pt x="100164" y="11341"/>
                  </a:lnTo>
                  <a:lnTo>
                    <a:pt x="100609" y="12103"/>
                  </a:lnTo>
                  <a:lnTo>
                    <a:pt x="100317" y="11112"/>
                  </a:lnTo>
                  <a:lnTo>
                    <a:pt x="101460" y="9258"/>
                  </a:lnTo>
                  <a:close/>
                </a:path>
                <a:path w="702945" h="85090">
                  <a:moveTo>
                    <a:pt x="102920" y="12903"/>
                  </a:moveTo>
                  <a:lnTo>
                    <a:pt x="101600" y="12903"/>
                  </a:lnTo>
                  <a:lnTo>
                    <a:pt x="101092" y="12903"/>
                  </a:lnTo>
                  <a:lnTo>
                    <a:pt x="101257" y="13169"/>
                  </a:lnTo>
                  <a:lnTo>
                    <a:pt x="101955" y="13868"/>
                  </a:lnTo>
                  <a:lnTo>
                    <a:pt x="102920" y="12903"/>
                  </a:lnTo>
                  <a:close/>
                </a:path>
                <a:path w="702945" h="85090">
                  <a:moveTo>
                    <a:pt x="103416" y="12407"/>
                  </a:moveTo>
                  <a:lnTo>
                    <a:pt x="102196" y="12738"/>
                  </a:lnTo>
                  <a:lnTo>
                    <a:pt x="103085" y="12738"/>
                  </a:lnTo>
                  <a:lnTo>
                    <a:pt x="103416" y="12407"/>
                  </a:lnTo>
                  <a:close/>
                </a:path>
                <a:path w="702945" h="85090">
                  <a:moveTo>
                    <a:pt x="104305" y="6578"/>
                  </a:moveTo>
                  <a:lnTo>
                    <a:pt x="103492" y="4940"/>
                  </a:lnTo>
                  <a:lnTo>
                    <a:pt x="104190" y="7188"/>
                  </a:lnTo>
                  <a:lnTo>
                    <a:pt x="104305" y="6578"/>
                  </a:lnTo>
                  <a:close/>
                </a:path>
                <a:path w="702945" h="85090">
                  <a:moveTo>
                    <a:pt x="118389" y="9626"/>
                  </a:moveTo>
                  <a:lnTo>
                    <a:pt x="116306" y="8813"/>
                  </a:lnTo>
                  <a:lnTo>
                    <a:pt x="116230" y="9626"/>
                  </a:lnTo>
                  <a:lnTo>
                    <a:pt x="118389" y="9626"/>
                  </a:lnTo>
                  <a:close/>
                </a:path>
                <a:path w="702945" h="85090">
                  <a:moveTo>
                    <a:pt x="120751" y="10566"/>
                  </a:moveTo>
                  <a:lnTo>
                    <a:pt x="118491" y="9664"/>
                  </a:lnTo>
                  <a:lnTo>
                    <a:pt x="116230" y="9664"/>
                  </a:lnTo>
                  <a:lnTo>
                    <a:pt x="115163" y="9664"/>
                  </a:lnTo>
                  <a:lnTo>
                    <a:pt x="116268" y="11226"/>
                  </a:lnTo>
                  <a:lnTo>
                    <a:pt x="120751" y="10566"/>
                  </a:lnTo>
                  <a:close/>
                </a:path>
                <a:path w="702945" h="85090">
                  <a:moveTo>
                    <a:pt x="121475" y="10845"/>
                  </a:moveTo>
                  <a:lnTo>
                    <a:pt x="121335" y="10490"/>
                  </a:lnTo>
                  <a:lnTo>
                    <a:pt x="120751" y="10566"/>
                  </a:lnTo>
                  <a:lnTo>
                    <a:pt x="121475" y="10845"/>
                  </a:lnTo>
                  <a:close/>
                </a:path>
                <a:path w="702945" h="85090">
                  <a:moveTo>
                    <a:pt x="121945" y="56934"/>
                  </a:moveTo>
                  <a:lnTo>
                    <a:pt x="121335" y="56375"/>
                  </a:lnTo>
                  <a:lnTo>
                    <a:pt x="120345" y="55473"/>
                  </a:lnTo>
                  <a:lnTo>
                    <a:pt x="118592" y="53860"/>
                  </a:lnTo>
                  <a:lnTo>
                    <a:pt x="113499" y="55473"/>
                  </a:lnTo>
                  <a:lnTo>
                    <a:pt x="109270" y="54724"/>
                  </a:lnTo>
                  <a:lnTo>
                    <a:pt x="101955" y="55892"/>
                  </a:lnTo>
                  <a:lnTo>
                    <a:pt x="101942" y="56375"/>
                  </a:lnTo>
                  <a:lnTo>
                    <a:pt x="108026" y="61137"/>
                  </a:lnTo>
                  <a:lnTo>
                    <a:pt x="100596" y="61214"/>
                  </a:lnTo>
                  <a:lnTo>
                    <a:pt x="101142" y="59067"/>
                  </a:lnTo>
                  <a:lnTo>
                    <a:pt x="101346" y="58280"/>
                  </a:lnTo>
                  <a:lnTo>
                    <a:pt x="101854" y="56311"/>
                  </a:lnTo>
                  <a:lnTo>
                    <a:pt x="101434" y="55968"/>
                  </a:lnTo>
                  <a:lnTo>
                    <a:pt x="101955" y="55892"/>
                  </a:lnTo>
                  <a:lnTo>
                    <a:pt x="102146" y="55181"/>
                  </a:lnTo>
                  <a:lnTo>
                    <a:pt x="94742" y="55181"/>
                  </a:lnTo>
                  <a:lnTo>
                    <a:pt x="84391" y="53390"/>
                  </a:lnTo>
                  <a:lnTo>
                    <a:pt x="77774" y="58280"/>
                  </a:lnTo>
                  <a:lnTo>
                    <a:pt x="77228" y="57480"/>
                  </a:lnTo>
                  <a:lnTo>
                    <a:pt x="76009" y="56502"/>
                  </a:lnTo>
                  <a:lnTo>
                    <a:pt x="77978" y="55765"/>
                  </a:lnTo>
                  <a:lnTo>
                    <a:pt x="73050" y="55638"/>
                  </a:lnTo>
                  <a:lnTo>
                    <a:pt x="73596" y="58343"/>
                  </a:lnTo>
                  <a:lnTo>
                    <a:pt x="74803" y="58394"/>
                  </a:lnTo>
                  <a:lnTo>
                    <a:pt x="73723" y="58953"/>
                  </a:lnTo>
                  <a:lnTo>
                    <a:pt x="74472" y="62572"/>
                  </a:lnTo>
                  <a:lnTo>
                    <a:pt x="75006" y="62661"/>
                  </a:lnTo>
                  <a:lnTo>
                    <a:pt x="74663" y="62979"/>
                  </a:lnTo>
                  <a:lnTo>
                    <a:pt x="74599" y="63195"/>
                  </a:lnTo>
                  <a:lnTo>
                    <a:pt x="76403" y="62661"/>
                  </a:lnTo>
                  <a:lnTo>
                    <a:pt x="79336" y="63906"/>
                  </a:lnTo>
                  <a:lnTo>
                    <a:pt x="79044" y="62661"/>
                  </a:lnTo>
                  <a:lnTo>
                    <a:pt x="78524" y="60439"/>
                  </a:lnTo>
                  <a:lnTo>
                    <a:pt x="80822" y="63969"/>
                  </a:lnTo>
                  <a:lnTo>
                    <a:pt x="80518" y="61645"/>
                  </a:lnTo>
                  <a:lnTo>
                    <a:pt x="86245" y="62852"/>
                  </a:lnTo>
                  <a:lnTo>
                    <a:pt x="88125" y="68478"/>
                  </a:lnTo>
                  <a:lnTo>
                    <a:pt x="95783" y="66040"/>
                  </a:lnTo>
                  <a:lnTo>
                    <a:pt x="94386" y="65392"/>
                  </a:lnTo>
                  <a:lnTo>
                    <a:pt x="94030" y="65227"/>
                  </a:lnTo>
                  <a:lnTo>
                    <a:pt x="95732" y="64084"/>
                  </a:lnTo>
                  <a:lnTo>
                    <a:pt x="96723" y="63703"/>
                  </a:lnTo>
                  <a:lnTo>
                    <a:pt x="93675" y="61937"/>
                  </a:lnTo>
                  <a:lnTo>
                    <a:pt x="92773" y="65214"/>
                  </a:lnTo>
                  <a:lnTo>
                    <a:pt x="89801" y="65392"/>
                  </a:lnTo>
                  <a:lnTo>
                    <a:pt x="89547" y="63525"/>
                  </a:lnTo>
                  <a:lnTo>
                    <a:pt x="89509" y="63055"/>
                  </a:lnTo>
                  <a:lnTo>
                    <a:pt x="92430" y="61645"/>
                  </a:lnTo>
                  <a:lnTo>
                    <a:pt x="93726" y="61036"/>
                  </a:lnTo>
                  <a:lnTo>
                    <a:pt x="92976" y="60439"/>
                  </a:lnTo>
                  <a:lnTo>
                    <a:pt x="91135" y="59004"/>
                  </a:lnTo>
                  <a:lnTo>
                    <a:pt x="94640" y="60591"/>
                  </a:lnTo>
                  <a:lnTo>
                    <a:pt x="93726" y="61036"/>
                  </a:lnTo>
                  <a:lnTo>
                    <a:pt x="94919" y="61950"/>
                  </a:lnTo>
                  <a:lnTo>
                    <a:pt x="98552" y="59067"/>
                  </a:lnTo>
                  <a:lnTo>
                    <a:pt x="99974" y="64884"/>
                  </a:lnTo>
                  <a:lnTo>
                    <a:pt x="104724" y="65430"/>
                  </a:lnTo>
                  <a:lnTo>
                    <a:pt x="106603" y="62687"/>
                  </a:lnTo>
                  <a:lnTo>
                    <a:pt x="111379" y="64198"/>
                  </a:lnTo>
                  <a:lnTo>
                    <a:pt x="111201" y="65062"/>
                  </a:lnTo>
                  <a:lnTo>
                    <a:pt x="111848" y="62687"/>
                  </a:lnTo>
                  <a:lnTo>
                    <a:pt x="112242" y="61302"/>
                  </a:lnTo>
                  <a:lnTo>
                    <a:pt x="115074" y="66916"/>
                  </a:lnTo>
                  <a:lnTo>
                    <a:pt x="118770" y="63157"/>
                  </a:lnTo>
                  <a:lnTo>
                    <a:pt x="116268" y="62217"/>
                  </a:lnTo>
                  <a:lnTo>
                    <a:pt x="116370" y="61302"/>
                  </a:lnTo>
                  <a:lnTo>
                    <a:pt x="116446" y="60667"/>
                  </a:lnTo>
                  <a:lnTo>
                    <a:pt x="117665" y="60655"/>
                  </a:lnTo>
                  <a:lnTo>
                    <a:pt x="119392" y="60439"/>
                  </a:lnTo>
                  <a:lnTo>
                    <a:pt x="119329" y="60591"/>
                  </a:lnTo>
                  <a:lnTo>
                    <a:pt x="119240" y="61137"/>
                  </a:lnTo>
                  <a:lnTo>
                    <a:pt x="119697" y="61810"/>
                  </a:lnTo>
                  <a:lnTo>
                    <a:pt x="120002" y="60439"/>
                  </a:lnTo>
                  <a:lnTo>
                    <a:pt x="120040" y="60261"/>
                  </a:lnTo>
                  <a:lnTo>
                    <a:pt x="120116" y="59931"/>
                  </a:lnTo>
                  <a:lnTo>
                    <a:pt x="118630" y="60261"/>
                  </a:lnTo>
                  <a:lnTo>
                    <a:pt x="119951" y="58801"/>
                  </a:lnTo>
                  <a:lnTo>
                    <a:pt x="119862" y="57480"/>
                  </a:lnTo>
                  <a:lnTo>
                    <a:pt x="119697" y="56375"/>
                  </a:lnTo>
                  <a:lnTo>
                    <a:pt x="121945" y="56934"/>
                  </a:lnTo>
                  <a:close/>
                </a:path>
                <a:path w="702945" h="85090">
                  <a:moveTo>
                    <a:pt x="122199" y="58991"/>
                  </a:moveTo>
                  <a:lnTo>
                    <a:pt x="120319" y="59093"/>
                  </a:lnTo>
                  <a:lnTo>
                    <a:pt x="120116" y="59931"/>
                  </a:lnTo>
                  <a:lnTo>
                    <a:pt x="121323" y="59664"/>
                  </a:lnTo>
                  <a:lnTo>
                    <a:pt x="122199" y="58991"/>
                  </a:lnTo>
                  <a:close/>
                </a:path>
                <a:path w="702945" h="85090">
                  <a:moveTo>
                    <a:pt x="122770" y="3454"/>
                  </a:moveTo>
                  <a:lnTo>
                    <a:pt x="121970" y="3708"/>
                  </a:lnTo>
                  <a:lnTo>
                    <a:pt x="121856" y="3873"/>
                  </a:lnTo>
                  <a:lnTo>
                    <a:pt x="122770" y="3454"/>
                  </a:lnTo>
                  <a:close/>
                </a:path>
                <a:path w="702945" h="85090">
                  <a:moveTo>
                    <a:pt x="123393" y="8166"/>
                  </a:moveTo>
                  <a:lnTo>
                    <a:pt x="122847" y="6883"/>
                  </a:lnTo>
                  <a:lnTo>
                    <a:pt x="122491" y="6019"/>
                  </a:lnTo>
                  <a:lnTo>
                    <a:pt x="122339" y="5651"/>
                  </a:lnTo>
                  <a:lnTo>
                    <a:pt x="121678" y="3873"/>
                  </a:lnTo>
                  <a:lnTo>
                    <a:pt x="121640" y="3708"/>
                  </a:lnTo>
                  <a:lnTo>
                    <a:pt x="117043" y="0"/>
                  </a:lnTo>
                  <a:lnTo>
                    <a:pt x="111925" y="1079"/>
                  </a:lnTo>
                  <a:lnTo>
                    <a:pt x="106514" y="2070"/>
                  </a:lnTo>
                  <a:lnTo>
                    <a:pt x="108534" y="8839"/>
                  </a:lnTo>
                  <a:lnTo>
                    <a:pt x="105206" y="11328"/>
                  </a:lnTo>
                  <a:lnTo>
                    <a:pt x="114325" y="6019"/>
                  </a:lnTo>
                  <a:lnTo>
                    <a:pt x="113576" y="7505"/>
                  </a:lnTo>
                  <a:lnTo>
                    <a:pt x="113817" y="8166"/>
                  </a:lnTo>
                  <a:lnTo>
                    <a:pt x="113944" y="8839"/>
                  </a:lnTo>
                  <a:lnTo>
                    <a:pt x="111925" y="9512"/>
                  </a:lnTo>
                  <a:lnTo>
                    <a:pt x="115138" y="9626"/>
                  </a:lnTo>
                  <a:lnTo>
                    <a:pt x="113906" y="7848"/>
                  </a:lnTo>
                  <a:lnTo>
                    <a:pt x="116306" y="8813"/>
                  </a:lnTo>
                  <a:lnTo>
                    <a:pt x="116408" y="7848"/>
                  </a:lnTo>
                  <a:lnTo>
                    <a:pt x="116509" y="6883"/>
                  </a:lnTo>
                  <a:lnTo>
                    <a:pt x="120040" y="6959"/>
                  </a:lnTo>
                  <a:lnTo>
                    <a:pt x="121335" y="10490"/>
                  </a:lnTo>
                  <a:lnTo>
                    <a:pt x="122377" y="10325"/>
                  </a:lnTo>
                  <a:lnTo>
                    <a:pt x="123393" y="8166"/>
                  </a:lnTo>
                  <a:close/>
                </a:path>
                <a:path w="702945" h="85090">
                  <a:moveTo>
                    <a:pt x="124002" y="6883"/>
                  </a:moveTo>
                  <a:lnTo>
                    <a:pt x="123393" y="8166"/>
                  </a:lnTo>
                  <a:lnTo>
                    <a:pt x="123583" y="8597"/>
                  </a:lnTo>
                  <a:lnTo>
                    <a:pt x="124002" y="6883"/>
                  </a:lnTo>
                  <a:close/>
                </a:path>
                <a:path w="702945" h="85090">
                  <a:moveTo>
                    <a:pt x="124307" y="2743"/>
                  </a:moveTo>
                  <a:lnTo>
                    <a:pt x="122770" y="3454"/>
                  </a:lnTo>
                  <a:lnTo>
                    <a:pt x="123228" y="3302"/>
                  </a:lnTo>
                  <a:lnTo>
                    <a:pt x="124307" y="2743"/>
                  </a:lnTo>
                  <a:close/>
                </a:path>
                <a:path w="702945" h="85090">
                  <a:moveTo>
                    <a:pt x="126441" y="57988"/>
                  </a:moveTo>
                  <a:lnTo>
                    <a:pt x="124206" y="57480"/>
                  </a:lnTo>
                  <a:lnTo>
                    <a:pt x="122199" y="58991"/>
                  </a:lnTo>
                  <a:lnTo>
                    <a:pt x="125742" y="58801"/>
                  </a:lnTo>
                  <a:lnTo>
                    <a:pt x="126441" y="57988"/>
                  </a:lnTo>
                  <a:close/>
                </a:path>
                <a:path w="702945" h="85090">
                  <a:moveTo>
                    <a:pt x="128206" y="9131"/>
                  </a:moveTo>
                  <a:lnTo>
                    <a:pt x="127254" y="6769"/>
                  </a:lnTo>
                  <a:lnTo>
                    <a:pt x="126492" y="4864"/>
                  </a:lnTo>
                  <a:lnTo>
                    <a:pt x="124777" y="3708"/>
                  </a:lnTo>
                  <a:lnTo>
                    <a:pt x="124002" y="6883"/>
                  </a:lnTo>
                  <a:lnTo>
                    <a:pt x="128206" y="9131"/>
                  </a:lnTo>
                  <a:close/>
                </a:path>
                <a:path w="702945" h="85090">
                  <a:moveTo>
                    <a:pt x="130606" y="62141"/>
                  </a:moveTo>
                  <a:lnTo>
                    <a:pt x="128193" y="63169"/>
                  </a:lnTo>
                  <a:lnTo>
                    <a:pt x="128981" y="64312"/>
                  </a:lnTo>
                  <a:lnTo>
                    <a:pt x="130606" y="62141"/>
                  </a:lnTo>
                  <a:close/>
                </a:path>
                <a:path w="702945" h="85090">
                  <a:moveTo>
                    <a:pt x="133858" y="57797"/>
                  </a:moveTo>
                  <a:lnTo>
                    <a:pt x="133527" y="56464"/>
                  </a:lnTo>
                  <a:lnTo>
                    <a:pt x="131724" y="54775"/>
                  </a:lnTo>
                  <a:lnTo>
                    <a:pt x="131775" y="55727"/>
                  </a:lnTo>
                  <a:lnTo>
                    <a:pt x="130797" y="56134"/>
                  </a:lnTo>
                  <a:lnTo>
                    <a:pt x="130848" y="57111"/>
                  </a:lnTo>
                  <a:lnTo>
                    <a:pt x="133858" y="57797"/>
                  </a:lnTo>
                  <a:close/>
                </a:path>
                <a:path w="702945" h="85090">
                  <a:moveTo>
                    <a:pt x="134569" y="71348"/>
                  </a:moveTo>
                  <a:lnTo>
                    <a:pt x="133959" y="66586"/>
                  </a:lnTo>
                  <a:lnTo>
                    <a:pt x="133908" y="66230"/>
                  </a:lnTo>
                  <a:lnTo>
                    <a:pt x="131838" y="66586"/>
                  </a:lnTo>
                  <a:lnTo>
                    <a:pt x="131254" y="64858"/>
                  </a:lnTo>
                  <a:lnTo>
                    <a:pt x="128155" y="67640"/>
                  </a:lnTo>
                  <a:lnTo>
                    <a:pt x="134569" y="71348"/>
                  </a:lnTo>
                  <a:close/>
                </a:path>
                <a:path w="702945" h="85090">
                  <a:moveTo>
                    <a:pt x="135763" y="65900"/>
                  </a:moveTo>
                  <a:lnTo>
                    <a:pt x="135559" y="65620"/>
                  </a:lnTo>
                  <a:lnTo>
                    <a:pt x="133731" y="64795"/>
                  </a:lnTo>
                  <a:lnTo>
                    <a:pt x="133908" y="66230"/>
                  </a:lnTo>
                  <a:lnTo>
                    <a:pt x="135763" y="65900"/>
                  </a:lnTo>
                  <a:close/>
                </a:path>
                <a:path w="702945" h="85090">
                  <a:moveTo>
                    <a:pt x="141389" y="8597"/>
                  </a:moveTo>
                  <a:lnTo>
                    <a:pt x="137718" y="9080"/>
                  </a:lnTo>
                  <a:lnTo>
                    <a:pt x="134493" y="6184"/>
                  </a:lnTo>
                  <a:lnTo>
                    <a:pt x="135115" y="3759"/>
                  </a:lnTo>
                  <a:lnTo>
                    <a:pt x="131127" y="5435"/>
                  </a:lnTo>
                  <a:lnTo>
                    <a:pt x="129882" y="7162"/>
                  </a:lnTo>
                  <a:lnTo>
                    <a:pt x="131889" y="10223"/>
                  </a:lnTo>
                  <a:lnTo>
                    <a:pt x="134200" y="12077"/>
                  </a:lnTo>
                  <a:lnTo>
                    <a:pt x="134493" y="7759"/>
                  </a:lnTo>
                  <a:lnTo>
                    <a:pt x="140919" y="12001"/>
                  </a:lnTo>
                  <a:lnTo>
                    <a:pt x="141389" y="8597"/>
                  </a:lnTo>
                  <a:close/>
                </a:path>
                <a:path w="702945" h="85090">
                  <a:moveTo>
                    <a:pt x="146253" y="62941"/>
                  </a:moveTo>
                  <a:lnTo>
                    <a:pt x="143256" y="62242"/>
                  </a:lnTo>
                  <a:lnTo>
                    <a:pt x="143256" y="62395"/>
                  </a:lnTo>
                  <a:lnTo>
                    <a:pt x="145669" y="63195"/>
                  </a:lnTo>
                  <a:lnTo>
                    <a:pt x="146253" y="62941"/>
                  </a:lnTo>
                  <a:close/>
                </a:path>
                <a:path w="702945" h="85090">
                  <a:moveTo>
                    <a:pt x="148310" y="64046"/>
                  </a:moveTo>
                  <a:lnTo>
                    <a:pt x="145669" y="63195"/>
                  </a:lnTo>
                  <a:lnTo>
                    <a:pt x="142392" y="64579"/>
                  </a:lnTo>
                  <a:lnTo>
                    <a:pt x="145199" y="65874"/>
                  </a:lnTo>
                  <a:lnTo>
                    <a:pt x="148310" y="64046"/>
                  </a:lnTo>
                  <a:close/>
                </a:path>
                <a:path w="702945" h="85090">
                  <a:moveTo>
                    <a:pt x="149110" y="10160"/>
                  </a:moveTo>
                  <a:lnTo>
                    <a:pt x="147853" y="10668"/>
                  </a:lnTo>
                  <a:lnTo>
                    <a:pt x="148348" y="11341"/>
                  </a:lnTo>
                  <a:lnTo>
                    <a:pt x="148666" y="10731"/>
                  </a:lnTo>
                  <a:lnTo>
                    <a:pt x="149110" y="10160"/>
                  </a:lnTo>
                  <a:close/>
                </a:path>
                <a:path w="702945" h="85090">
                  <a:moveTo>
                    <a:pt x="150583" y="9867"/>
                  </a:moveTo>
                  <a:lnTo>
                    <a:pt x="149872" y="9398"/>
                  </a:lnTo>
                  <a:lnTo>
                    <a:pt x="149453" y="9740"/>
                  </a:lnTo>
                  <a:lnTo>
                    <a:pt x="149110" y="10160"/>
                  </a:lnTo>
                  <a:lnTo>
                    <a:pt x="150583" y="9867"/>
                  </a:lnTo>
                  <a:close/>
                </a:path>
                <a:path w="702945" h="85090">
                  <a:moveTo>
                    <a:pt x="154609" y="6680"/>
                  </a:moveTo>
                  <a:lnTo>
                    <a:pt x="151282" y="4330"/>
                  </a:lnTo>
                  <a:lnTo>
                    <a:pt x="147116" y="5003"/>
                  </a:lnTo>
                  <a:lnTo>
                    <a:pt x="145059" y="9728"/>
                  </a:lnTo>
                  <a:lnTo>
                    <a:pt x="143522" y="11074"/>
                  </a:lnTo>
                  <a:lnTo>
                    <a:pt x="144767" y="12522"/>
                  </a:lnTo>
                  <a:lnTo>
                    <a:pt x="146100" y="11518"/>
                  </a:lnTo>
                  <a:lnTo>
                    <a:pt x="147853" y="10668"/>
                  </a:lnTo>
                  <a:lnTo>
                    <a:pt x="147662" y="10401"/>
                  </a:lnTo>
                  <a:lnTo>
                    <a:pt x="145999" y="9220"/>
                  </a:lnTo>
                  <a:lnTo>
                    <a:pt x="147243" y="5969"/>
                  </a:lnTo>
                  <a:lnTo>
                    <a:pt x="149872" y="6642"/>
                  </a:lnTo>
                  <a:lnTo>
                    <a:pt x="152476" y="5753"/>
                  </a:lnTo>
                  <a:lnTo>
                    <a:pt x="152425" y="8877"/>
                  </a:lnTo>
                  <a:lnTo>
                    <a:pt x="154609" y="6680"/>
                  </a:lnTo>
                  <a:close/>
                </a:path>
                <a:path w="702945" h="85090">
                  <a:moveTo>
                    <a:pt x="156248" y="9423"/>
                  </a:moveTo>
                  <a:lnTo>
                    <a:pt x="155803" y="8102"/>
                  </a:lnTo>
                  <a:lnTo>
                    <a:pt x="154863" y="10160"/>
                  </a:lnTo>
                  <a:lnTo>
                    <a:pt x="156248" y="9423"/>
                  </a:lnTo>
                  <a:close/>
                </a:path>
                <a:path w="702945" h="85090">
                  <a:moveTo>
                    <a:pt x="159245" y="8267"/>
                  </a:moveTo>
                  <a:lnTo>
                    <a:pt x="157759" y="9626"/>
                  </a:lnTo>
                  <a:lnTo>
                    <a:pt x="158394" y="9652"/>
                  </a:lnTo>
                  <a:lnTo>
                    <a:pt x="159245" y="8267"/>
                  </a:lnTo>
                  <a:close/>
                </a:path>
                <a:path w="702945" h="85090">
                  <a:moveTo>
                    <a:pt x="160426" y="7188"/>
                  </a:moveTo>
                  <a:lnTo>
                    <a:pt x="160134" y="6832"/>
                  </a:lnTo>
                  <a:lnTo>
                    <a:pt x="159245" y="8267"/>
                  </a:lnTo>
                  <a:lnTo>
                    <a:pt x="160426" y="7188"/>
                  </a:lnTo>
                  <a:close/>
                </a:path>
                <a:path w="702945" h="85090">
                  <a:moveTo>
                    <a:pt x="160540" y="9702"/>
                  </a:moveTo>
                  <a:lnTo>
                    <a:pt x="158394" y="9652"/>
                  </a:lnTo>
                  <a:lnTo>
                    <a:pt x="157276" y="11455"/>
                  </a:lnTo>
                  <a:lnTo>
                    <a:pt x="160540" y="9702"/>
                  </a:lnTo>
                  <a:close/>
                </a:path>
                <a:path w="702945" h="85090">
                  <a:moveTo>
                    <a:pt x="171869" y="64147"/>
                  </a:moveTo>
                  <a:lnTo>
                    <a:pt x="169329" y="63284"/>
                  </a:lnTo>
                  <a:lnTo>
                    <a:pt x="169379" y="64249"/>
                  </a:lnTo>
                  <a:lnTo>
                    <a:pt x="168427" y="64655"/>
                  </a:lnTo>
                  <a:lnTo>
                    <a:pt x="167957" y="64884"/>
                  </a:lnTo>
                  <a:lnTo>
                    <a:pt x="171869" y="64147"/>
                  </a:lnTo>
                  <a:close/>
                </a:path>
                <a:path w="702945" h="85090">
                  <a:moveTo>
                    <a:pt x="177558" y="8597"/>
                  </a:moveTo>
                  <a:lnTo>
                    <a:pt x="176733" y="5943"/>
                  </a:lnTo>
                  <a:lnTo>
                    <a:pt x="175031" y="6324"/>
                  </a:lnTo>
                  <a:lnTo>
                    <a:pt x="172643" y="9067"/>
                  </a:lnTo>
                  <a:lnTo>
                    <a:pt x="170065" y="8356"/>
                  </a:lnTo>
                  <a:lnTo>
                    <a:pt x="171043" y="6324"/>
                  </a:lnTo>
                  <a:lnTo>
                    <a:pt x="173786" y="6426"/>
                  </a:lnTo>
                  <a:lnTo>
                    <a:pt x="174955" y="3771"/>
                  </a:lnTo>
                  <a:lnTo>
                    <a:pt x="170713" y="1866"/>
                  </a:lnTo>
                  <a:lnTo>
                    <a:pt x="172453" y="5588"/>
                  </a:lnTo>
                  <a:lnTo>
                    <a:pt x="167855" y="4876"/>
                  </a:lnTo>
                  <a:lnTo>
                    <a:pt x="167932" y="1752"/>
                  </a:lnTo>
                  <a:lnTo>
                    <a:pt x="163614" y="2971"/>
                  </a:lnTo>
                  <a:lnTo>
                    <a:pt x="166497" y="9690"/>
                  </a:lnTo>
                  <a:lnTo>
                    <a:pt x="163360" y="8077"/>
                  </a:lnTo>
                  <a:lnTo>
                    <a:pt x="163487" y="7645"/>
                  </a:lnTo>
                  <a:lnTo>
                    <a:pt x="163830" y="6451"/>
                  </a:lnTo>
                  <a:lnTo>
                    <a:pt x="163690" y="5486"/>
                  </a:lnTo>
                  <a:lnTo>
                    <a:pt x="163372" y="6692"/>
                  </a:lnTo>
                  <a:lnTo>
                    <a:pt x="161340" y="8255"/>
                  </a:lnTo>
                  <a:lnTo>
                    <a:pt x="163156" y="8851"/>
                  </a:lnTo>
                  <a:lnTo>
                    <a:pt x="163347" y="8115"/>
                  </a:lnTo>
                  <a:lnTo>
                    <a:pt x="170091" y="12446"/>
                  </a:lnTo>
                  <a:lnTo>
                    <a:pt x="177558" y="8597"/>
                  </a:lnTo>
                  <a:close/>
                </a:path>
                <a:path w="702945" h="85090">
                  <a:moveTo>
                    <a:pt x="180416" y="9664"/>
                  </a:moveTo>
                  <a:lnTo>
                    <a:pt x="177850" y="8966"/>
                  </a:lnTo>
                  <a:lnTo>
                    <a:pt x="177165" y="11366"/>
                  </a:lnTo>
                  <a:lnTo>
                    <a:pt x="180416" y="9664"/>
                  </a:lnTo>
                  <a:close/>
                </a:path>
                <a:path w="702945" h="85090">
                  <a:moveTo>
                    <a:pt x="193421" y="63944"/>
                  </a:moveTo>
                  <a:lnTo>
                    <a:pt x="193090" y="62611"/>
                  </a:lnTo>
                  <a:lnTo>
                    <a:pt x="191427" y="63855"/>
                  </a:lnTo>
                  <a:lnTo>
                    <a:pt x="193421" y="63944"/>
                  </a:lnTo>
                  <a:close/>
                </a:path>
                <a:path w="702945" h="85090">
                  <a:moveTo>
                    <a:pt x="195084" y="56692"/>
                  </a:moveTo>
                  <a:close/>
                </a:path>
                <a:path w="702945" h="85090">
                  <a:moveTo>
                    <a:pt x="195338" y="53594"/>
                  </a:moveTo>
                  <a:lnTo>
                    <a:pt x="189941" y="54025"/>
                  </a:lnTo>
                  <a:lnTo>
                    <a:pt x="187617" y="56095"/>
                  </a:lnTo>
                  <a:lnTo>
                    <a:pt x="181533" y="53873"/>
                  </a:lnTo>
                  <a:lnTo>
                    <a:pt x="179336" y="55943"/>
                  </a:lnTo>
                  <a:lnTo>
                    <a:pt x="179336" y="54356"/>
                  </a:lnTo>
                  <a:lnTo>
                    <a:pt x="177761" y="53073"/>
                  </a:lnTo>
                  <a:lnTo>
                    <a:pt x="176390" y="54686"/>
                  </a:lnTo>
                  <a:lnTo>
                    <a:pt x="174675" y="54940"/>
                  </a:lnTo>
                  <a:lnTo>
                    <a:pt x="179070" y="56197"/>
                  </a:lnTo>
                  <a:lnTo>
                    <a:pt x="178523" y="56718"/>
                  </a:lnTo>
                  <a:lnTo>
                    <a:pt x="174675" y="58432"/>
                  </a:lnTo>
                  <a:lnTo>
                    <a:pt x="174269" y="59613"/>
                  </a:lnTo>
                  <a:lnTo>
                    <a:pt x="172212" y="58521"/>
                  </a:lnTo>
                  <a:lnTo>
                    <a:pt x="168656" y="60591"/>
                  </a:lnTo>
                  <a:lnTo>
                    <a:pt x="169481" y="58229"/>
                  </a:lnTo>
                  <a:lnTo>
                    <a:pt x="170637" y="57365"/>
                  </a:lnTo>
                  <a:lnTo>
                    <a:pt x="172770" y="55778"/>
                  </a:lnTo>
                  <a:lnTo>
                    <a:pt x="164287" y="55067"/>
                  </a:lnTo>
                  <a:lnTo>
                    <a:pt x="154952" y="54876"/>
                  </a:lnTo>
                  <a:lnTo>
                    <a:pt x="145313" y="55054"/>
                  </a:lnTo>
                  <a:lnTo>
                    <a:pt x="135940" y="55448"/>
                  </a:lnTo>
                  <a:lnTo>
                    <a:pt x="141147" y="55689"/>
                  </a:lnTo>
                  <a:lnTo>
                    <a:pt x="140500" y="57454"/>
                  </a:lnTo>
                  <a:lnTo>
                    <a:pt x="138049" y="57531"/>
                  </a:lnTo>
                  <a:lnTo>
                    <a:pt x="136105" y="58331"/>
                  </a:lnTo>
                  <a:lnTo>
                    <a:pt x="138569" y="62738"/>
                  </a:lnTo>
                  <a:lnTo>
                    <a:pt x="137071" y="62395"/>
                  </a:lnTo>
                  <a:lnTo>
                    <a:pt x="135610" y="63004"/>
                  </a:lnTo>
                  <a:lnTo>
                    <a:pt x="135788" y="61442"/>
                  </a:lnTo>
                  <a:lnTo>
                    <a:pt x="133959" y="63195"/>
                  </a:lnTo>
                  <a:lnTo>
                    <a:pt x="135559" y="65620"/>
                  </a:lnTo>
                  <a:lnTo>
                    <a:pt x="141097" y="68097"/>
                  </a:lnTo>
                  <a:lnTo>
                    <a:pt x="142963" y="63004"/>
                  </a:lnTo>
                  <a:lnTo>
                    <a:pt x="143065" y="62738"/>
                  </a:lnTo>
                  <a:lnTo>
                    <a:pt x="143205" y="62382"/>
                  </a:lnTo>
                  <a:lnTo>
                    <a:pt x="141744" y="61899"/>
                  </a:lnTo>
                  <a:lnTo>
                    <a:pt x="144792" y="59093"/>
                  </a:lnTo>
                  <a:lnTo>
                    <a:pt x="146621" y="60807"/>
                  </a:lnTo>
                  <a:lnTo>
                    <a:pt x="148475" y="59093"/>
                  </a:lnTo>
                  <a:lnTo>
                    <a:pt x="149682" y="57988"/>
                  </a:lnTo>
                  <a:lnTo>
                    <a:pt x="150901" y="57937"/>
                  </a:lnTo>
                  <a:lnTo>
                    <a:pt x="149529" y="59550"/>
                  </a:lnTo>
                  <a:lnTo>
                    <a:pt x="150164" y="62814"/>
                  </a:lnTo>
                  <a:lnTo>
                    <a:pt x="150291" y="63258"/>
                  </a:lnTo>
                  <a:lnTo>
                    <a:pt x="150799" y="63957"/>
                  </a:lnTo>
                  <a:lnTo>
                    <a:pt x="151955" y="62953"/>
                  </a:lnTo>
                  <a:lnTo>
                    <a:pt x="154546" y="64795"/>
                  </a:lnTo>
                  <a:lnTo>
                    <a:pt x="156552" y="64909"/>
                  </a:lnTo>
                  <a:lnTo>
                    <a:pt x="152501" y="62953"/>
                  </a:lnTo>
                  <a:lnTo>
                    <a:pt x="151688" y="62560"/>
                  </a:lnTo>
                  <a:lnTo>
                    <a:pt x="160680" y="63588"/>
                  </a:lnTo>
                  <a:lnTo>
                    <a:pt x="160108" y="63258"/>
                  </a:lnTo>
                  <a:lnTo>
                    <a:pt x="159766" y="63068"/>
                  </a:lnTo>
                  <a:lnTo>
                    <a:pt x="159169" y="63258"/>
                  </a:lnTo>
                  <a:lnTo>
                    <a:pt x="159270" y="62941"/>
                  </a:lnTo>
                  <a:lnTo>
                    <a:pt x="159207" y="62738"/>
                  </a:lnTo>
                  <a:lnTo>
                    <a:pt x="158902" y="62560"/>
                  </a:lnTo>
                  <a:lnTo>
                    <a:pt x="156298" y="61048"/>
                  </a:lnTo>
                  <a:lnTo>
                    <a:pt x="156654" y="58902"/>
                  </a:lnTo>
                  <a:lnTo>
                    <a:pt x="159537" y="57937"/>
                  </a:lnTo>
                  <a:lnTo>
                    <a:pt x="161264" y="57365"/>
                  </a:lnTo>
                  <a:lnTo>
                    <a:pt x="162928" y="58902"/>
                  </a:lnTo>
                  <a:lnTo>
                    <a:pt x="163055" y="59550"/>
                  </a:lnTo>
                  <a:lnTo>
                    <a:pt x="162953" y="60604"/>
                  </a:lnTo>
                  <a:lnTo>
                    <a:pt x="161429" y="60274"/>
                  </a:lnTo>
                  <a:lnTo>
                    <a:pt x="160223" y="60312"/>
                  </a:lnTo>
                  <a:lnTo>
                    <a:pt x="159321" y="62814"/>
                  </a:lnTo>
                  <a:lnTo>
                    <a:pt x="159766" y="63068"/>
                  </a:lnTo>
                  <a:lnTo>
                    <a:pt x="163296" y="61937"/>
                  </a:lnTo>
                  <a:lnTo>
                    <a:pt x="163969" y="64643"/>
                  </a:lnTo>
                  <a:lnTo>
                    <a:pt x="168935" y="62268"/>
                  </a:lnTo>
                  <a:lnTo>
                    <a:pt x="170040" y="61937"/>
                  </a:lnTo>
                  <a:lnTo>
                    <a:pt x="174523" y="60604"/>
                  </a:lnTo>
                  <a:lnTo>
                    <a:pt x="174980" y="60477"/>
                  </a:lnTo>
                  <a:lnTo>
                    <a:pt x="176618" y="59613"/>
                  </a:lnTo>
                  <a:lnTo>
                    <a:pt x="179273" y="58229"/>
                  </a:lnTo>
                  <a:lnTo>
                    <a:pt x="179311" y="57175"/>
                  </a:lnTo>
                  <a:lnTo>
                    <a:pt x="182905" y="59220"/>
                  </a:lnTo>
                  <a:lnTo>
                    <a:pt x="181597" y="61810"/>
                  </a:lnTo>
                  <a:lnTo>
                    <a:pt x="184645" y="62433"/>
                  </a:lnTo>
                  <a:lnTo>
                    <a:pt x="184277" y="57607"/>
                  </a:lnTo>
                  <a:lnTo>
                    <a:pt x="187413" y="56667"/>
                  </a:lnTo>
                  <a:lnTo>
                    <a:pt x="188582" y="59131"/>
                  </a:lnTo>
                  <a:lnTo>
                    <a:pt x="192024" y="56121"/>
                  </a:lnTo>
                  <a:lnTo>
                    <a:pt x="195008" y="56692"/>
                  </a:lnTo>
                  <a:lnTo>
                    <a:pt x="194640" y="55676"/>
                  </a:lnTo>
                  <a:lnTo>
                    <a:pt x="194640" y="54521"/>
                  </a:lnTo>
                  <a:lnTo>
                    <a:pt x="195338" y="53594"/>
                  </a:lnTo>
                  <a:close/>
                </a:path>
                <a:path w="702945" h="85090">
                  <a:moveTo>
                    <a:pt x="203987" y="60960"/>
                  </a:moveTo>
                  <a:lnTo>
                    <a:pt x="202958" y="62153"/>
                  </a:lnTo>
                  <a:lnTo>
                    <a:pt x="203987" y="60960"/>
                  </a:lnTo>
                  <a:close/>
                </a:path>
                <a:path w="702945" h="85090">
                  <a:moveTo>
                    <a:pt x="204139" y="60744"/>
                  </a:moveTo>
                  <a:lnTo>
                    <a:pt x="203885" y="60439"/>
                  </a:lnTo>
                  <a:lnTo>
                    <a:pt x="201752" y="57848"/>
                  </a:lnTo>
                  <a:lnTo>
                    <a:pt x="201828" y="57632"/>
                  </a:lnTo>
                  <a:lnTo>
                    <a:pt x="202641" y="56781"/>
                  </a:lnTo>
                  <a:lnTo>
                    <a:pt x="203581" y="55791"/>
                  </a:lnTo>
                  <a:lnTo>
                    <a:pt x="201625" y="56781"/>
                  </a:lnTo>
                  <a:lnTo>
                    <a:pt x="199555" y="55664"/>
                  </a:lnTo>
                  <a:lnTo>
                    <a:pt x="197548" y="56578"/>
                  </a:lnTo>
                  <a:lnTo>
                    <a:pt x="201117" y="57962"/>
                  </a:lnTo>
                  <a:lnTo>
                    <a:pt x="198640" y="60439"/>
                  </a:lnTo>
                  <a:lnTo>
                    <a:pt x="195897" y="58940"/>
                  </a:lnTo>
                  <a:lnTo>
                    <a:pt x="195808" y="58801"/>
                  </a:lnTo>
                  <a:lnTo>
                    <a:pt x="195033" y="56730"/>
                  </a:lnTo>
                  <a:lnTo>
                    <a:pt x="189814" y="59626"/>
                  </a:lnTo>
                  <a:lnTo>
                    <a:pt x="198208" y="61785"/>
                  </a:lnTo>
                  <a:lnTo>
                    <a:pt x="199402" y="64249"/>
                  </a:lnTo>
                  <a:lnTo>
                    <a:pt x="203911" y="60998"/>
                  </a:lnTo>
                  <a:lnTo>
                    <a:pt x="204139" y="60744"/>
                  </a:lnTo>
                  <a:close/>
                </a:path>
                <a:path w="702945" h="85090">
                  <a:moveTo>
                    <a:pt x="205397" y="59944"/>
                  </a:moveTo>
                  <a:lnTo>
                    <a:pt x="205105" y="59651"/>
                  </a:lnTo>
                  <a:lnTo>
                    <a:pt x="203987" y="60960"/>
                  </a:lnTo>
                  <a:lnTo>
                    <a:pt x="205397" y="59944"/>
                  </a:lnTo>
                  <a:close/>
                </a:path>
                <a:path w="702945" h="85090">
                  <a:moveTo>
                    <a:pt x="206921" y="61442"/>
                  </a:moveTo>
                  <a:lnTo>
                    <a:pt x="206908" y="58851"/>
                  </a:lnTo>
                  <a:lnTo>
                    <a:pt x="205397" y="59944"/>
                  </a:lnTo>
                  <a:lnTo>
                    <a:pt x="206921" y="61442"/>
                  </a:lnTo>
                  <a:close/>
                </a:path>
                <a:path w="702945" h="85090">
                  <a:moveTo>
                    <a:pt x="220167" y="63906"/>
                  </a:moveTo>
                  <a:lnTo>
                    <a:pt x="219163" y="64287"/>
                  </a:lnTo>
                  <a:lnTo>
                    <a:pt x="217678" y="63906"/>
                  </a:lnTo>
                  <a:lnTo>
                    <a:pt x="218084" y="65354"/>
                  </a:lnTo>
                  <a:lnTo>
                    <a:pt x="218668" y="65468"/>
                  </a:lnTo>
                  <a:lnTo>
                    <a:pt x="218236" y="65633"/>
                  </a:lnTo>
                  <a:lnTo>
                    <a:pt x="218224" y="65874"/>
                  </a:lnTo>
                  <a:lnTo>
                    <a:pt x="218655" y="67386"/>
                  </a:lnTo>
                  <a:lnTo>
                    <a:pt x="220002" y="64287"/>
                  </a:lnTo>
                  <a:lnTo>
                    <a:pt x="220167" y="63906"/>
                  </a:lnTo>
                  <a:close/>
                </a:path>
                <a:path w="702945" h="85090">
                  <a:moveTo>
                    <a:pt x="220675" y="63563"/>
                  </a:moveTo>
                  <a:lnTo>
                    <a:pt x="220421" y="63334"/>
                  </a:lnTo>
                  <a:lnTo>
                    <a:pt x="220167" y="63906"/>
                  </a:lnTo>
                  <a:lnTo>
                    <a:pt x="220649" y="63715"/>
                  </a:lnTo>
                  <a:lnTo>
                    <a:pt x="220675" y="63563"/>
                  </a:lnTo>
                  <a:close/>
                </a:path>
                <a:path w="702945" h="85090">
                  <a:moveTo>
                    <a:pt x="222199" y="64871"/>
                  </a:moveTo>
                  <a:lnTo>
                    <a:pt x="221919" y="64630"/>
                  </a:lnTo>
                  <a:lnTo>
                    <a:pt x="222199" y="64871"/>
                  </a:lnTo>
                  <a:close/>
                </a:path>
                <a:path w="702945" h="85090">
                  <a:moveTo>
                    <a:pt x="223113" y="65633"/>
                  </a:moveTo>
                  <a:lnTo>
                    <a:pt x="222872" y="65252"/>
                  </a:lnTo>
                  <a:lnTo>
                    <a:pt x="222199" y="64871"/>
                  </a:lnTo>
                  <a:lnTo>
                    <a:pt x="223113" y="65633"/>
                  </a:lnTo>
                  <a:close/>
                </a:path>
                <a:path w="702945" h="85090">
                  <a:moveTo>
                    <a:pt x="281152" y="56540"/>
                  </a:moveTo>
                  <a:lnTo>
                    <a:pt x="280454" y="54381"/>
                  </a:lnTo>
                  <a:lnTo>
                    <a:pt x="275704" y="55206"/>
                  </a:lnTo>
                  <a:lnTo>
                    <a:pt x="275640" y="55664"/>
                  </a:lnTo>
                  <a:lnTo>
                    <a:pt x="281152" y="56540"/>
                  </a:lnTo>
                  <a:close/>
                </a:path>
                <a:path w="702945" h="85090">
                  <a:moveTo>
                    <a:pt x="281952" y="56654"/>
                  </a:moveTo>
                  <a:lnTo>
                    <a:pt x="281152" y="56540"/>
                  </a:lnTo>
                  <a:lnTo>
                    <a:pt x="281393" y="57264"/>
                  </a:lnTo>
                  <a:lnTo>
                    <a:pt x="281952" y="56654"/>
                  </a:lnTo>
                  <a:close/>
                </a:path>
                <a:path w="702945" h="85090">
                  <a:moveTo>
                    <a:pt x="295084" y="63373"/>
                  </a:moveTo>
                  <a:lnTo>
                    <a:pt x="294957" y="63233"/>
                  </a:lnTo>
                  <a:lnTo>
                    <a:pt x="294703" y="63080"/>
                  </a:lnTo>
                  <a:lnTo>
                    <a:pt x="294868" y="63995"/>
                  </a:lnTo>
                  <a:lnTo>
                    <a:pt x="295084" y="63373"/>
                  </a:lnTo>
                  <a:close/>
                </a:path>
                <a:path w="702945" h="85090">
                  <a:moveTo>
                    <a:pt x="298361" y="62534"/>
                  </a:moveTo>
                  <a:lnTo>
                    <a:pt x="295706" y="61683"/>
                  </a:lnTo>
                  <a:lnTo>
                    <a:pt x="295262" y="62903"/>
                  </a:lnTo>
                  <a:lnTo>
                    <a:pt x="295186" y="63373"/>
                  </a:lnTo>
                  <a:lnTo>
                    <a:pt x="296125" y="63969"/>
                  </a:lnTo>
                  <a:lnTo>
                    <a:pt x="298361" y="62534"/>
                  </a:lnTo>
                  <a:close/>
                </a:path>
                <a:path w="702945" h="85090">
                  <a:moveTo>
                    <a:pt x="301231" y="59766"/>
                  </a:moveTo>
                  <a:lnTo>
                    <a:pt x="298030" y="59283"/>
                  </a:lnTo>
                  <a:lnTo>
                    <a:pt x="300545" y="62153"/>
                  </a:lnTo>
                  <a:lnTo>
                    <a:pt x="301231" y="59766"/>
                  </a:lnTo>
                  <a:close/>
                </a:path>
                <a:path w="702945" h="85090">
                  <a:moveTo>
                    <a:pt x="302183" y="59918"/>
                  </a:moveTo>
                  <a:lnTo>
                    <a:pt x="301498" y="58851"/>
                  </a:lnTo>
                  <a:lnTo>
                    <a:pt x="301231" y="59766"/>
                  </a:lnTo>
                  <a:lnTo>
                    <a:pt x="302183" y="59918"/>
                  </a:lnTo>
                  <a:close/>
                </a:path>
                <a:path w="702945" h="85090">
                  <a:moveTo>
                    <a:pt x="304952" y="60325"/>
                  </a:moveTo>
                  <a:lnTo>
                    <a:pt x="302183" y="59918"/>
                  </a:lnTo>
                  <a:lnTo>
                    <a:pt x="303009" y="61137"/>
                  </a:lnTo>
                  <a:lnTo>
                    <a:pt x="304952" y="60325"/>
                  </a:lnTo>
                  <a:close/>
                </a:path>
                <a:path w="702945" h="85090">
                  <a:moveTo>
                    <a:pt x="324777" y="54152"/>
                  </a:moveTo>
                  <a:lnTo>
                    <a:pt x="319455" y="52920"/>
                  </a:lnTo>
                  <a:lnTo>
                    <a:pt x="312877" y="54102"/>
                  </a:lnTo>
                  <a:lnTo>
                    <a:pt x="305142" y="54914"/>
                  </a:lnTo>
                  <a:lnTo>
                    <a:pt x="297040" y="55168"/>
                  </a:lnTo>
                  <a:lnTo>
                    <a:pt x="289331" y="54597"/>
                  </a:lnTo>
                  <a:lnTo>
                    <a:pt x="288391" y="58877"/>
                  </a:lnTo>
                  <a:lnTo>
                    <a:pt x="287553" y="58216"/>
                  </a:lnTo>
                  <a:lnTo>
                    <a:pt x="283146" y="54711"/>
                  </a:lnTo>
                  <a:lnTo>
                    <a:pt x="281711" y="58216"/>
                  </a:lnTo>
                  <a:lnTo>
                    <a:pt x="281393" y="57264"/>
                  </a:lnTo>
                  <a:lnTo>
                    <a:pt x="280479" y="58242"/>
                  </a:lnTo>
                  <a:lnTo>
                    <a:pt x="277774" y="58889"/>
                  </a:lnTo>
                  <a:lnTo>
                    <a:pt x="277266" y="58331"/>
                  </a:lnTo>
                  <a:lnTo>
                    <a:pt x="275526" y="56375"/>
                  </a:lnTo>
                  <a:lnTo>
                    <a:pt x="275628" y="55664"/>
                  </a:lnTo>
                  <a:lnTo>
                    <a:pt x="274269" y="55448"/>
                  </a:lnTo>
                  <a:lnTo>
                    <a:pt x="275691" y="55206"/>
                  </a:lnTo>
                  <a:lnTo>
                    <a:pt x="275755" y="54825"/>
                  </a:lnTo>
                  <a:lnTo>
                    <a:pt x="271297" y="54673"/>
                  </a:lnTo>
                  <a:lnTo>
                    <a:pt x="275259" y="55994"/>
                  </a:lnTo>
                  <a:lnTo>
                    <a:pt x="273062" y="58331"/>
                  </a:lnTo>
                  <a:lnTo>
                    <a:pt x="272148" y="56934"/>
                  </a:lnTo>
                  <a:lnTo>
                    <a:pt x="270065" y="53708"/>
                  </a:lnTo>
                  <a:lnTo>
                    <a:pt x="258965" y="55206"/>
                  </a:lnTo>
                  <a:lnTo>
                    <a:pt x="246862" y="56629"/>
                  </a:lnTo>
                  <a:lnTo>
                    <a:pt x="234391" y="57264"/>
                  </a:lnTo>
                  <a:lnTo>
                    <a:pt x="222186" y="56349"/>
                  </a:lnTo>
                  <a:lnTo>
                    <a:pt x="223393" y="59270"/>
                  </a:lnTo>
                  <a:lnTo>
                    <a:pt x="216255" y="57708"/>
                  </a:lnTo>
                  <a:lnTo>
                    <a:pt x="211480" y="65874"/>
                  </a:lnTo>
                  <a:lnTo>
                    <a:pt x="206921" y="61442"/>
                  </a:lnTo>
                  <a:lnTo>
                    <a:pt x="206997" y="69532"/>
                  </a:lnTo>
                  <a:lnTo>
                    <a:pt x="214210" y="67208"/>
                  </a:lnTo>
                  <a:lnTo>
                    <a:pt x="217627" y="65874"/>
                  </a:lnTo>
                  <a:lnTo>
                    <a:pt x="218160" y="65671"/>
                  </a:lnTo>
                  <a:lnTo>
                    <a:pt x="218084" y="65354"/>
                  </a:lnTo>
                  <a:lnTo>
                    <a:pt x="213791" y="64503"/>
                  </a:lnTo>
                  <a:lnTo>
                    <a:pt x="213918" y="63334"/>
                  </a:lnTo>
                  <a:lnTo>
                    <a:pt x="213982" y="62953"/>
                  </a:lnTo>
                  <a:lnTo>
                    <a:pt x="216458" y="62953"/>
                  </a:lnTo>
                  <a:lnTo>
                    <a:pt x="218948" y="60998"/>
                  </a:lnTo>
                  <a:lnTo>
                    <a:pt x="220916" y="62153"/>
                  </a:lnTo>
                  <a:lnTo>
                    <a:pt x="220865" y="62382"/>
                  </a:lnTo>
                  <a:lnTo>
                    <a:pt x="220776" y="63639"/>
                  </a:lnTo>
                  <a:lnTo>
                    <a:pt x="221919" y="64630"/>
                  </a:lnTo>
                  <a:lnTo>
                    <a:pt x="222643" y="63906"/>
                  </a:lnTo>
                  <a:lnTo>
                    <a:pt x="229298" y="64668"/>
                  </a:lnTo>
                  <a:lnTo>
                    <a:pt x="228676" y="63906"/>
                  </a:lnTo>
                  <a:lnTo>
                    <a:pt x="226352" y="60998"/>
                  </a:lnTo>
                  <a:lnTo>
                    <a:pt x="235000" y="62903"/>
                  </a:lnTo>
                  <a:lnTo>
                    <a:pt x="236245" y="61937"/>
                  </a:lnTo>
                  <a:lnTo>
                    <a:pt x="237490" y="61937"/>
                  </a:lnTo>
                  <a:lnTo>
                    <a:pt x="237375" y="60998"/>
                  </a:lnTo>
                  <a:lnTo>
                    <a:pt x="237236" y="59626"/>
                  </a:lnTo>
                  <a:lnTo>
                    <a:pt x="242176" y="62522"/>
                  </a:lnTo>
                  <a:lnTo>
                    <a:pt x="239725" y="62522"/>
                  </a:lnTo>
                  <a:lnTo>
                    <a:pt x="245643" y="64998"/>
                  </a:lnTo>
                  <a:lnTo>
                    <a:pt x="245402" y="63639"/>
                  </a:lnTo>
                  <a:lnTo>
                    <a:pt x="243535" y="60744"/>
                  </a:lnTo>
                  <a:lnTo>
                    <a:pt x="243420" y="59626"/>
                  </a:lnTo>
                  <a:lnTo>
                    <a:pt x="243420" y="59270"/>
                  </a:lnTo>
                  <a:lnTo>
                    <a:pt x="243420" y="57670"/>
                  </a:lnTo>
                  <a:lnTo>
                    <a:pt x="251802" y="61595"/>
                  </a:lnTo>
                  <a:lnTo>
                    <a:pt x="251879" y="57670"/>
                  </a:lnTo>
                  <a:lnTo>
                    <a:pt x="251891" y="57264"/>
                  </a:lnTo>
                  <a:lnTo>
                    <a:pt x="251904" y="56934"/>
                  </a:lnTo>
                  <a:lnTo>
                    <a:pt x="257263" y="59893"/>
                  </a:lnTo>
                  <a:lnTo>
                    <a:pt x="256679" y="60071"/>
                  </a:lnTo>
                  <a:lnTo>
                    <a:pt x="255968" y="60820"/>
                  </a:lnTo>
                  <a:lnTo>
                    <a:pt x="254546" y="60439"/>
                  </a:lnTo>
                  <a:lnTo>
                    <a:pt x="255295" y="64503"/>
                  </a:lnTo>
                  <a:lnTo>
                    <a:pt x="258076" y="60820"/>
                  </a:lnTo>
                  <a:lnTo>
                    <a:pt x="258991" y="59626"/>
                  </a:lnTo>
                  <a:lnTo>
                    <a:pt x="261734" y="60325"/>
                  </a:lnTo>
                  <a:lnTo>
                    <a:pt x="261848" y="61899"/>
                  </a:lnTo>
                  <a:lnTo>
                    <a:pt x="261734" y="63868"/>
                  </a:lnTo>
                  <a:lnTo>
                    <a:pt x="264452" y="63258"/>
                  </a:lnTo>
                  <a:lnTo>
                    <a:pt x="269125" y="60883"/>
                  </a:lnTo>
                  <a:lnTo>
                    <a:pt x="272402" y="63233"/>
                  </a:lnTo>
                  <a:lnTo>
                    <a:pt x="272491" y="63639"/>
                  </a:lnTo>
                  <a:lnTo>
                    <a:pt x="271881" y="65112"/>
                  </a:lnTo>
                  <a:lnTo>
                    <a:pt x="278803" y="62382"/>
                  </a:lnTo>
                  <a:lnTo>
                    <a:pt x="286943" y="63347"/>
                  </a:lnTo>
                  <a:lnTo>
                    <a:pt x="290893" y="62382"/>
                  </a:lnTo>
                  <a:lnTo>
                    <a:pt x="292874" y="61899"/>
                  </a:lnTo>
                  <a:lnTo>
                    <a:pt x="294703" y="63080"/>
                  </a:lnTo>
                  <a:lnTo>
                    <a:pt x="294513" y="61899"/>
                  </a:lnTo>
                  <a:lnTo>
                    <a:pt x="294386" y="61125"/>
                  </a:lnTo>
                  <a:lnTo>
                    <a:pt x="293814" y="60883"/>
                  </a:lnTo>
                  <a:lnTo>
                    <a:pt x="292836" y="60477"/>
                  </a:lnTo>
                  <a:lnTo>
                    <a:pt x="293116" y="59626"/>
                  </a:lnTo>
                  <a:lnTo>
                    <a:pt x="293370" y="58889"/>
                  </a:lnTo>
                  <a:lnTo>
                    <a:pt x="293814" y="57632"/>
                  </a:lnTo>
                  <a:lnTo>
                    <a:pt x="294322" y="60744"/>
                  </a:lnTo>
                  <a:lnTo>
                    <a:pt x="294424" y="61137"/>
                  </a:lnTo>
                  <a:lnTo>
                    <a:pt x="295706" y="61683"/>
                  </a:lnTo>
                  <a:lnTo>
                    <a:pt x="297167" y="57632"/>
                  </a:lnTo>
                  <a:lnTo>
                    <a:pt x="297980" y="55422"/>
                  </a:lnTo>
                  <a:lnTo>
                    <a:pt x="302704" y="57848"/>
                  </a:lnTo>
                  <a:lnTo>
                    <a:pt x="304952" y="60325"/>
                  </a:lnTo>
                  <a:lnTo>
                    <a:pt x="305460" y="60121"/>
                  </a:lnTo>
                  <a:lnTo>
                    <a:pt x="305003" y="63233"/>
                  </a:lnTo>
                  <a:lnTo>
                    <a:pt x="310654" y="60413"/>
                  </a:lnTo>
                  <a:lnTo>
                    <a:pt x="309232" y="63944"/>
                  </a:lnTo>
                  <a:lnTo>
                    <a:pt x="314312" y="60413"/>
                  </a:lnTo>
                  <a:lnTo>
                    <a:pt x="314731" y="60121"/>
                  </a:lnTo>
                  <a:lnTo>
                    <a:pt x="317804" y="57988"/>
                  </a:lnTo>
                  <a:lnTo>
                    <a:pt x="319239" y="59702"/>
                  </a:lnTo>
                  <a:lnTo>
                    <a:pt x="321856" y="59270"/>
                  </a:lnTo>
                  <a:lnTo>
                    <a:pt x="323088" y="58940"/>
                  </a:lnTo>
                  <a:lnTo>
                    <a:pt x="323608" y="58801"/>
                  </a:lnTo>
                  <a:lnTo>
                    <a:pt x="318909" y="58940"/>
                  </a:lnTo>
                  <a:lnTo>
                    <a:pt x="320065" y="57988"/>
                  </a:lnTo>
                  <a:lnTo>
                    <a:pt x="323215" y="55422"/>
                  </a:lnTo>
                  <a:lnTo>
                    <a:pt x="323545" y="55168"/>
                  </a:lnTo>
                  <a:lnTo>
                    <a:pt x="324777" y="54152"/>
                  </a:lnTo>
                  <a:close/>
                </a:path>
                <a:path w="702945" h="85090">
                  <a:moveTo>
                    <a:pt x="326402" y="57810"/>
                  </a:moveTo>
                  <a:lnTo>
                    <a:pt x="325285" y="58356"/>
                  </a:lnTo>
                  <a:lnTo>
                    <a:pt x="323608" y="58801"/>
                  </a:lnTo>
                  <a:lnTo>
                    <a:pt x="325716" y="58572"/>
                  </a:lnTo>
                  <a:lnTo>
                    <a:pt x="326402" y="57810"/>
                  </a:lnTo>
                  <a:close/>
                </a:path>
                <a:path w="702945" h="85090">
                  <a:moveTo>
                    <a:pt x="350227" y="56476"/>
                  </a:moveTo>
                  <a:lnTo>
                    <a:pt x="350177" y="56349"/>
                  </a:lnTo>
                  <a:lnTo>
                    <a:pt x="347637" y="54737"/>
                  </a:lnTo>
                  <a:lnTo>
                    <a:pt x="349262" y="53809"/>
                  </a:lnTo>
                  <a:lnTo>
                    <a:pt x="327964" y="58166"/>
                  </a:lnTo>
                  <a:lnTo>
                    <a:pt x="332447" y="62077"/>
                  </a:lnTo>
                  <a:lnTo>
                    <a:pt x="332740" y="63423"/>
                  </a:lnTo>
                  <a:lnTo>
                    <a:pt x="337896" y="61747"/>
                  </a:lnTo>
                  <a:lnTo>
                    <a:pt x="340804" y="58585"/>
                  </a:lnTo>
                  <a:lnTo>
                    <a:pt x="344716" y="56921"/>
                  </a:lnTo>
                  <a:lnTo>
                    <a:pt x="344792" y="60248"/>
                  </a:lnTo>
                  <a:lnTo>
                    <a:pt x="345605" y="57937"/>
                  </a:lnTo>
                  <a:lnTo>
                    <a:pt x="348805" y="56921"/>
                  </a:lnTo>
                  <a:lnTo>
                    <a:pt x="350227" y="56476"/>
                  </a:lnTo>
                  <a:close/>
                </a:path>
                <a:path w="702945" h="85090">
                  <a:moveTo>
                    <a:pt x="350812" y="52920"/>
                  </a:moveTo>
                  <a:lnTo>
                    <a:pt x="349262" y="53809"/>
                  </a:lnTo>
                  <a:lnTo>
                    <a:pt x="350672" y="53873"/>
                  </a:lnTo>
                  <a:lnTo>
                    <a:pt x="350812" y="52920"/>
                  </a:lnTo>
                  <a:close/>
                </a:path>
                <a:path w="702945" h="85090">
                  <a:moveTo>
                    <a:pt x="373621" y="82778"/>
                  </a:moveTo>
                  <a:lnTo>
                    <a:pt x="373583" y="81254"/>
                  </a:lnTo>
                  <a:lnTo>
                    <a:pt x="373341" y="81737"/>
                  </a:lnTo>
                  <a:lnTo>
                    <a:pt x="373240" y="82232"/>
                  </a:lnTo>
                  <a:lnTo>
                    <a:pt x="373621" y="82778"/>
                  </a:lnTo>
                  <a:close/>
                </a:path>
                <a:path w="702945" h="85090">
                  <a:moveTo>
                    <a:pt x="379399" y="59778"/>
                  </a:moveTo>
                  <a:lnTo>
                    <a:pt x="376986" y="60807"/>
                  </a:lnTo>
                  <a:lnTo>
                    <a:pt x="373532" y="61315"/>
                  </a:lnTo>
                  <a:lnTo>
                    <a:pt x="372275" y="60388"/>
                  </a:lnTo>
                  <a:lnTo>
                    <a:pt x="372389" y="59270"/>
                  </a:lnTo>
                  <a:lnTo>
                    <a:pt x="372440" y="58635"/>
                  </a:lnTo>
                  <a:lnTo>
                    <a:pt x="372427" y="57848"/>
                  </a:lnTo>
                  <a:lnTo>
                    <a:pt x="378180" y="59791"/>
                  </a:lnTo>
                  <a:lnTo>
                    <a:pt x="378040" y="57848"/>
                  </a:lnTo>
                  <a:lnTo>
                    <a:pt x="377837" y="54864"/>
                  </a:lnTo>
                  <a:lnTo>
                    <a:pt x="377812" y="53606"/>
                  </a:lnTo>
                  <a:lnTo>
                    <a:pt x="372275" y="52057"/>
                  </a:lnTo>
                  <a:lnTo>
                    <a:pt x="369138" y="54864"/>
                  </a:lnTo>
                  <a:lnTo>
                    <a:pt x="370293" y="51917"/>
                  </a:lnTo>
                  <a:lnTo>
                    <a:pt x="365112" y="51701"/>
                  </a:lnTo>
                  <a:lnTo>
                    <a:pt x="366026" y="58635"/>
                  </a:lnTo>
                  <a:lnTo>
                    <a:pt x="360514" y="56095"/>
                  </a:lnTo>
                  <a:lnTo>
                    <a:pt x="360629" y="55549"/>
                  </a:lnTo>
                  <a:lnTo>
                    <a:pt x="360959" y="53975"/>
                  </a:lnTo>
                  <a:lnTo>
                    <a:pt x="352526" y="53962"/>
                  </a:lnTo>
                  <a:lnTo>
                    <a:pt x="350672" y="53873"/>
                  </a:lnTo>
                  <a:lnTo>
                    <a:pt x="350177" y="57594"/>
                  </a:lnTo>
                  <a:lnTo>
                    <a:pt x="353834" y="55549"/>
                  </a:lnTo>
                  <a:lnTo>
                    <a:pt x="353669" y="59029"/>
                  </a:lnTo>
                  <a:lnTo>
                    <a:pt x="351485" y="59474"/>
                  </a:lnTo>
                  <a:lnTo>
                    <a:pt x="351510" y="62382"/>
                  </a:lnTo>
                  <a:lnTo>
                    <a:pt x="354685" y="60553"/>
                  </a:lnTo>
                  <a:lnTo>
                    <a:pt x="353720" y="61925"/>
                  </a:lnTo>
                  <a:lnTo>
                    <a:pt x="356692" y="61645"/>
                  </a:lnTo>
                  <a:lnTo>
                    <a:pt x="355727" y="63030"/>
                  </a:lnTo>
                  <a:lnTo>
                    <a:pt x="357543" y="61645"/>
                  </a:lnTo>
                  <a:lnTo>
                    <a:pt x="358990" y="60553"/>
                  </a:lnTo>
                  <a:lnTo>
                    <a:pt x="361569" y="58597"/>
                  </a:lnTo>
                  <a:lnTo>
                    <a:pt x="364185" y="64312"/>
                  </a:lnTo>
                  <a:lnTo>
                    <a:pt x="370319" y="62191"/>
                  </a:lnTo>
                  <a:lnTo>
                    <a:pt x="366839" y="61709"/>
                  </a:lnTo>
                  <a:lnTo>
                    <a:pt x="366788" y="59791"/>
                  </a:lnTo>
                  <a:lnTo>
                    <a:pt x="368782" y="59893"/>
                  </a:lnTo>
                  <a:lnTo>
                    <a:pt x="369011" y="59791"/>
                  </a:lnTo>
                  <a:lnTo>
                    <a:pt x="370243" y="59270"/>
                  </a:lnTo>
                  <a:lnTo>
                    <a:pt x="372046" y="61925"/>
                  </a:lnTo>
                  <a:lnTo>
                    <a:pt x="373024" y="61506"/>
                  </a:lnTo>
                  <a:lnTo>
                    <a:pt x="376275" y="62560"/>
                  </a:lnTo>
                  <a:lnTo>
                    <a:pt x="378002" y="61506"/>
                  </a:lnTo>
                  <a:lnTo>
                    <a:pt x="378307" y="61315"/>
                  </a:lnTo>
                  <a:lnTo>
                    <a:pt x="378942" y="60934"/>
                  </a:lnTo>
                  <a:lnTo>
                    <a:pt x="379399" y="59778"/>
                  </a:lnTo>
                  <a:close/>
                </a:path>
                <a:path w="702945" h="85090">
                  <a:moveTo>
                    <a:pt x="381444" y="77355"/>
                  </a:moveTo>
                  <a:lnTo>
                    <a:pt x="377698" y="75717"/>
                  </a:lnTo>
                  <a:lnTo>
                    <a:pt x="379971" y="74726"/>
                  </a:lnTo>
                  <a:lnTo>
                    <a:pt x="372465" y="74574"/>
                  </a:lnTo>
                  <a:lnTo>
                    <a:pt x="360959" y="75095"/>
                  </a:lnTo>
                  <a:lnTo>
                    <a:pt x="350875" y="77609"/>
                  </a:lnTo>
                  <a:lnTo>
                    <a:pt x="349846" y="79375"/>
                  </a:lnTo>
                  <a:lnTo>
                    <a:pt x="356184" y="83286"/>
                  </a:lnTo>
                  <a:lnTo>
                    <a:pt x="356565" y="84620"/>
                  </a:lnTo>
                  <a:lnTo>
                    <a:pt x="363867" y="82867"/>
                  </a:lnTo>
                  <a:lnTo>
                    <a:pt x="367982" y="79641"/>
                  </a:lnTo>
                  <a:lnTo>
                    <a:pt x="373519" y="77927"/>
                  </a:lnTo>
                  <a:lnTo>
                    <a:pt x="373583" y="81254"/>
                  </a:lnTo>
                  <a:lnTo>
                    <a:pt x="374777" y="78930"/>
                  </a:lnTo>
                  <a:lnTo>
                    <a:pt x="379031" y="77927"/>
                  </a:lnTo>
                  <a:lnTo>
                    <a:pt x="381444" y="77355"/>
                  </a:lnTo>
                  <a:close/>
                </a:path>
                <a:path w="702945" h="85090">
                  <a:moveTo>
                    <a:pt x="382143" y="51739"/>
                  </a:moveTo>
                  <a:lnTo>
                    <a:pt x="377926" y="53555"/>
                  </a:lnTo>
                  <a:lnTo>
                    <a:pt x="378498" y="53784"/>
                  </a:lnTo>
                  <a:lnTo>
                    <a:pt x="382143" y="51739"/>
                  </a:lnTo>
                  <a:close/>
                </a:path>
                <a:path w="702945" h="85090">
                  <a:moveTo>
                    <a:pt x="382155" y="73812"/>
                  </a:moveTo>
                  <a:lnTo>
                    <a:pt x="379971" y="74726"/>
                  </a:lnTo>
                  <a:lnTo>
                    <a:pt x="381952" y="74777"/>
                  </a:lnTo>
                  <a:lnTo>
                    <a:pt x="382155" y="73812"/>
                  </a:lnTo>
                  <a:close/>
                </a:path>
                <a:path w="702945" h="85090">
                  <a:moveTo>
                    <a:pt x="382346" y="58508"/>
                  </a:moveTo>
                  <a:lnTo>
                    <a:pt x="382155" y="57353"/>
                  </a:lnTo>
                  <a:lnTo>
                    <a:pt x="380326" y="57416"/>
                  </a:lnTo>
                  <a:lnTo>
                    <a:pt x="379399" y="59778"/>
                  </a:lnTo>
                  <a:lnTo>
                    <a:pt x="382346" y="58508"/>
                  </a:lnTo>
                  <a:close/>
                </a:path>
                <a:path w="702945" h="85090">
                  <a:moveTo>
                    <a:pt x="422376" y="80111"/>
                  </a:moveTo>
                  <a:lnTo>
                    <a:pt x="418934" y="81191"/>
                  </a:lnTo>
                  <a:lnTo>
                    <a:pt x="414070" y="81762"/>
                  </a:lnTo>
                  <a:lnTo>
                    <a:pt x="412394" y="80911"/>
                  </a:lnTo>
                  <a:lnTo>
                    <a:pt x="412483" y="79794"/>
                  </a:lnTo>
                  <a:lnTo>
                    <a:pt x="412584" y="79298"/>
                  </a:lnTo>
                  <a:lnTo>
                    <a:pt x="412572" y="78320"/>
                  </a:lnTo>
                  <a:lnTo>
                    <a:pt x="420649" y="80162"/>
                  </a:lnTo>
                  <a:lnTo>
                    <a:pt x="420484" y="78320"/>
                  </a:lnTo>
                  <a:lnTo>
                    <a:pt x="420243" y="75412"/>
                  </a:lnTo>
                  <a:lnTo>
                    <a:pt x="420230" y="73964"/>
                  </a:lnTo>
                  <a:lnTo>
                    <a:pt x="412419" y="72529"/>
                  </a:lnTo>
                  <a:lnTo>
                    <a:pt x="407974" y="75412"/>
                  </a:lnTo>
                  <a:lnTo>
                    <a:pt x="409638" y="72440"/>
                  </a:lnTo>
                  <a:lnTo>
                    <a:pt x="402323" y="72313"/>
                  </a:lnTo>
                  <a:lnTo>
                    <a:pt x="403529" y="79248"/>
                  </a:lnTo>
                  <a:lnTo>
                    <a:pt x="395820" y="76809"/>
                  </a:lnTo>
                  <a:lnTo>
                    <a:pt x="395935" y="76403"/>
                  </a:lnTo>
                  <a:lnTo>
                    <a:pt x="396405" y="74828"/>
                  </a:lnTo>
                  <a:lnTo>
                    <a:pt x="396455" y="74663"/>
                  </a:lnTo>
                  <a:lnTo>
                    <a:pt x="384581" y="74828"/>
                  </a:lnTo>
                  <a:lnTo>
                    <a:pt x="381952" y="74777"/>
                  </a:lnTo>
                  <a:lnTo>
                    <a:pt x="381444" y="77355"/>
                  </a:lnTo>
                  <a:lnTo>
                    <a:pt x="381215" y="78524"/>
                  </a:lnTo>
                  <a:lnTo>
                    <a:pt x="386384" y="76403"/>
                  </a:lnTo>
                  <a:lnTo>
                    <a:pt x="386118" y="79883"/>
                  </a:lnTo>
                  <a:lnTo>
                    <a:pt x="383057" y="80378"/>
                  </a:lnTo>
                  <a:lnTo>
                    <a:pt x="383044" y="83286"/>
                  </a:lnTo>
                  <a:lnTo>
                    <a:pt x="387540" y="81381"/>
                  </a:lnTo>
                  <a:lnTo>
                    <a:pt x="386156" y="82791"/>
                  </a:lnTo>
                  <a:lnTo>
                    <a:pt x="390347" y="82435"/>
                  </a:lnTo>
                  <a:lnTo>
                    <a:pt x="388988" y="83845"/>
                  </a:lnTo>
                  <a:lnTo>
                    <a:pt x="391541" y="82435"/>
                  </a:lnTo>
                  <a:lnTo>
                    <a:pt x="393458" y="81381"/>
                  </a:lnTo>
                  <a:lnTo>
                    <a:pt x="397256" y="79298"/>
                  </a:lnTo>
                  <a:lnTo>
                    <a:pt x="400875" y="84963"/>
                  </a:lnTo>
                  <a:lnTo>
                    <a:pt x="409549" y="82702"/>
                  </a:lnTo>
                  <a:lnTo>
                    <a:pt x="404647" y="82296"/>
                  </a:lnTo>
                  <a:lnTo>
                    <a:pt x="404596" y="80378"/>
                  </a:lnTo>
                  <a:lnTo>
                    <a:pt x="407403" y="80441"/>
                  </a:lnTo>
                  <a:lnTo>
                    <a:pt x="407593" y="80378"/>
                  </a:lnTo>
                  <a:lnTo>
                    <a:pt x="409473" y="79794"/>
                  </a:lnTo>
                  <a:lnTo>
                    <a:pt x="411988" y="82410"/>
                  </a:lnTo>
                  <a:lnTo>
                    <a:pt x="413359" y="81978"/>
                  </a:lnTo>
                  <a:lnTo>
                    <a:pt x="417918" y="82981"/>
                  </a:lnTo>
                  <a:lnTo>
                    <a:pt x="420154" y="81978"/>
                  </a:lnTo>
                  <a:lnTo>
                    <a:pt x="420636" y="81762"/>
                  </a:lnTo>
                  <a:lnTo>
                    <a:pt x="421716" y="81280"/>
                  </a:lnTo>
                  <a:lnTo>
                    <a:pt x="422376" y="80111"/>
                  </a:lnTo>
                  <a:close/>
                </a:path>
                <a:path w="702945" h="85090">
                  <a:moveTo>
                    <a:pt x="426351" y="72009"/>
                  </a:moveTo>
                  <a:lnTo>
                    <a:pt x="420230" y="73964"/>
                  </a:lnTo>
                  <a:lnTo>
                    <a:pt x="421195" y="74129"/>
                  </a:lnTo>
                  <a:lnTo>
                    <a:pt x="426351" y="72009"/>
                  </a:lnTo>
                  <a:close/>
                </a:path>
                <a:path w="702945" h="85090">
                  <a:moveTo>
                    <a:pt x="426542" y="78790"/>
                  </a:moveTo>
                  <a:lnTo>
                    <a:pt x="426275" y="77647"/>
                  </a:lnTo>
                  <a:lnTo>
                    <a:pt x="423710" y="77749"/>
                  </a:lnTo>
                  <a:lnTo>
                    <a:pt x="422376" y="80111"/>
                  </a:lnTo>
                  <a:lnTo>
                    <a:pt x="426542" y="78790"/>
                  </a:lnTo>
                  <a:close/>
                </a:path>
                <a:path w="702945" h="85090">
                  <a:moveTo>
                    <a:pt x="432879" y="17272"/>
                  </a:moveTo>
                  <a:lnTo>
                    <a:pt x="432587" y="17373"/>
                  </a:lnTo>
                  <a:lnTo>
                    <a:pt x="432473" y="17526"/>
                  </a:lnTo>
                  <a:lnTo>
                    <a:pt x="432676" y="17729"/>
                  </a:lnTo>
                  <a:lnTo>
                    <a:pt x="432879" y="17272"/>
                  </a:lnTo>
                  <a:close/>
                </a:path>
                <a:path w="702945" h="85090">
                  <a:moveTo>
                    <a:pt x="433273" y="57061"/>
                  </a:moveTo>
                  <a:lnTo>
                    <a:pt x="433184" y="56794"/>
                  </a:lnTo>
                  <a:lnTo>
                    <a:pt x="433044" y="56642"/>
                  </a:lnTo>
                  <a:lnTo>
                    <a:pt x="430911" y="58724"/>
                  </a:lnTo>
                  <a:lnTo>
                    <a:pt x="433273" y="57061"/>
                  </a:lnTo>
                  <a:close/>
                </a:path>
                <a:path w="702945" h="85090">
                  <a:moveTo>
                    <a:pt x="434441" y="55283"/>
                  </a:moveTo>
                  <a:lnTo>
                    <a:pt x="433044" y="56349"/>
                  </a:lnTo>
                  <a:lnTo>
                    <a:pt x="432981" y="56565"/>
                  </a:lnTo>
                  <a:lnTo>
                    <a:pt x="434441" y="55283"/>
                  </a:lnTo>
                  <a:close/>
                </a:path>
                <a:path w="702945" h="85090">
                  <a:moveTo>
                    <a:pt x="434733" y="56019"/>
                  </a:moveTo>
                  <a:lnTo>
                    <a:pt x="433451" y="56921"/>
                  </a:lnTo>
                  <a:lnTo>
                    <a:pt x="433565" y="57251"/>
                  </a:lnTo>
                  <a:lnTo>
                    <a:pt x="434733" y="56019"/>
                  </a:lnTo>
                  <a:close/>
                </a:path>
                <a:path w="702945" h="85090">
                  <a:moveTo>
                    <a:pt x="435381" y="15341"/>
                  </a:moveTo>
                  <a:lnTo>
                    <a:pt x="433920" y="14935"/>
                  </a:lnTo>
                  <a:lnTo>
                    <a:pt x="432701" y="13957"/>
                  </a:lnTo>
                  <a:lnTo>
                    <a:pt x="431215" y="14528"/>
                  </a:lnTo>
                  <a:lnTo>
                    <a:pt x="432993" y="16510"/>
                  </a:lnTo>
                  <a:lnTo>
                    <a:pt x="433095" y="16776"/>
                  </a:lnTo>
                  <a:lnTo>
                    <a:pt x="432879" y="17272"/>
                  </a:lnTo>
                  <a:lnTo>
                    <a:pt x="434873" y="16510"/>
                  </a:lnTo>
                  <a:lnTo>
                    <a:pt x="435381" y="15341"/>
                  </a:lnTo>
                  <a:close/>
                </a:path>
                <a:path w="702945" h="85090">
                  <a:moveTo>
                    <a:pt x="436689" y="57658"/>
                  </a:moveTo>
                  <a:lnTo>
                    <a:pt x="434365" y="58166"/>
                  </a:lnTo>
                  <a:lnTo>
                    <a:pt x="433565" y="57251"/>
                  </a:lnTo>
                  <a:lnTo>
                    <a:pt x="431431" y="59474"/>
                  </a:lnTo>
                  <a:lnTo>
                    <a:pt x="434225" y="60667"/>
                  </a:lnTo>
                  <a:lnTo>
                    <a:pt x="436257" y="58166"/>
                  </a:lnTo>
                  <a:lnTo>
                    <a:pt x="436689" y="57658"/>
                  </a:lnTo>
                  <a:close/>
                </a:path>
                <a:path w="702945" h="85090">
                  <a:moveTo>
                    <a:pt x="439369" y="57061"/>
                  </a:moveTo>
                  <a:lnTo>
                    <a:pt x="437680" y="56438"/>
                  </a:lnTo>
                  <a:lnTo>
                    <a:pt x="436689" y="57658"/>
                  </a:lnTo>
                  <a:lnTo>
                    <a:pt x="439369" y="57061"/>
                  </a:lnTo>
                  <a:close/>
                </a:path>
                <a:path w="702945" h="85090">
                  <a:moveTo>
                    <a:pt x="440842" y="16675"/>
                  </a:moveTo>
                  <a:lnTo>
                    <a:pt x="440753" y="16357"/>
                  </a:lnTo>
                  <a:lnTo>
                    <a:pt x="438353" y="14236"/>
                  </a:lnTo>
                  <a:lnTo>
                    <a:pt x="440842" y="16675"/>
                  </a:lnTo>
                  <a:close/>
                </a:path>
                <a:path w="702945" h="85090">
                  <a:moveTo>
                    <a:pt x="440982" y="56692"/>
                  </a:moveTo>
                  <a:lnTo>
                    <a:pt x="440740" y="56248"/>
                  </a:lnTo>
                  <a:lnTo>
                    <a:pt x="438023" y="56095"/>
                  </a:lnTo>
                  <a:lnTo>
                    <a:pt x="439712" y="56984"/>
                  </a:lnTo>
                  <a:lnTo>
                    <a:pt x="440982" y="56692"/>
                  </a:lnTo>
                  <a:close/>
                </a:path>
                <a:path w="702945" h="85090">
                  <a:moveTo>
                    <a:pt x="441007" y="57645"/>
                  </a:moveTo>
                  <a:lnTo>
                    <a:pt x="439712" y="56984"/>
                  </a:lnTo>
                  <a:lnTo>
                    <a:pt x="439369" y="57061"/>
                  </a:lnTo>
                  <a:lnTo>
                    <a:pt x="441007" y="57645"/>
                  </a:lnTo>
                  <a:close/>
                </a:path>
                <a:path w="702945" h="85090">
                  <a:moveTo>
                    <a:pt x="441210" y="17056"/>
                  </a:moveTo>
                  <a:lnTo>
                    <a:pt x="440829" y="16687"/>
                  </a:lnTo>
                  <a:lnTo>
                    <a:pt x="437032" y="19050"/>
                  </a:lnTo>
                  <a:lnTo>
                    <a:pt x="433857" y="18821"/>
                  </a:lnTo>
                  <a:lnTo>
                    <a:pt x="432676" y="17729"/>
                  </a:lnTo>
                  <a:lnTo>
                    <a:pt x="431927" y="19456"/>
                  </a:lnTo>
                  <a:lnTo>
                    <a:pt x="431838" y="19583"/>
                  </a:lnTo>
                  <a:lnTo>
                    <a:pt x="428434" y="20866"/>
                  </a:lnTo>
                  <a:lnTo>
                    <a:pt x="435978" y="23317"/>
                  </a:lnTo>
                  <a:lnTo>
                    <a:pt x="439547" y="19050"/>
                  </a:lnTo>
                  <a:lnTo>
                    <a:pt x="441210" y="17056"/>
                  </a:lnTo>
                  <a:close/>
                </a:path>
                <a:path w="702945" h="85090">
                  <a:moveTo>
                    <a:pt x="444284" y="48704"/>
                  </a:moveTo>
                  <a:lnTo>
                    <a:pt x="438607" y="48882"/>
                  </a:lnTo>
                  <a:lnTo>
                    <a:pt x="431736" y="49961"/>
                  </a:lnTo>
                  <a:lnTo>
                    <a:pt x="425653" y="52197"/>
                  </a:lnTo>
                  <a:lnTo>
                    <a:pt x="422173" y="51803"/>
                  </a:lnTo>
                  <a:lnTo>
                    <a:pt x="427291" y="49987"/>
                  </a:lnTo>
                  <a:lnTo>
                    <a:pt x="424561" y="49745"/>
                  </a:lnTo>
                  <a:lnTo>
                    <a:pt x="418312" y="48107"/>
                  </a:lnTo>
                  <a:lnTo>
                    <a:pt x="415391" y="54864"/>
                  </a:lnTo>
                  <a:lnTo>
                    <a:pt x="412813" y="53975"/>
                  </a:lnTo>
                  <a:lnTo>
                    <a:pt x="410362" y="53124"/>
                  </a:lnTo>
                  <a:lnTo>
                    <a:pt x="411264" y="50774"/>
                  </a:lnTo>
                  <a:lnTo>
                    <a:pt x="408419" y="53975"/>
                  </a:lnTo>
                  <a:lnTo>
                    <a:pt x="400380" y="50622"/>
                  </a:lnTo>
                  <a:lnTo>
                    <a:pt x="395262" y="52438"/>
                  </a:lnTo>
                  <a:lnTo>
                    <a:pt x="395351" y="53441"/>
                  </a:lnTo>
                  <a:lnTo>
                    <a:pt x="396062" y="54483"/>
                  </a:lnTo>
                  <a:lnTo>
                    <a:pt x="395351" y="55283"/>
                  </a:lnTo>
                  <a:lnTo>
                    <a:pt x="395287" y="53365"/>
                  </a:lnTo>
                  <a:lnTo>
                    <a:pt x="394779" y="52603"/>
                  </a:lnTo>
                  <a:lnTo>
                    <a:pt x="395262" y="52438"/>
                  </a:lnTo>
                  <a:lnTo>
                    <a:pt x="395173" y="49466"/>
                  </a:lnTo>
                  <a:lnTo>
                    <a:pt x="387553" y="58712"/>
                  </a:lnTo>
                  <a:lnTo>
                    <a:pt x="385394" y="57277"/>
                  </a:lnTo>
                  <a:lnTo>
                    <a:pt x="381749" y="54851"/>
                  </a:lnTo>
                  <a:lnTo>
                    <a:pt x="382155" y="57353"/>
                  </a:lnTo>
                  <a:lnTo>
                    <a:pt x="384048" y="57277"/>
                  </a:lnTo>
                  <a:lnTo>
                    <a:pt x="383413" y="60998"/>
                  </a:lnTo>
                  <a:lnTo>
                    <a:pt x="390283" y="58978"/>
                  </a:lnTo>
                  <a:lnTo>
                    <a:pt x="391121" y="62026"/>
                  </a:lnTo>
                  <a:lnTo>
                    <a:pt x="391629" y="58978"/>
                  </a:lnTo>
                  <a:lnTo>
                    <a:pt x="391680" y="58712"/>
                  </a:lnTo>
                  <a:lnTo>
                    <a:pt x="391744" y="58343"/>
                  </a:lnTo>
                  <a:lnTo>
                    <a:pt x="398259" y="60388"/>
                  </a:lnTo>
                  <a:lnTo>
                    <a:pt x="398640" y="58343"/>
                  </a:lnTo>
                  <a:lnTo>
                    <a:pt x="400621" y="57391"/>
                  </a:lnTo>
                  <a:lnTo>
                    <a:pt x="403352" y="57683"/>
                  </a:lnTo>
                  <a:lnTo>
                    <a:pt x="403428" y="59613"/>
                  </a:lnTo>
                  <a:lnTo>
                    <a:pt x="401967" y="60325"/>
                  </a:lnTo>
                  <a:lnTo>
                    <a:pt x="403948" y="60350"/>
                  </a:lnTo>
                  <a:lnTo>
                    <a:pt x="403656" y="61175"/>
                  </a:lnTo>
                  <a:lnTo>
                    <a:pt x="405409" y="61175"/>
                  </a:lnTo>
                  <a:lnTo>
                    <a:pt x="405295" y="58508"/>
                  </a:lnTo>
                  <a:lnTo>
                    <a:pt x="407657" y="60210"/>
                  </a:lnTo>
                  <a:lnTo>
                    <a:pt x="407695" y="61175"/>
                  </a:lnTo>
                  <a:lnTo>
                    <a:pt x="406450" y="61226"/>
                  </a:lnTo>
                  <a:lnTo>
                    <a:pt x="405485" y="61658"/>
                  </a:lnTo>
                  <a:lnTo>
                    <a:pt x="410222" y="62052"/>
                  </a:lnTo>
                  <a:lnTo>
                    <a:pt x="412013" y="58508"/>
                  </a:lnTo>
                  <a:lnTo>
                    <a:pt x="412584" y="57391"/>
                  </a:lnTo>
                  <a:lnTo>
                    <a:pt x="413435" y="55714"/>
                  </a:lnTo>
                  <a:lnTo>
                    <a:pt x="417525" y="58801"/>
                  </a:lnTo>
                  <a:lnTo>
                    <a:pt x="418198" y="57035"/>
                  </a:lnTo>
                  <a:lnTo>
                    <a:pt x="423456" y="56591"/>
                  </a:lnTo>
                  <a:lnTo>
                    <a:pt x="423405" y="55994"/>
                  </a:lnTo>
                  <a:lnTo>
                    <a:pt x="423303" y="55714"/>
                  </a:lnTo>
                  <a:lnTo>
                    <a:pt x="423138" y="55283"/>
                  </a:lnTo>
                  <a:lnTo>
                    <a:pt x="422986" y="54864"/>
                  </a:lnTo>
                  <a:lnTo>
                    <a:pt x="422224" y="52781"/>
                  </a:lnTo>
                  <a:lnTo>
                    <a:pt x="423532" y="53873"/>
                  </a:lnTo>
                  <a:lnTo>
                    <a:pt x="423621" y="56565"/>
                  </a:lnTo>
                  <a:lnTo>
                    <a:pt x="423456" y="56591"/>
                  </a:lnTo>
                  <a:lnTo>
                    <a:pt x="423392" y="57150"/>
                  </a:lnTo>
                  <a:lnTo>
                    <a:pt x="427329" y="56375"/>
                  </a:lnTo>
                  <a:lnTo>
                    <a:pt x="429399" y="52984"/>
                  </a:lnTo>
                  <a:lnTo>
                    <a:pt x="431825" y="57327"/>
                  </a:lnTo>
                  <a:lnTo>
                    <a:pt x="432777" y="56565"/>
                  </a:lnTo>
                  <a:lnTo>
                    <a:pt x="432689" y="56235"/>
                  </a:lnTo>
                  <a:lnTo>
                    <a:pt x="430695" y="53898"/>
                  </a:lnTo>
                  <a:lnTo>
                    <a:pt x="434416" y="55257"/>
                  </a:lnTo>
                  <a:lnTo>
                    <a:pt x="434695" y="55041"/>
                  </a:lnTo>
                  <a:lnTo>
                    <a:pt x="434467" y="55257"/>
                  </a:lnTo>
                  <a:lnTo>
                    <a:pt x="437680" y="56438"/>
                  </a:lnTo>
                  <a:lnTo>
                    <a:pt x="437972" y="56083"/>
                  </a:lnTo>
                  <a:lnTo>
                    <a:pt x="436029" y="55041"/>
                  </a:lnTo>
                  <a:lnTo>
                    <a:pt x="434924" y="54457"/>
                  </a:lnTo>
                  <a:lnTo>
                    <a:pt x="435914" y="53898"/>
                  </a:lnTo>
                  <a:lnTo>
                    <a:pt x="437527" y="52984"/>
                  </a:lnTo>
                  <a:lnTo>
                    <a:pt x="437896" y="52781"/>
                  </a:lnTo>
                  <a:lnTo>
                    <a:pt x="438924" y="52197"/>
                  </a:lnTo>
                  <a:lnTo>
                    <a:pt x="442239" y="52108"/>
                  </a:lnTo>
                  <a:lnTo>
                    <a:pt x="444284" y="48704"/>
                  </a:lnTo>
                  <a:close/>
                </a:path>
                <a:path w="702945" h="85090">
                  <a:moveTo>
                    <a:pt x="445998" y="16484"/>
                  </a:moveTo>
                  <a:lnTo>
                    <a:pt x="441985" y="16141"/>
                  </a:lnTo>
                  <a:lnTo>
                    <a:pt x="441210" y="17056"/>
                  </a:lnTo>
                  <a:lnTo>
                    <a:pt x="441490" y="17322"/>
                  </a:lnTo>
                  <a:lnTo>
                    <a:pt x="445998" y="16484"/>
                  </a:lnTo>
                  <a:close/>
                </a:path>
                <a:path w="702945" h="85090">
                  <a:moveTo>
                    <a:pt x="448614" y="19138"/>
                  </a:moveTo>
                  <a:lnTo>
                    <a:pt x="445592" y="19164"/>
                  </a:lnTo>
                  <a:lnTo>
                    <a:pt x="447294" y="20002"/>
                  </a:lnTo>
                  <a:lnTo>
                    <a:pt x="448068" y="19888"/>
                  </a:lnTo>
                  <a:lnTo>
                    <a:pt x="448424" y="19558"/>
                  </a:lnTo>
                  <a:lnTo>
                    <a:pt x="448614" y="19138"/>
                  </a:lnTo>
                  <a:close/>
                </a:path>
                <a:path w="702945" h="85090">
                  <a:moveTo>
                    <a:pt x="456374" y="18948"/>
                  </a:moveTo>
                  <a:lnTo>
                    <a:pt x="455815" y="18961"/>
                  </a:lnTo>
                  <a:lnTo>
                    <a:pt x="454875" y="19583"/>
                  </a:lnTo>
                  <a:lnTo>
                    <a:pt x="456374" y="18948"/>
                  </a:lnTo>
                  <a:close/>
                </a:path>
                <a:path w="702945" h="85090">
                  <a:moveTo>
                    <a:pt x="461759" y="14935"/>
                  </a:moveTo>
                  <a:lnTo>
                    <a:pt x="461530" y="14528"/>
                  </a:lnTo>
                  <a:lnTo>
                    <a:pt x="461238" y="14008"/>
                  </a:lnTo>
                  <a:lnTo>
                    <a:pt x="460502" y="13766"/>
                  </a:lnTo>
                  <a:lnTo>
                    <a:pt x="459740" y="14528"/>
                  </a:lnTo>
                  <a:lnTo>
                    <a:pt x="459778" y="13360"/>
                  </a:lnTo>
                  <a:lnTo>
                    <a:pt x="458089" y="12738"/>
                  </a:lnTo>
                  <a:lnTo>
                    <a:pt x="452323" y="15290"/>
                  </a:lnTo>
                  <a:lnTo>
                    <a:pt x="445998" y="16484"/>
                  </a:lnTo>
                  <a:lnTo>
                    <a:pt x="449592" y="16776"/>
                  </a:lnTo>
                  <a:lnTo>
                    <a:pt x="448881" y="17284"/>
                  </a:lnTo>
                  <a:lnTo>
                    <a:pt x="448779" y="17449"/>
                  </a:lnTo>
                  <a:lnTo>
                    <a:pt x="448970" y="18402"/>
                  </a:lnTo>
                  <a:lnTo>
                    <a:pt x="448614" y="19138"/>
                  </a:lnTo>
                  <a:lnTo>
                    <a:pt x="455815" y="18961"/>
                  </a:lnTo>
                  <a:lnTo>
                    <a:pt x="461708" y="15062"/>
                  </a:lnTo>
                  <a:lnTo>
                    <a:pt x="461759" y="14935"/>
                  </a:lnTo>
                  <a:close/>
                </a:path>
                <a:path w="702945" h="85090">
                  <a:moveTo>
                    <a:pt x="462559" y="14376"/>
                  </a:moveTo>
                  <a:lnTo>
                    <a:pt x="459816" y="12598"/>
                  </a:lnTo>
                  <a:lnTo>
                    <a:pt x="459778" y="13360"/>
                  </a:lnTo>
                  <a:lnTo>
                    <a:pt x="462559" y="14376"/>
                  </a:lnTo>
                  <a:close/>
                </a:path>
                <a:path w="702945" h="85090">
                  <a:moveTo>
                    <a:pt x="462699" y="14414"/>
                  </a:moveTo>
                  <a:lnTo>
                    <a:pt x="462559" y="14376"/>
                  </a:lnTo>
                  <a:lnTo>
                    <a:pt x="462699" y="14414"/>
                  </a:lnTo>
                  <a:close/>
                </a:path>
                <a:path w="702945" h="85090">
                  <a:moveTo>
                    <a:pt x="474700" y="19456"/>
                  </a:moveTo>
                  <a:lnTo>
                    <a:pt x="470598" y="18186"/>
                  </a:lnTo>
                  <a:lnTo>
                    <a:pt x="470154" y="18046"/>
                  </a:lnTo>
                  <a:lnTo>
                    <a:pt x="470281" y="15062"/>
                  </a:lnTo>
                  <a:lnTo>
                    <a:pt x="470331" y="14173"/>
                  </a:lnTo>
                  <a:lnTo>
                    <a:pt x="465912" y="13817"/>
                  </a:lnTo>
                  <a:lnTo>
                    <a:pt x="463651" y="15062"/>
                  </a:lnTo>
                  <a:lnTo>
                    <a:pt x="462661" y="14439"/>
                  </a:lnTo>
                  <a:lnTo>
                    <a:pt x="461899" y="14935"/>
                  </a:lnTo>
                  <a:lnTo>
                    <a:pt x="461835" y="15062"/>
                  </a:lnTo>
                  <a:lnTo>
                    <a:pt x="462140" y="15595"/>
                  </a:lnTo>
                  <a:lnTo>
                    <a:pt x="461619" y="16725"/>
                  </a:lnTo>
                  <a:lnTo>
                    <a:pt x="456374" y="18948"/>
                  </a:lnTo>
                  <a:lnTo>
                    <a:pt x="457327" y="18923"/>
                  </a:lnTo>
                  <a:lnTo>
                    <a:pt x="468109" y="18186"/>
                  </a:lnTo>
                  <a:lnTo>
                    <a:pt x="471500" y="20434"/>
                  </a:lnTo>
                  <a:lnTo>
                    <a:pt x="474395" y="21310"/>
                  </a:lnTo>
                  <a:lnTo>
                    <a:pt x="474700" y="19456"/>
                  </a:lnTo>
                  <a:close/>
                </a:path>
                <a:path w="702945" h="85090">
                  <a:moveTo>
                    <a:pt x="476656" y="20053"/>
                  </a:moveTo>
                  <a:lnTo>
                    <a:pt x="476211" y="17056"/>
                  </a:lnTo>
                  <a:lnTo>
                    <a:pt x="475081" y="17284"/>
                  </a:lnTo>
                  <a:lnTo>
                    <a:pt x="474700" y="19456"/>
                  </a:lnTo>
                  <a:lnTo>
                    <a:pt x="476656" y="20053"/>
                  </a:lnTo>
                  <a:close/>
                </a:path>
                <a:path w="702945" h="85090">
                  <a:moveTo>
                    <a:pt x="479475" y="52743"/>
                  </a:moveTo>
                  <a:lnTo>
                    <a:pt x="478421" y="52070"/>
                  </a:lnTo>
                  <a:lnTo>
                    <a:pt x="479399" y="52743"/>
                  </a:lnTo>
                  <a:close/>
                </a:path>
                <a:path w="702945" h="85090">
                  <a:moveTo>
                    <a:pt x="482041" y="54343"/>
                  </a:moveTo>
                  <a:lnTo>
                    <a:pt x="481495" y="52222"/>
                  </a:lnTo>
                  <a:lnTo>
                    <a:pt x="480479" y="52641"/>
                  </a:lnTo>
                  <a:lnTo>
                    <a:pt x="479475" y="52743"/>
                  </a:lnTo>
                  <a:lnTo>
                    <a:pt x="482041" y="54343"/>
                  </a:lnTo>
                  <a:close/>
                </a:path>
                <a:path w="702945" h="85090">
                  <a:moveTo>
                    <a:pt x="483400" y="51028"/>
                  </a:moveTo>
                  <a:lnTo>
                    <a:pt x="482650" y="51054"/>
                  </a:lnTo>
                  <a:lnTo>
                    <a:pt x="481939" y="51206"/>
                  </a:lnTo>
                  <a:lnTo>
                    <a:pt x="481368" y="51676"/>
                  </a:lnTo>
                  <a:lnTo>
                    <a:pt x="481495" y="52222"/>
                  </a:lnTo>
                  <a:lnTo>
                    <a:pt x="483400" y="51028"/>
                  </a:lnTo>
                  <a:close/>
                </a:path>
                <a:path w="702945" h="85090">
                  <a:moveTo>
                    <a:pt x="488365" y="20942"/>
                  </a:moveTo>
                  <a:lnTo>
                    <a:pt x="487286" y="18402"/>
                  </a:lnTo>
                  <a:lnTo>
                    <a:pt x="486422" y="16357"/>
                  </a:lnTo>
                  <a:lnTo>
                    <a:pt x="486232" y="15963"/>
                  </a:lnTo>
                  <a:lnTo>
                    <a:pt x="484593" y="18402"/>
                  </a:lnTo>
                  <a:lnTo>
                    <a:pt x="483235" y="17691"/>
                  </a:lnTo>
                  <a:lnTo>
                    <a:pt x="482930" y="17526"/>
                  </a:lnTo>
                  <a:lnTo>
                    <a:pt x="483146" y="16510"/>
                  </a:lnTo>
                  <a:lnTo>
                    <a:pt x="483184" y="16357"/>
                  </a:lnTo>
                  <a:lnTo>
                    <a:pt x="483273" y="15989"/>
                  </a:lnTo>
                  <a:lnTo>
                    <a:pt x="479323" y="16357"/>
                  </a:lnTo>
                  <a:lnTo>
                    <a:pt x="480618" y="14528"/>
                  </a:lnTo>
                  <a:lnTo>
                    <a:pt x="475411" y="11493"/>
                  </a:lnTo>
                  <a:lnTo>
                    <a:pt x="476211" y="17056"/>
                  </a:lnTo>
                  <a:lnTo>
                    <a:pt x="478815" y="16510"/>
                  </a:lnTo>
                  <a:lnTo>
                    <a:pt x="480364" y="19329"/>
                  </a:lnTo>
                  <a:lnTo>
                    <a:pt x="482434" y="17691"/>
                  </a:lnTo>
                  <a:lnTo>
                    <a:pt x="488365" y="20942"/>
                  </a:lnTo>
                  <a:close/>
                </a:path>
                <a:path w="702945" h="85090">
                  <a:moveTo>
                    <a:pt x="488975" y="8140"/>
                  </a:moveTo>
                  <a:lnTo>
                    <a:pt x="488315" y="8305"/>
                  </a:lnTo>
                  <a:lnTo>
                    <a:pt x="488696" y="8585"/>
                  </a:lnTo>
                  <a:lnTo>
                    <a:pt x="488975" y="8140"/>
                  </a:lnTo>
                  <a:close/>
                </a:path>
                <a:path w="702945" h="85090">
                  <a:moveTo>
                    <a:pt x="490270" y="41808"/>
                  </a:moveTo>
                  <a:lnTo>
                    <a:pt x="487819" y="44589"/>
                  </a:lnTo>
                  <a:lnTo>
                    <a:pt x="489673" y="44577"/>
                  </a:lnTo>
                  <a:lnTo>
                    <a:pt x="490270" y="41808"/>
                  </a:lnTo>
                  <a:close/>
                </a:path>
                <a:path w="702945" h="85090">
                  <a:moveTo>
                    <a:pt x="492531" y="6248"/>
                  </a:moveTo>
                  <a:lnTo>
                    <a:pt x="490435" y="5816"/>
                  </a:lnTo>
                  <a:lnTo>
                    <a:pt x="488746" y="4813"/>
                  </a:lnTo>
                  <a:lnTo>
                    <a:pt x="486651" y="5372"/>
                  </a:lnTo>
                  <a:lnTo>
                    <a:pt x="489191" y="7404"/>
                  </a:lnTo>
                  <a:lnTo>
                    <a:pt x="489254" y="7683"/>
                  </a:lnTo>
                  <a:lnTo>
                    <a:pt x="488975" y="8140"/>
                  </a:lnTo>
                  <a:lnTo>
                    <a:pt x="491782" y="7404"/>
                  </a:lnTo>
                  <a:lnTo>
                    <a:pt x="492531" y="6248"/>
                  </a:lnTo>
                  <a:close/>
                </a:path>
                <a:path w="702945" h="85090">
                  <a:moveTo>
                    <a:pt x="500291" y="74841"/>
                  </a:moveTo>
                  <a:lnTo>
                    <a:pt x="499237" y="75374"/>
                  </a:lnTo>
                  <a:lnTo>
                    <a:pt x="499211" y="75653"/>
                  </a:lnTo>
                  <a:lnTo>
                    <a:pt x="500291" y="74841"/>
                  </a:lnTo>
                  <a:close/>
                </a:path>
                <a:path w="702945" h="85090">
                  <a:moveTo>
                    <a:pt x="503072" y="76352"/>
                  </a:moveTo>
                  <a:lnTo>
                    <a:pt x="499770" y="76949"/>
                  </a:lnTo>
                  <a:lnTo>
                    <a:pt x="499211" y="75653"/>
                  </a:lnTo>
                  <a:lnTo>
                    <a:pt x="495693" y="78320"/>
                  </a:lnTo>
                  <a:lnTo>
                    <a:pt x="499554" y="79463"/>
                  </a:lnTo>
                  <a:lnTo>
                    <a:pt x="502399" y="76949"/>
                  </a:lnTo>
                  <a:lnTo>
                    <a:pt x="503072" y="76352"/>
                  </a:lnTo>
                  <a:close/>
                </a:path>
                <a:path w="702945" h="85090">
                  <a:moveTo>
                    <a:pt x="509117" y="75260"/>
                  </a:moveTo>
                  <a:lnTo>
                    <a:pt x="508812" y="74841"/>
                  </a:lnTo>
                  <a:lnTo>
                    <a:pt x="504901" y="74739"/>
                  </a:lnTo>
                  <a:lnTo>
                    <a:pt x="503072" y="76352"/>
                  </a:lnTo>
                  <a:lnTo>
                    <a:pt x="509117" y="75260"/>
                  </a:lnTo>
                  <a:close/>
                </a:path>
                <a:path w="702945" h="85090">
                  <a:moveTo>
                    <a:pt x="509638" y="42240"/>
                  </a:moveTo>
                  <a:lnTo>
                    <a:pt x="509473" y="42189"/>
                  </a:lnTo>
                  <a:lnTo>
                    <a:pt x="509638" y="42240"/>
                  </a:lnTo>
                  <a:close/>
                </a:path>
                <a:path w="702945" h="85090">
                  <a:moveTo>
                    <a:pt x="511187" y="10185"/>
                  </a:moveTo>
                  <a:lnTo>
                    <a:pt x="506933" y="10160"/>
                  </a:lnTo>
                  <a:lnTo>
                    <a:pt x="509320" y="11036"/>
                  </a:lnTo>
                  <a:lnTo>
                    <a:pt x="510413" y="10922"/>
                  </a:lnTo>
                  <a:lnTo>
                    <a:pt x="510908" y="10591"/>
                  </a:lnTo>
                  <a:lnTo>
                    <a:pt x="511187" y="10185"/>
                  </a:lnTo>
                  <a:close/>
                </a:path>
                <a:path w="702945" h="85090">
                  <a:moveTo>
                    <a:pt x="513905" y="67106"/>
                  </a:moveTo>
                  <a:lnTo>
                    <a:pt x="507644" y="67589"/>
                  </a:lnTo>
                  <a:lnTo>
                    <a:pt x="501002" y="68427"/>
                  </a:lnTo>
                  <a:lnTo>
                    <a:pt x="494245" y="69646"/>
                  </a:lnTo>
                  <a:lnTo>
                    <a:pt x="487629" y="71259"/>
                  </a:lnTo>
                  <a:lnTo>
                    <a:pt x="482727" y="70954"/>
                  </a:lnTo>
                  <a:lnTo>
                    <a:pt x="489978" y="68986"/>
                  </a:lnTo>
                  <a:lnTo>
                    <a:pt x="486143" y="68821"/>
                  </a:lnTo>
                  <a:lnTo>
                    <a:pt x="477367" y="67398"/>
                  </a:lnTo>
                  <a:lnTo>
                    <a:pt x="473125" y="74244"/>
                  </a:lnTo>
                  <a:lnTo>
                    <a:pt x="470166" y="73583"/>
                  </a:lnTo>
                  <a:lnTo>
                    <a:pt x="466077" y="72669"/>
                  </a:lnTo>
                  <a:lnTo>
                    <a:pt x="467385" y="70307"/>
                  </a:lnTo>
                  <a:lnTo>
                    <a:pt x="463308" y="73583"/>
                  </a:lnTo>
                  <a:lnTo>
                    <a:pt x="452043" y="70421"/>
                  </a:lnTo>
                  <a:lnTo>
                    <a:pt x="444220" y="72529"/>
                  </a:lnTo>
                  <a:lnTo>
                    <a:pt x="444233" y="72669"/>
                  </a:lnTo>
                  <a:lnTo>
                    <a:pt x="445757" y="74244"/>
                  </a:lnTo>
                  <a:lnTo>
                    <a:pt x="445833" y="74485"/>
                  </a:lnTo>
                  <a:lnTo>
                    <a:pt x="444906" y="75222"/>
                  </a:lnTo>
                  <a:lnTo>
                    <a:pt x="442963" y="73279"/>
                  </a:lnTo>
                  <a:lnTo>
                    <a:pt x="432117" y="75907"/>
                  </a:lnTo>
                  <a:lnTo>
                    <a:pt x="425729" y="75133"/>
                  </a:lnTo>
                  <a:lnTo>
                    <a:pt x="426275" y="77647"/>
                  </a:lnTo>
                  <a:lnTo>
                    <a:pt x="428929" y="77520"/>
                  </a:lnTo>
                  <a:lnTo>
                    <a:pt x="427990" y="81241"/>
                  </a:lnTo>
                  <a:lnTo>
                    <a:pt x="437705" y="79044"/>
                  </a:lnTo>
                  <a:lnTo>
                    <a:pt x="438848" y="82080"/>
                  </a:lnTo>
                  <a:lnTo>
                    <a:pt x="439585" y="79044"/>
                  </a:lnTo>
                  <a:lnTo>
                    <a:pt x="439762" y="78371"/>
                  </a:lnTo>
                  <a:lnTo>
                    <a:pt x="448906" y="80264"/>
                  </a:lnTo>
                  <a:lnTo>
                    <a:pt x="449440" y="78371"/>
                  </a:lnTo>
                  <a:lnTo>
                    <a:pt x="449529" y="78105"/>
                  </a:lnTo>
                  <a:lnTo>
                    <a:pt x="451319" y="77520"/>
                  </a:lnTo>
                  <a:lnTo>
                    <a:pt x="452297" y="77203"/>
                  </a:lnTo>
                  <a:lnTo>
                    <a:pt x="456145" y="77406"/>
                  </a:lnTo>
                  <a:lnTo>
                    <a:pt x="456107" y="79375"/>
                  </a:lnTo>
                  <a:lnTo>
                    <a:pt x="455790" y="79463"/>
                  </a:lnTo>
                  <a:lnTo>
                    <a:pt x="455002" y="79883"/>
                  </a:lnTo>
                  <a:lnTo>
                    <a:pt x="454126" y="80086"/>
                  </a:lnTo>
                  <a:lnTo>
                    <a:pt x="456920" y="80086"/>
                  </a:lnTo>
                  <a:lnTo>
                    <a:pt x="456488" y="80911"/>
                  </a:lnTo>
                  <a:lnTo>
                    <a:pt x="458978" y="80860"/>
                  </a:lnTo>
                  <a:lnTo>
                    <a:pt x="458939" y="80073"/>
                  </a:lnTo>
                  <a:lnTo>
                    <a:pt x="458851" y="78193"/>
                  </a:lnTo>
                  <a:lnTo>
                    <a:pt x="462165" y="79844"/>
                  </a:lnTo>
                  <a:lnTo>
                    <a:pt x="462191" y="80797"/>
                  </a:lnTo>
                  <a:lnTo>
                    <a:pt x="460451" y="80886"/>
                  </a:lnTo>
                  <a:lnTo>
                    <a:pt x="459066" y="81343"/>
                  </a:lnTo>
                  <a:lnTo>
                    <a:pt x="465721" y="81622"/>
                  </a:lnTo>
                  <a:lnTo>
                    <a:pt x="468185" y="78193"/>
                  </a:lnTo>
                  <a:lnTo>
                    <a:pt x="468896" y="77203"/>
                  </a:lnTo>
                  <a:lnTo>
                    <a:pt x="469836" y="75907"/>
                  </a:lnTo>
                  <a:lnTo>
                    <a:pt x="470331" y="75222"/>
                  </a:lnTo>
                  <a:lnTo>
                    <a:pt x="476059" y="78130"/>
                  </a:lnTo>
                  <a:lnTo>
                    <a:pt x="477050" y="76339"/>
                  </a:lnTo>
                  <a:lnTo>
                    <a:pt x="484466" y="75717"/>
                  </a:lnTo>
                  <a:lnTo>
                    <a:pt x="484428" y="75171"/>
                  </a:lnTo>
                  <a:lnTo>
                    <a:pt x="483946" y="74244"/>
                  </a:lnTo>
                  <a:lnTo>
                    <a:pt x="482777" y="71945"/>
                  </a:lnTo>
                  <a:lnTo>
                    <a:pt x="484924" y="73164"/>
                  </a:lnTo>
                  <a:lnTo>
                    <a:pt x="484720" y="74244"/>
                  </a:lnTo>
                  <a:lnTo>
                    <a:pt x="484619" y="75552"/>
                  </a:lnTo>
                  <a:lnTo>
                    <a:pt x="484695" y="75692"/>
                  </a:lnTo>
                  <a:lnTo>
                    <a:pt x="484466" y="75717"/>
                  </a:lnTo>
                  <a:lnTo>
                    <a:pt x="484365" y="76288"/>
                  </a:lnTo>
                  <a:lnTo>
                    <a:pt x="489902" y="75374"/>
                  </a:lnTo>
                  <a:lnTo>
                    <a:pt x="492887" y="71945"/>
                  </a:lnTo>
                  <a:lnTo>
                    <a:pt x="496227" y="76200"/>
                  </a:lnTo>
                  <a:lnTo>
                    <a:pt x="500316" y="73812"/>
                  </a:lnTo>
                  <a:lnTo>
                    <a:pt x="494906" y="77622"/>
                  </a:lnTo>
                  <a:lnTo>
                    <a:pt x="499122" y="75438"/>
                  </a:lnTo>
                  <a:lnTo>
                    <a:pt x="498957" y="75044"/>
                  </a:lnTo>
                  <a:lnTo>
                    <a:pt x="500265" y="74841"/>
                  </a:lnTo>
                  <a:lnTo>
                    <a:pt x="500557" y="74790"/>
                  </a:lnTo>
                  <a:lnTo>
                    <a:pt x="501484" y="74650"/>
                  </a:lnTo>
                  <a:lnTo>
                    <a:pt x="503377" y="74485"/>
                  </a:lnTo>
                  <a:lnTo>
                    <a:pt x="501929" y="73812"/>
                  </a:lnTo>
                  <a:lnTo>
                    <a:pt x="500722" y="73253"/>
                  </a:lnTo>
                  <a:lnTo>
                    <a:pt x="503720" y="71932"/>
                  </a:lnTo>
                  <a:lnTo>
                    <a:pt x="505333" y="71259"/>
                  </a:lnTo>
                  <a:lnTo>
                    <a:pt x="506463" y="70789"/>
                  </a:lnTo>
                  <a:lnTo>
                    <a:pt x="510971" y="70573"/>
                  </a:lnTo>
                  <a:lnTo>
                    <a:pt x="513905" y="67106"/>
                  </a:lnTo>
                  <a:close/>
                </a:path>
                <a:path w="702945" h="85090">
                  <a:moveTo>
                    <a:pt x="515137" y="45859"/>
                  </a:moveTo>
                  <a:lnTo>
                    <a:pt x="512673" y="46113"/>
                  </a:lnTo>
                  <a:lnTo>
                    <a:pt x="511810" y="45923"/>
                  </a:lnTo>
                  <a:lnTo>
                    <a:pt x="507860" y="45046"/>
                  </a:lnTo>
                  <a:lnTo>
                    <a:pt x="503237" y="45923"/>
                  </a:lnTo>
                  <a:lnTo>
                    <a:pt x="504012" y="45173"/>
                  </a:lnTo>
                  <a:lnTo>
                    <a:pt x="504190" y="44996"/>
                  </a:lnTo>
                  <a:lnTo>
                    <a:pt x="504317" y="44881"/>
                  </a:lnTo>
                  <a:lnTo>
                    <a:pt x="503250" y="43395"/>
                  </a:lnTo>
                  <a:lnTo>
                    <a:pt x="504952" y="43027"/>
                  </a:lnTo>
                  <a:lnTo>
                    <a:pt x="506018" y="42824"/>
                  </a:lnTo>
                  <a:lnTo>
                    <a:pt x="509473" y="42189"/>
                  </a:lnTo>
                  <a:lnTo>
                    <a:pt x="507009" y="41452"/>
                  </a:lnTo>
                  <a:lnTo>
                    <a:pt x="503440" y="42824"/>
                  </a:lnTo>
                  <a:lnTo>
                    <a:pt x="498462" y="42291"/>
                  </a:lnTo>
                  <a:lnTo>
                    <a:pt x="493979" y="44996"/>
                  </a:lnTo>
                  <a:lnTo>
                    <a:pt x="496201" y="41871"/>
                  </a:lnTo>
                  <a:lnTo>
                    <a:pt x="489546" y="45173"/>
                  </a:lnTo>
                  <a:lnTo>
                    <a:pt x="489673" y="44589"/>
                  </a:lnTo>
                  <a:lnTo>
                    <a:pt x="487819" y="44589"/>
                  </a:lnTo>
                  <a:lnTo>
                    <a:pt x="483082" y="44589"/>
                  </a:lnTo>
                  <a:lnTo>
                    <a:pt x="478548" y="44881"/>
                  </a:lnTo>
                  <a:lnTo>
                    <a:pt x="476427" y="48552"/>
                  </a:lnTo>
                  <a:lnTo>
                    <a:pt x="469861" y="46672"/>
                  </a:lnTo>
                  <a:lnTo>
                    <a:pt x="476211" y="49136"/>
                  </a:lnTo>
                  <a:lnTo>
                    <a:pt x="468706" y="47739"/>
                  </a:lnTo>
                  <a:lnTo>
                    <a:pt x="468642" y="46774"/>
                  </a:lnTo>
                  <a:lnTo>
                    <a:pt x="469861" y="46672"/>
                  </a:lnTo>
                  <a:lnTo>
                    <a:pt x="470357" y="46469"/>
                  </a:lnTo>
                  <a:lnTo>
                    <a:pt x="467296" y="44945"/>
                  </a:lnTo>
                  <a:lnTo>
                    <a:pt x="466153" y="50431"/>
                  </a:lnTo>
                  <a:lnTo>
                    <a:pt x="463448" y="46748"/>
                  </a:lnTo>
                  <a:lnTo>
                    <a:pt x="457504" y="46570"/>
                  </a:lnTo>
                  <a:lnTo>
                    <a:pt x="462584" y="49136"/>
                  </a:lnTo>
                  <a:lnTo>
                    <a:pt x="462432" y="49276"/>
                  </a:lnTo>
                  <a:lnTo>
                    <a:pt x="459295" y="51676"/>
                  </a:lnTo>
                  <a:lnTo>
                    <a:pt x="453059" y="51079"/>
                  </a:lnTo>
                  <a:lnTo>
                    <a:pt x="453618" y="50647"/>
                  </a:lnTo>
                  <a:lnTo>
                    <a:pt x="454698" y="49847"/>
                  </a:lnTo>
                  <a:lnTo>
                    <a:pt x="451078" y="46558"/>
                  </a:lnTo>
                  <a:lnTo>
                    <a:pt x="450811" y="50647"/>
                  </a:lnTo>
                  <a:lnTo>
                    <a:pt x="447014" y="48933"/>
                  </a:lnTo>
                  <a:lnTo>
                    <a:pt x="444169" y="51231"/>
                  </a:lnTo>
                  <a:lnTo>
                    <a:pt x="444919" y="51371"/>
                  </a:lnTo>
                  <a:lnTo>
                    <a:pt x="449148" y="51892"/>
                  </a:lnTo>
                  <a:lnTo>
                    <a:pt x="446519" y="53606"/>
                  </a:lnTo>
                  <a:lnTo>
                    <a:pt x="439318" y="53441"/>
                  </a:lnTo>
                  <a:lnTo>
                    <a:pt x="440740" y="56248"/>
                  </a:lnTo>
                  <a:lnTo>
                    <a:pt x="442696" y="56349"/>
                  </a:lnTo>
                  <a:lnTo>
                    <a:pt x="443814" y="58801"/>
                  </a:lnTo>
                  <a:lnTo>
                    <a:pt x="445490" y="57543"/>
                  </a:lnTo>
                  <a:lnTo>
                    <a:pt x="447306" y="54711"/>
                  </a:lnTo>
                  <a:lnTo>
                    <a:pt x="449199" y="57327"/>
                  </a:lnTo>
                  <a:lnTo>
                    <a:pt x="448818" y="55029"/>
                  </a:lnTo>
                  <a:lnTo>
                    <a:pt x="452107" y="55994"/>
                  </a:lnTo>
                  <a:lnTo>
                    <a:pt x="456171" y="55029"/>
                  </a:lnTo>
                  <a:lnTo>
                    <a:pt x="456501" y="54952"/>
                  </a:lnTo>
                  <a:lnTo>
                    <a:pt x="460121" y="57251"/>
                  </a:lnTo>
                  <a:lnTo>
                    <a:pt x="461911" y="54952"/>
                  </a:lnTo>
                  <a:lnTo>
                    <a:pt x="462102" y="54711"/>
                  </a:lnTo>
                  <a:lnTo>
                    <a:pt x="462965" y="53606"/>
                  </a:lnTo>
                  <a:lnTo>
                    <a:pt x="463804" y="52552"/>
                  </a:lnTo>
                  <a:lnTo>
                    <a:pt x="469531" y="56794"/>
                  </a:lnTo>
                  <a:lnTo>
                    <a:pt x="475653" y="52552"/>
                  </a:lnTo>
                  <a:lnTo>
                    <a:pt x="476440" y="51993"/>
                  </a:lnTo>
                  <a:lnTo>
                    <a:pt x="476732" y="51676"/>
                  </a:lnTo>
                  <a:lnTo>
                    <a:pt x="477850" y="50431"/>
                  </a:lnTo>
                  <a:lnTo>
                    <a:pt x="479005" y="49136"/>
                  </a:lnTo>
                  <a:lnTo>
                    <a:pt x="479539" y="48552"/>
                  </a:lnTo>
                  <a:lnTo>
                    <a:pt x="480326" y="47675"/>
                  </a:lnTo>
                  <a:lnTo>
                    <a:pt x="482307" y="47739"/>
                  </a:lnTo>
                  <a:lnTo>
                    <a:pt x="485330" y="48272"/>
                  </a:lnTo>
                  <a:lnTo>
                    <a:pt x="485330" y="49276"/>
                  </a:lnTo>
                  <a:lnTo>
                    <a:pt x="483400" y="51028"/>
                  </a:lnTo>
                  <a:lnTo>
                    <a:pt x="486308" y="50939"/>
                  </a:lnTo>
                  <a:lnTo>
                    <a:pt x="490080" y="53111"/>
                  </a:lnTo>
                  <a:lnTo>
                    <a:pt x="490804" y="50939"/>
                  </a:lnTo>
                  <a:lnTo>
                    <a:pt x="491363" y="49276"/>
                  </a:lnTo>
                  <a:lnTo>
                    <a:pt x="494220" y="47891"/>
                  </a:lnTo>
                  <a:lnTo>
                    <a:pt x="493763" y="51600"/>
                  </a:lnTo>
                  <a:lnTo>
                    <a:pt x="496049" y="51993"/>
                  </a:lnTo>
                  <a:lnTo>
                    <a:pt x="501205" y="49796"/>
                  </a:lnTo>
                  <a:lnTo>
                    <a:pt x="507288" y="49847"/>
                  </a:lnTo>
                  <a:lnTo>
                    <a:pt x="507873" y="49796"/>
                  </a:lnTo>
                  <a:lnTo>
                    <a:pt x="512521" y="49428"/>
                  </a:lnTo>
                  <a:lnTo>
                    <a:pt x="513651" y="47891"/>
                  </a:lnTo>
                  <a:lnTo>
                    <a:pt x="513803" y="47675"/>
                  </a:lnTo>
                  <a:lnTo>
                    <a:pt x="514946" y="46113"/>
                  </a:lnTo>
                  <a:lnTo>
                    <a:pt x="515137" y="45859"/>
                  </a:lnTo>
                  <a:close/>
                </a:path>
                <a:path w="702945" h="85090">
                  <a:moveTo>
                    <a:pt x="547916" y="16167"/>
                  </a:moveTo>
                  <a:lnTo>
                    <a:pt x="547077" y="15875"/>
                  </a:lnTo>
                  <a:lnTo>
                    <a:pt x="547243" y="16306"/>
                  </a:lnTo>
                  <a:lnTo>
                    <a:pt x="547916" y="16167"/>
                  </a:lnTo>
                  <a:close/>
                </a:path>
                <a:path w="702945" h="85090">
                  <a:moveTo>
                    <a:pt x="548043" y="11112"/>
                  </a:moveTo>
                  <a:lnTo>
                    <a:pt x="543788" y="10096"/>
                  </a:lnTo>
                  <a:lnTo>
                    <a:pt x="541591" y="9575"/>
                  </a:lnTo>
                  <a:lnTo>
                    <a:pt x="541642" y="8788"/>
                  </a:lnTo>
                  <a:lnTo>
                    <a:pt x="541794" y="6413"/>
                  </a:lnTo>
                  <a:lnTo>
                    <a:pt x="541845" y="5715"/>
                  </a:lnTo>
                  <a:lnTo>
                    <a:pt x="535584" y="5232"/>
                  </a:lnTo>
                  <a:lnTo>
                    <a:pt x="532409" y="6413"/>
                  </a:lnTo>
                  <a:lnTo>
                    <a:pt x="529526" y="5041"/>
                  </a:lnTo>
                  <a:lnTo>
                    <a:pt x="526999" y="3835"/>
                  </a:lnTo>
                  <a:lnTo>
                    <a:pt x="526884" y="5778"/>
                  </a:lnTo>
                  <a:lnTo>
                    <a:pt x="527977" y="5041"/>
                  </a:lnTo>
                  <a:lnTo>
                    <a:pt x="529005" y="5295"/>
                  </a:lnTo>
                  <a:lnTo>
                    <a:pt x="530275" y="6896"/>
                  </a:lnTo>
                  <a:lnTo>
                    <a:pt x="529577" y="7950"/>
                  </a:lnTo>
                  <a:lnTo>
                    <a:pt x="525665" y="8788"/>
                  </a:lnTo>
                  <a:lnTo>
                    <a:pt x="525881" y="7835"/>
                  </a:lnTo>
                  <a:lnTo>
                    <a:pt x="526021" y="7404"/>
                  </a:lnTo>
                  <a:lnTo>
                    <a:pt x="526351" y="6629"/>
                  </a:lnTo>
                  <a:lnTo>
                    <a:pt x="526694" y="5816"/>
                  </a:lnTo>
                  <a:lnTo>
                    <a:pt x="524548" y="3962"/>
                  </a:lnTo>
                  <a:lnTo>
                    <a:pt x="517385" y="5613"/>
                  </a:lnTo>
                  <a:lnTo>
                    <a:pt x="509295" y="6629"/>
                  </a:lnTo>
                  <a:lnTo>
                    <a:pt x="501777" y="6616"/>
                  </a:lnTo>
                  <a:lnTo>
                    <a:pt x="496722" y="5156"/>
                  </a:lnTo>
                  <a:lnTo>
                    <a:pt x="500443" y="7518"/>
                  </a:lnTo>
                  <a:lnTo>
                    <a:pt x="494830" y="9956"/>
                  </a:lnTo>
                  <a:lnTo>
                    <a:pt x="490347" y="9690"/>
                  </a:lnTo>
                  <a:lnTo>
                    <a:pt x="488696" y="8585"/>
                  </a:lnTo>
                  <a:lnTo>
                    <a:pt x="487553" y="10426"/>
                  </a:lnTo>
                  <a:lnTo>
                    <a:pt x="482676" y="11684"/>
                  </a:lnTo>
                  <a:lnTo>
                    <a:pt x="490321" y="12065"/>
                  </a:lnTo>
                  <a:lnTo>
                    <a:pt x="497674" y="10401"/>
                  </a:lnTo>
                  <a:lnTo>
                    <a:pt x="499325" y="9956"/>
                  </a:lnTo>
                  <a:lnTo>
                    <a:pt x="504863" y="8470"/>
                  </a:lnTo>
                  <a:lnTo>
                    <a:pt x="512572" y="7835"/>
                  </a:lnTo>
                  <a:lnTo>
                    <a:pt x="511416" y="8432"/>
                  </a:lnTo>
                  <a:lnTo>
                    <a:pt x="511492" y="8763"/>
                  </a:lnTo>
                  <a:lnTo>
                    <a:pt x="511606" y="9575"/>
                  </a:lnTo>
                  <a:lnTo>
                    <a:pt x="511187" y="10185"/>
                  </a:lnTo>
                  <a:lnTo>
                    <a:pt x="525907" y="10147"/>
                  </a:lnTo>
                  <a:lnTo>
                    <a:pt x="530161" y="10185"/>
                  </a:lnTo>
                  <a:lnTo>
                    <a:pt x="538162" y="10718"/>
                  </a:lnTo>
                  <a:lnTo>
                    <a:pt x="547611" y="12954"/>
                  </a:lnTo>
                  <a:lnTo>
                    <a:pt x="548043" y="11112"/>
                  </a:lnTo>
                  <a:close/>
                </a:path>
                <a:path w="702945" h="85090">
                  <a:moveTo>
                    <a:pt x="549681" y="16738"/>
                  </a:moveTo>
                  <a:lnTo>
                    <a:pt x="548805" y="15963"/>
                  </a:lnTo>
                  <a:lnTo>
                    <a:pt x="547916" y="16167"/>
                  </a:lnTo>
                  <a:lnTo>
                    <a:pt x="549681" y="16738"/>
                  </a:lnTo>
                  <a:close/>
                </a:path>
                <a:path w="702945" h="85090">
                  <a:moveTo>
                    <a:pt x="550786" y="11747"/>
                  </a:moveTo>
                  <a:lnTo>
                    <a:pt x="550138" y="8763"/>
                  </a:lnTo>
                  <a:lnTo>
                    <a:pt x="548551" y="8940"/>
                  </a:lnTo>
                  <a:lnTo>
                    <a:pt x="548043" y="11112"/>
                  </a:lnTo>
                  <a:lnTo>
                    <a:pt x="550786" y="11747"/>
                  </a:lnTo>
                  <a:close/>
                </a:path>
                <a:path w="702945" h="85090">
                  <a:moveTo>
                    <a:pt x="555574" y="40030"/>
                  </a:moveTo>
                  <a:lnTo>
                    <a:pt x="553707" y="39585"/>
                  </a:lnTo>
                  <a:lnTo>
                    <a:pt x="553567" y="40208"/>
                  </a:lnTo>
                  <a:lnTo>
                    <a:pt x="555574" y="40030"/>
                  </a:lnTo>
                  <a:close/>
                </a:path>
                <a:path w="702945" h="85090">
                  <a:moveTo>
                    <a:pt x="555625" y="41592"/>
                  </a:moveTo>
                  <a:lnTo>
                    <a:pt x="554532" y="41211"/>
                  </a:lnTo>
                  <a:lnTo>
                    <a:pt x="552526" y="41376"/>
                  </a:lnTo>
                  <a:lnTo>
                    <a:pt x="551942" y="42278"/>
                  </a:lnTo>
                  <a:lnTo>
                    <a:pt x="554253" y="42430"/>
                  </a:lnTo>
                  <a:lnTo>
                    <a:pt x="555625" y="41592"/>
                  </a:lnTo>
                  <a:close/>
                </a:path>
                <a:path w="702945" h="85090">
                  <a:moveTo>
                    <a:pt x="563333" y="69608"/>
                  </a:moveTo>
                  <a:lnTo>
                    <a:pt x="561886" y="68999"/>
                  </a:lnTo>
                  <a:lnTo>
                    <a:pt x="563245" y="69608"/>
                  </a:lnTo>
                  <a:close/>
                </a:path>
                <a:path w="702945" h="85090">
                  <a:moveTo>
                    <a:pt x="566940" y="71094"/>
                  </a:moveTo>
                  <a:lnTo>
                    <a:pt x="566229" y="68986"/>
                  </a:lnTo>
                  <a:lnTo>
                    <a:pt x="564756" y="69469"/>
                  </a:lnTo>
                  <a:lnTo>
                    <a:pt x="563333" y="69608"/>
                  </a:lnTo>
                  <a:lnTo>
                    <a:pt x="566940" y="71094"/>
                  </a:lnTo>
                  <a:close/>
                </a:path>
                <a:path w="702945" h="85090">
                  <a:moveTo>
                    <a:pt x="567309" y="13093"/>
                  </a:moveTo>
                  <a:lnTo>
                    <a:pt x="565721" y="10401"/>
                  </a:lnTo>
                  <a:lnTo>
                    <a:pt x="564565" y="8432"/>
                  </a:lnTo>
                  <a:lnTo>
                    <a:pt x="564248" y="8026"/>
                  </a:lnTo>
                  <a:lnTo>
                    <a:pt x="561987" y="10401"/>
                  </a:lnTo>
                  <a:lnTo>
                    <a:pt x="559981" y="9613"/>
                  </a:lnTo>
                  <a:lnTo>
                    <a:pt x="559625" y="9474"/>
                  </a:lnTo>
                  <a:lnTo>
                    <a:pt x="559981" y="8318"/>
                  </a:lnTo>
                  <a:lnTo>
                    <a:pt x="560019" y="8166"/>
                  </a:lnTo>
                  <a:lnTo>
                    <a:pt x="560095" y="7950"/>
                  </a:lnTo>
                  <a:lnTo>
                    <a:pt x="554520" y="8166"/>
                  </a:lnTo>
                  <a:lnTo>
                    <a:pt x="556399" y="6350"/>
                  </a:lnTo>
                  <a:lnTo>
                    <a:pt x="548957" y="3175"/>
                  </a:lnTo>
                  <a:lnTo>
                    <a:pt x="550138" y="8763"/>
                  </a:lnTo>
                  <a:lnTo>
                    <a:pt x="553808" y="8318"/>
                  </a:lnTo>
                  <a:lnTo>
                    <a:pt x="556018" y="11176"/>
                  </a:lnTo>
                  <a:lnTo>
                    <a:pt x="558914" y="9613"/>
                  </a:lnTo>
                  <a:lnTo>
                    <a:pt x="567309" y="13093"/>
                  </a:lnTo>
                  <a:close/>
                </a:path>
                <a:path w="702945" h="85090">
                  <a:moveTo>
                    <a:pt x="567740" y="33032"/>
                  </a:moveTo>
                  <a:lnTo>
                    <a:pt x="566597" y="33375"/>
                  </a:lnTo>
                  <a:lnTo>
                    <a:pt x="566826" y="32004"/>
                  </a:lnTo>
                  <a:lnTo>
                    <a:pt x="567258" y="29540"/>
                  </a:lnTo>
                  <a:lnTo>
                    <a:pt x="563600" y="32004"/>
                  </a:lnTo>
                  <a:lnTo>
                    <a:pt x="559257" y="28308"/>
                  </a:lnTo>
                  <a:lnTo>
                    <a:pt x="555713" y="35636"/>
                  </a:lnTo>
                  <a:lnTo>
                    <a:pt x="552183" y="34163"/>
                  </a:lnTo>
                  <a:lnTo>
                    <a:pt x="551484" y="35674"/>
                  </a:lnTo>
                  <a:lnTo>
                    <a:pt x="547319" y="38785"/>
                  </a:lnTo>
                  <a:lnTo>
                    <a:pt x="547700" y="33858"/>
                  </a:lnTo>
                  <a:lnTo>
                    <a:pt x="543979" y="33489"/>
                  </a:lnTo>
                  <a:lnTo>
                    <a:pt x="539800" y="34899"/>
                  </a:lnTo>
                  <a:lnTo>
                    <a:pt x="538200" y="41008"/>
                  </a:lnTo>
                  <a:lnTo>
                    <a:pt x="536460" y="40690"/>
                  </a:lnTo>
                  <a:lnTo>
                    <a:pt x="534111" y="40259"/>
                  </a:lnTo>
                  <a:lnTo>
                    <a:pt x="532422" y="40690"/>
                  </a:lnTo>
                  <a:lnTo>
                    <a:pt x="532472" y="39103"/>
                  </a:lnTo>
                  <a:lnTo>
                    <a:pt x="532815" y="37896"/>
                  </a:lnTo>
                  <a:lnTo>
                    <a:pt x="528866" y="37998"/>
                  </a:lnTo>
                  <a:lnTo>
                    <a:pt x="527951" y="42595"/>
                  </a:lnTo>
                  <a:lnTo>
                    <a:pt x="525322" y="43510"/>
                  </a:lnTo>
                  <a:lnTo>
                    <a:pt x="524916" y="42951"/>
                  </a:lnTo>
                  <a:lnTo>
                    <a:pt x="522338" y="39370"/>
                  </a:lnTo>
                  <a:lnTo>
                    <a:pt x="517728" y="40767"/>
                  </a:lnTo>
                  <a:lnTo>
                    <a:pt x="512330" y="43027"/>
                  </a:lnTo>
                  <a:lnTo>
                    <a:pt x="509638" y="42240"/>
                  </a:lnTo>
                  <a:lnTo>
                    <a:pt x="512292" y="44792"/>
                  </a:lnTo>
                  <a:lnTo>
                    <a:pt x="516636" y="43027"/>
                  </a:lnTo>
                  <a:lnTo>
                    <a:pt x="516813" y="42951"/>
                  </a:lnTo>
                  <a:lnTo>
                    <a:pt x="516851" y="48018"/>
                  </a:lnTo>
                  <a:lnTo>
                    <a:pt x="522897" y="48475"/>
                  </a:lnTo>
                  <a:lnTo>
                    <a:pt x="528345" y="45923"/>
                  </a:lnTo>
                  <a:lnTo>
                    <a:pt x="533323" y="43853"/>
                  </a:lnTo>
                  <a:lnTo>
                    <a:pt x="538568" y="45466"/>
                  </a:lnTo>
                  <a:lnTo>
                    <a:pt x="542112" y="43916"/>
                  </a:lnTo>
                  <a:lnTo>
                    <a:pt x="542302" y="43853"/>
                  </a:lnTo>
                  <a:lnTo>
                    <a:pt x="543318" y="43510"/>
                  </a:lnTo>
                  <a:lnTo>
                    <a:pt x="546925" y="42303"/>
                  </a:lnTo>
                  <a:lnTo>
                    <a:pt x="547852" y="41008"/>
                  </a:lnTo>
                  <a:lnTo>
                    <a:pt x="549135" y="39243"/>
                  </a:lnTo>
                  <a:lnTo>
                    <a:pt x="549160" y="40817"/>
                  </a:lnTo>
                  <a:lnTo>
                    <a:pt x="551700" y="39243"/>
                  </a:lnTo>
                  <a:lnTo>
                    <a:pt x="552437" y="38785"/>
                  </a:lnTo>
                  <a:lnTo>
                    <a:pt x="555447" y="36906"/>
                  </a:lnTo>
                  <a:lnTo>
                    <a:pt x="558063" y="37401"/>
                  </a:lnTo>
                  <a:lnTo>
                    <a:pt x="555510" y="38468"/>
                  </a:lnTo>
                  <a:lnTo>
                    <a:pt x="560692" y="39268"/>
                  </a:lnTo>
                  <a:lnTo>
                    <a:pt x="564184" y="36055"/>
                  </a:lnTo>
                  <a:lnTo>
                    <a:pt x="567334" y="33375"/>
                  </a:lnTo>
                  <a:lnTo>
                    <a:pt x="567740" y="33032"/>
                  </a:lnTo>
                  <a:close/>
                </a:path>
                <a:path w="702945" h="85090">
                  <a:moveTo>
                    <a:pt x="568452" y="29502"/>
                  </a:moveTo>
                  <a:lnTo>
                    <a:pt x="568388" y="28778"/>
                  </a:lnTo>
                  <a:lnTo>
                    <a:pt x="567423" y="29425"/>
                  </a:lnTo>
                  <a:lnTo>
                    <a:pt x="567397" y="29591"/>
                  </a:lnTo>
                  <a:lnTo>
                    <a:pt x="568083" y="30022"/>
                  </a:lnTo>
                  <a:lnTo>
                    <a:pt x="567944" y="29921"/>
                  </a:lnTo>
                  <a:lnTo>
                    <a:pt x="568452" y="29502"/>
                  </a:lnTo>
                  <a:close/>
                </a:path>
                <a:path w="702945" h="85090">
                  <a:moveTo>
                    <a:pt x="568731" y="30137"/>
                  </a:moveTo>
                  <a:lnTo>
                    <a:pt x="568629" y="29730"/>
                  </a:lnTo>
                  <a:lnTo>
                    <a:pt x="568159" y="29984"/>
                  </a:lnTo>
                  <a:lnTo>
                    <a:pt x="568731" y="30137"/>
                  </a:lnTo>
                  <a:close/>
                </a:path>
                <a:path w="702945" h="85090">
                  <a:moveTo>
                    <a:pt x="568909" y="67691"/>
                  </a:moveTo>
                  <a:lnTo>
                    <a:pt x="566051" y="68440"/>
                  </a:lnTo>
                  <a:lnTo>
                    <a:pt x="566229" y="68986"/>
                  </a:lnTo>
                  <a:lnTo>
                    <a:pt x="568909" y="67691"/>
                  </a:lnTo>
                  <a:close/>
                </a:path>
                <a:path w="702945" h="85090">
                  <a:moveTo>
                    <a:pt x="572630" y="27495"/>
                  </a:moveTo>
                  <a:lnTo>
                    <a:pt x="571830" y="26454"/>
                  </a:lnTo>
                  <a:lnTo>
                    <a:pt x="571931" y="24460"/>
                  </a:lnTo>
                  <a:lnTo>
                    <a:pt x="569950" y="23850"/>
                  </a:lnTo>
                  <a:lnTo>
                    <a:pt x="570014" y="23660"/>
                  </a:lnTo>
                  <a:lnTo>
                    <a:pt x="570242" y="23050"/>
                  </a:lnTo>
                  <a:lnTo>
                    <a:pt x="570953" y="21120"/>
                  </a:lnTo>
                  <a:lnTo>
                    <a:pt x="568210" y="23050"/>
                  </a:lnTo>
                  <a:lnTo>
                    <a:pt x="567778" y="22161"/>
                  </a:lnTo>
                  <a:lnTo>
                    <a:pt x="566978" y="20485"/>
                  </a:lnTo>
                  <a:lnTo>
                    <a:pt x="570941" y="21031"/>
                  </a:lnTo>
                  <a:lnTo>
                    <a:pt x="569950" y="19329"/>
                  </a:lnTo>
                  <a:lnTo>
                    <a:pt x="566978" y="20472"/>
                  </a:lnTo>
                  <a:lnTo>
                    <a:pt x="566610" y="19672"/>
                  </a:lnTo>
                  <a:lnTo>
                    <a:pt x="566267" y="18935"/>
                  </a:lnTo>
                  <a:lnTo>
                    <a:pt x="563003" y="18453"/>
                  </a:lnTo>
                  <a:lnTo>
                    <a:pt x="552526" y="16903"/>
                  </a:lnTo>
                  <a:lnTo>
                    <a:pt x="547941" y="17983"/>
                  </a:lnTo>
                  <a:lnTo>
                    <a:pt x="548119" y="18402"/>
                  </a:lnTo>
                  <a:lnTo>
                    <a:pt x="545884" y="18453"/>
                  </a:lnTo>
                  <a:lnTo>
                    <a:pt x="547941" y="17983"/>
                  </a:lnTo>
                  <a:lnTo>
                    <a:pt x="547243" y="16306"/>
                  </a:lnTo>
                  <a:lnTo>
                    <a:pt x="545160" y="16764"/>
                  </a:lnTo>
                  <a:lnTo>
                    <a:pt x="544855" y="18681"/>
                  </a:lnTo>
                  <a:lnTo>
                    <a:pt x="540232" y="19672"/>
                  </a:lnTo>
                  <a:lnTo>
                    <a:pt x="534873" y="17729"/>
                  </a:lnTo>
                  <a:lnTo>
                    <a:pt x="530936" y="15506"/>
                  </a:lnTo>
                  <a:lnTo>
                    <a:pt x="531888" y="17576"/>
                  </a:lnTo>
                  <a:lnTo>
                    <a:pt x="528091" y="20370"/>
                  </a:lnTo>
                  <a:lnTo>
                    <a:pt x="523405" y="14224"/>
                  </a:lnTo>
                  <a:lnTo>
                    <a:pt x="517055" y="15494"/>
                  </a:lnTo>
                  <a:lnTo>
                    <a:pt x="517194" y="15544"/>
                  </a:lnTo>
                  <a:lnTo>
                    <a:pt x="515175" y="15760"/>
                  </a:lnTo>
                  <a:lnTo>
                    <a:pt x="513080" y="20345"/>
                  </a:lnTo>
                  <a:lnTo>
                    <a:pt x="509574" y="19062"/>
                  </a:lnTo>
                  <a:lnTo>
                    <a:pt x="510044" y="18161"/>
                  </a:lnTo>
                  <a:lnTo>
                    <a:pt x="510425" y="17462"/>
                  </a:lnTo>
                  <a:lnTo>
                    <a:pt x="510755" y="16852"/>
                  </a:lnTo>
                  <a:lnTo>
                    <a:pt x="512699" y="17208"/>
                  </a:lnTo>
                  <a:lnTo>
                    <a:pt x="512699" y="16852"/>
                  </a:lnTo>
                  <a:lnTo>
                    <a:pt x="512699" y="14859"/>
                  </a:lnTo>
                  <a:lnTo>
                    <a:pt x="506996" y="17462"/>
                  </a:lnTo>
                  <a:lnTo>
                    <a:pt x="506882" y="17259"/>
                  </a:lnTo>
                  <a:lnTo>
                    <a:pt x="506171" y="15849"/>
                  </a:lnTo>
                  <a:lnTo>
                    <a:pt x="499910" y="17259"/>
                  </a:lnTo>
                  <a:lnTo>
                    <a:pt x="502081" y="14732"/>
                  </a:lnTo>
                  <a:lnTo>
                    <a:pt x="498576" y="18161"/>
                  </a:lnTo>
                  <a:lnTo>
                    <a:pt x="491782" y="14185"/>
                  </a:lnTo>
                  <a:lnTo>
                    <a:pt x="492099" y="14960"/>
                  </a:lnTo>
                  <a:lnTo>
                    <a:pt x="490766" y="14490"/>
                  </a:lnTo>
                  <a:lnTo>
                    <a:pt x="487819" y="17780"/>
                  </a:lnTo>
                  <a:lnTo>
                    <a:pt x="488188" y="19570"/>
                  </a:lnTo>
                  <a:lnTo>
                    <a:pt x="489699" y="19050"/>
                  </a:lnTo>
                  <a:lnTo>
                    <a:pt x="491578" y="20383"/>
                  </a:lnTo>
                  <a:lnTo>
                    <a:pt x="491934" y="18846"/>
                  </a:lnTo>
                  <a:lnTo>
                    <a:pt x="491680" y="18453"/>
                  </a:lnTo>
                  <a:lnTo>
                    <a:pt x="491782" y="17475"/>
                  </a:lnTo>
                  <a:lnTo>
                    <a:pt x="490766" y="17805"/>
                  </a:lnTo>
                  <a:lnTo>
                    <a:pt x="492455" y="15798"/>
                  </a:lnTo>
                  <a:lnTo>
                    <a:pt x="494080" y="19583"/>
                  </a:lnTo>
                  <a:lnTo>
                    <a:pt x="507009" y="19862"/>
                  </a:lnTo>
                  <a:lnTo>
                    <a:pt x="521182" y="21120"/>
                  </a:lnTo>
                  <a:lnTo>
                    <a:pt x="535813" y="22263"/>
                  </a:lnTo>
                  <a:lnTo>
                    <a:pt x="550024" y="22225"/>
                  </a:lnTo>
                  <a:lnTo>
                    <a:pt x="546925" y="23710"/>
                  </a:lnTo>
                  <a:lnTo>
                    <a:pt x="553212" y="23698"/>
                  </a:lnTo>
                  <a:lnTo>
                    <a:pt x="557606" y="25400"/>
                  </a:lnTo>
                  <a:lnTo>
                    <a:pt x="561873" y="26504"/>
                  </a:lnTo>
                  <a:lnTo>
                    <a:pt x="567486" y="24460"/>
                  </a:lnTo>
                  <a:lnTo>
                    <a:pt x="565505" y="27940"/>
                  </a:lnTo>
                  <a:lnTo>
                    <a:pt x="565404" y="28308"/>
                  </a:lnTo>
                  <a:lnTo>
                    <a:pt x="567258" y="29502"/>
                  </a:lnTo>
                  <a:lnTo>
                    <a:pt x="567791" y="26454"/>
                  </a:lnTo>
                  <a:lnTo>
                    <a:pt x="568388" y="28778"/>
                  </a:lnTo>
                  <a:lnTo>
                    <a:pt x="569480" y="28041"/>
                  </a:lnTo>
                  <a:lnTo>
                    <a:pt x="569493" y="28663"/>
                  </a:lnTo>
                  <a:lnTo>
                    <a:pt x="568553" y="29425"/>
                  </a:lnTo>
                  <a:lnTo>
                    <a:pt x="568629" y="29730"/>
                  </a:lnTo>
                  <a:lnTo>
                    <a:pt x="571792" y="28041"/>
                  </a:lnTo>
                  <a:lnTo>
                    <a:pt x="572427" y="27698"/>
                  </a:lnTo>
                  <a:lnTo>
                    <a:pt x="572274" y="27470"/>
                  </a:lnTo>
                  <a:lnTo>
                    <a:pt x="572630" y="27495"/>
                  </a:lnTo>
                  <a:close/>
                </a:path>
                <a:path w="702945" h="85090">
                  <a:moveTo>
                    <a:pt x="572668" y="30492"/>
                  </a:moveTo>
                  <a:lnTo>
                    <a:pt x="570115" y="30492"/>
                  </a:lnTo>
                  <a:lnTo>
                    <a:pt x="568833" y="30492"/>
                  </a:lnTo>
                  <a:lnTo>
                    <a:pt x="569760" y="34086"/>
                  </a:lnTo>
                  <a:lnTo>
                    <a:pt x="572668" y="30492"/>
                  </a:lnTo>
                  <a:close/>
                </a:path>
                <a:path w="702945" h="85090">
                  <a:moveTo>
                    <a:pt x="572681" y="27571"/>
                  </a:moveTo>
                  <a:lnTo>
                    <a:pt x="572427" y="27698"/>
                  </a:lnTo>
                  <a:lnTo>
                    <a:pt x="572604" y="27940"/>
                  </a:lnTo>
                  <a:lnTo>
                    <a:pt x="572681" y="27571"/>
                  </a:lnTo>
                  <a:close/>
                </a:path>
                <a:path w="702945" h="85090">
                  <a:moveTo>
                    <a:pt x="572757" y="27508"/>
                  </a:moveTo>
                  <a:lnTo>
                    <a:pt x="572630" y="27495"/>
                  </a:lnTo>
                  <a:lnTo>
                    <a:pt x="572757" y="27508"/>
                  </a:lnTo>
                  <a:close/>
                </a:path>
                <a:path w="702945" h="85090">
                  <a:moveTo>
                    <a:pt x="573697" y="24587"/>
                  </a:moveTo>
                  <a:lnTo>
                    <a:pt x="572008" y="23774"/>
                  </a:lnTo>
                  <a:lnTo>
                    <a:pt x="571957" y="24472"/>
                  </a:lnTo>
                  <a:lnTo>
                    <a:pt x="572604" y="24663"/>
                  </a:lnTo>
                  <a:lnTo>
                    <a:pt x="573697" y="24587"/>
                  </a:lnTo>
                  <a:close/>
                </a:path>
                <a:path w="702945" h="85090">
                  <a:moveTo>
                    <a:pt x="573976" y="27584"/>
                  </a:moveTo>
                  <a:lnTo>
                    <a:pt x="572795" y="27508"/>
                  </a:lnTo>
                  <a:lnTo>
                    <a:pt x="572782" y="27698"/>
                  </a:lnTo>
                  <a:lnTo>
                    <a:pt x="573392" y="28486"/>
                  </a:lnTo>
                  <a:lnTo>
                    <a:pt x="573976" y="27584"/>
                  </a:lnTo>
                  <a:close/>
                </a:path>
                <a:path w="702945" h="85090">
                  <a:moveTo>
                    <a:pt x="574040" y="26847"/>
                  </a:moveTo>
                  <a:lnTo>
                    <a:pt x="573201" y="26212"/>
                  </a:lnTo>
                  <a:lnTo>
                    <a:pt x="572846" y="27241"/>
                  </a:lnTo>
                  <a:lnTo>
                    <a:pt x="572795" y="27508"/>
                  </a:lnTo>
                  <a:lnTo>
                    <a:pt x="574040" y="26847"/>
                  </a:lnTo>
                  <a:close/>
                </a:path>
                <a:path w="702945" h="85090">
                  <a:moveTo>
                    <a:pt x="574141" y="27343"/>
                  </a:moveTo>
                  <a:lnTo>
                    <a:pt x="573976" y="27584"/>
                  </a:lnTo>
                  <a:lnTo>
                    <a:pt x="574128" y="27584"/>
                  </a:lnTo>
                  <a:lnTo>
                    <a:pt x="574141" y="27343"/>
                  </a:lnTo>
                  <a:close/>
                </a:path>
                <a:path w="702945" h="85090">
                  <a:moveTo>
                    <a:pt x="574675" y="26504"/>
                  </a:moveTo>
                  <a:lnTo>
                    <a:pt x="574040" y="26847"/>
                  </a:lnTo>
                  <a:lnTo>
                    <a:pt x="574141" y="27343"/>
                  </a:lnTo>
                  <a:lnTo>
                    <a:pt x="574675" y="26504"/>
                  </a:lnTo>
                  <a:close/>
                </a:path>
                <a:path w="702945" h="85090">
                  <a:moveTo>
                    <a:pt x="574954" y="28155"/>
                  </a:moveTo>
                  <a:lnTo>
                    <a:pt x="574497" y="27889"/>
                  </a:lnTo>
                  <a:lnTo>
                    <a:pt x="574675" y="28803"/>
                  </a:lnTo>
                  <a:lnTo>
                    <a:pt x="574954" y="28155"/>
                  </a:lnTo>
                  <a:close/>
                </a:path>
                <a:path w="702945" h="85090">
                  <a:moveTo>
                    <a:pt x="575233" y="29032"/>
                  </a:moveTo>
                  <a:lnTo>
                    <a:pt x="574700" y="28917"/>
                  </a:lnTo>
                  <a:lnTo>
                    <a:pt x="574802" y="29438"/>
                  </a:lnTo>
                  <a:lnTo>
                    <a:pt x="575233" y="29032"/>
                  </a:lnTo>
                  <a:close/>
                </a:path>
                <a:path w="702945" h="85090">
                  <a:moveTo>
                    <a:pt x="575348" y="27241"/>
                  </a:moveTo>
                  <a:lnTo>
                    <a:pt x="575195" y="27584"/>
                  </a:lnTo>
                  <a:lnTo>
                    <a:pt x="575068" y="28219"/>
                  </a:lnTo>
                  <a:lnTo>
                    <a:pt x="575297" y="28346"/>
                  </a:lnTo>
                  <a:lnTo>
                    <a:pt x="575297" y="28219"/>
                  </a:lnTo>
                  <a:lnTo>
                    <a:pt x="575348" y="27241"/>
                  </a:lnTo>
                  <a:close/>
                </a:path>
                <a:path w="702945" h="85090">
                  <a:moveTo>
                    <a:pt x="575449" y="25323"/>
                  </a:moveTo>
                  <a:lnTo>
                    <a:pt x="574675" y="26504"/>
                  </a:lnTo>
                  <a:lnTo>
                    <a:pt x="575398" y="26123"/>
                  </a:lnTo>
                  <a:lnTo>
                    <a:pt x="575449" y="25323"/>
                  </a:lnTo>
                  <a:close/>
                </a:path>
                <a:path w="702945" h="85090">
                  <a:moveTo>
                    <a:pt x="575703" y="27889"/>
                  </a:moveTo>
                  <a:lnTo>
                    <a:pt x="575297" y="28219"/>
                  </a:lnTo>
                  <a:lnTo>
                    <a:pt x="575703" y="27889"/>
                  </a:lnTo>
                  <a:close/>
                </a:path>
                <a:path w="702945" h="85090">
                  <a:moveTo>
                    <a:pt x="575906" y="29083"/>
                  </a:moveTo>
                  <a:lnTo>
                    <a:pt x="575398" y="28879"/>
                  </a:lnTo>
                  <a:lnTo>
                    <a:pt x="575233" y="29032"/>
                  </a:lnTo>
                  <a:lnTo>
                    <a:pt x="575818" y="29146"/>
                  </a:lnTo>
                  <a:close/>
                </a:path>
                <a:path w="702945" h="85090">
                  <a:moveTo>
                    <a:pt x="575957" y="25819"/>
                  </a:moveTo>
                  <a:lnTo>
                    <a:pt x="575449" y="26085"/>
                  </a:lnTo>
                  <a:lnTo>
                    <a:pt x="575348" y="27241"/>
                  </a:lnTo>
                  <a:lnTo>
                    <a:pt x="575957" y="25819"/>
                  </a:lnTo>
                  <a:close/>
                </a:path>
                <a:path w="702945" h="85090">
                  <a:moveTo>
                    <a:pt x="576021" y="24422"/>
                  </a:moveTo>
                  <a:lnTo>
                    <a:pt x="573697" y="24587"/>
                  </a:lnTo>
                  <a:lnTo>
                    <a:pt x="574636" y="25031"/>
                  </a:lnTo>
                  <a:lnTo>
                    <a:pt x="576021" y="24422"/>
                  </a:lnTo>
                  <a:close/>
                </a:path>
                <a:path w="702945" h="85090">
                  <a:moveTo>
                    <a:pt x="577481" y="25857"/>
                  </a:moveTo>
                  <a:lnTo>
                    <a:pt x="575703" y="27889"/>
                  </a:lnTo>
                  <a:lnTo>
                    <a:pt x="576440" y="27241"/>
                  </a:lnTo>
                  <a:lnTo>
                    <a:pt x="577189" y="26504"/>
                  </a:lnTo>
                  <a:lnTo>
                    <a:pt x="577481" y="25857"/>
                  </a:lnTo>
                  <a:close/>
                </a:path>
                <a:path w="702945" h="85090">
                  <a:moveTo>
                    <a:pt x="579539" y="29184"/>
                  </a:moveTo>
                  <a:lnTo>
                    <a:pt x="576021" y="29184"/>
                  </a:lnTo>
                  <a:lnTo>
                    <a:pt x="575754" y="29184"/>
                  </a:lnTo>
                  <a:lnTo>
                    <a:pt x="574878" y="29794"/>
                  </a:lnTo>
                  <a:lnTo>
                    <a:pt x="574802" y="29438"/>
                  </a:lnTo>
                  <a:lnTo>
                    <a:pt x="574141" y="30060"/>
                  </a:lnTo>
                  <a:lnTo>
                    <a:pt x="574382" y="29476"/>
                  </a:lnTo>
                  <a:lnTo>
                    <a:pt x="574509" y="29184"/>
                  </a:lnTo>
                  <a:lnTo>
                    <a:pt x="574509" y="28879"/>
                  </a:lnTo>
                  <a:lnTo>
                    <a:pt x="573074" y="28587"/>
                  </a:lnTo>
                  <a:lnTo>
                    <a:pt x="572604" y="27940"/>
                  </a:lnTo>
                  <a:lnTo>
                    <a:pt x="572046" y="29591"/>
                  </a:lnTo>
                  <a:lnTo>
                    <a:pt x="570865" y="30137"/>
                  </a:lnTo>
                  <a:lnTo>
                    <a:pt x="572960" y="30137"/>
                  </a:lnTo>
                  <a:lnTo>
                    <a:pt x="573493" y="29476"/>
                  </a:lnTo>
                  <a:lnTo>
                    <a:pt x="573341" y="32232"/>
                  </a:lnTo>
                  <a:lnTo>
                    <a:pt x="571131" y="33324"/>
                  </a:lnTo>
                  <a:lnTo>
                    <a:pt x="570585" y="34785"/>
                  </a:lnTo>
                  <a:lnTo>
                    <a:pt x="578777" y="35344"/>
                  </a:lnTo>
                  <a:lnTo>
                    <a:pt x="577989" y="30810"/>
                  </a:lnTo>
                  <a:lnTo>
                    <a:pt x="578700" y="30060"/>
                  </a:lnTo>
                  <a:lnTo>
                    <a:pt x="578954" y="29794"/>
                  </a:lnTo>
                  <a:lnTo>
                    <a:pt x="579539" y="29184"/>
                  </a:lnTo>
                  <a:close/>
                </a:path>
                <a:path w="702945" h="85090">
                  <a:moveTo>
                    <a:pt x="583272" y="24320"/>
                  </a:moveTo>
                  <a:lnTo>
                    <a:pt x="580186" y="23609"/>
                  </a:lnTo>
                  <a:lnTo>
                    <a:pt x="578700" y="23050"/>
                  </a:lnTo>
                  <a:lnTo>
                    <a:pt x="578789" y="23850"/>
                  </a:lnTo>
                  <a:lnTo>
                    <a:pt x="579526" y="25400"/>
                  </a:lnTo>
                  <a:lnTo>
                    <a:pt x="579742" y="26403"/>
                  </a:lnTo>
                  <a:lnTo>
                    <a:pt x="578078" y="25615"/>
                  </a:lnTo>
                  <a:lnTo>
                    <a:pt x="577189" y="26504"/>
                  </a:lnTo>
                  <a:lnTo>
                    <a:pt x="576033" y="29146"/>
                  </a:lnTo>
                  <a:lnTo>
                    <a:pt x="579577" y="29146"/>
                  </a:lnTo>
                  <a:lnTo>
                    <a:pt x="582218" y="26403"/>
                  </a:lnTo>
                  <a:lnTo>
                    <a:pt x="582523" y="26085"/>
                  </a:lnTo>
                  <a:lnTo>
                    <a:pt x="582891" y="26949"/>
                  </a:lnTo>
                  <a:lnTo>
                    <a:pt x="583006" y="26085"/>
                  </a:lnTo>
                  <a:lnTo>
                    <a:pt x="583272" y="24320"/>
                  </a:lnTo>
                  <a:close/>
                </a:path>
                <a:path w="702945" h="85090">
                  <a:moveTo>
                    <a:pt x="605993" y="57226"/>
                  </a:moveTo>
                  <a:lnTo>
                    <a:pt x="605726" y="57188"/>
                  </a:lnTo>
                  <a:lnTo>
                    <a:pt x="605993" y="57226"/>
                  </a:lnTo>
                  <a:close/>
                </a:path>
                <a:path w="702945" h="85090">
                  <a:moveTo>
                    <a:pt x="613625" y="60490"/>
                  </a:moveTo>
                  <a:lnTo>
                    <a:pt x="610158" y="60909"/>
                  </a:lnTo>
                  <a:lnTo>
                    <a:pt x="603415" y="60185"/>
                  </a:lnTo>
                  <a:lnTo>
                    <a:pt x="596900" y="61366"/>
                  </a:lnTo>
                  <a:lnTo>
                    <a:pt x="597382" y="61010"/>
                  </a:lnTo>
                  <a:lnTo>
                    <a:pt x="598525" y="60198"/>
                  </a:lnTo>
                  <a:lnTo>
                    <a:pt x="596976" y="58826"/>
                  </a:lnTo>
                  <a:lnTo>
                    <a:pt x="600011" y="58229"/>
                  </a:lnTo>
                  <a:lnTo>
                    <a:pt x="605726" y="57188"/>
                  </a:lnTo>
                  <a:lnTo>
                    <a:pt x="602322" y="56616"/>
                  </a:lnTo>
                  <a:lnTo>
                    <a:pt x="597281" y="58229"/>
                  </a:lnTo>
                  <a:lnTo>
                    <a:pt x="590283" y="58077"/>
                  </a:lnTo>
                  <a:lnTo>
                    <a:pt x="583933" y="61010"/>
                  </a:lnTo>
                  <a:lnTo>
                    <a:pt x="587121" y="57759"/>
                  </a:lnTo>
                  <a:lnTo>
                    <a:pt x="577684" y="61442"/>
                  </a:lnTo>
                  <a:lnTo>
                    <a:pt x="578777" y="58039"/>
                  </a:lnTo>
                  <a:lnTo>
                    <a:pt x="575284" y="60960"/>
                  </a:lnTo>
                  <a:lnTo>
                    <a:pt x="568680" y="61226"/>
                  </a:lnTo>
                  <a:lnTo>
                    <a:pt x="562229" y="61772"/>
                  </a:lnTo>
                  <a:lnTo>
                    <a:pt x="559168" y="65544"/>
                  </a:lnTo>
                  <a:lnTo>
                    <a:pt x="558025" y="65392"/>
                  </a:lnTo>
                  <a:lnTo>
                    <a:pt x="555053" y="64973"/>
                  </a:lnTo>
                  <a:lnTo>
                    <a:pt x="554228" y="65125"/>
                  </a:lnTo>
                  <a:lnTo>
                    <a:pt x="553148" y="65392"/>
                  </a:lnTo>
                  <a:lnTo>
                    <a:pt x="548309" y="65087"/>
                  </a:lnTo>
                  <a:lnTo>
                    <a:pt x="548233" y="64135"/>
                  </a:lnTo>
                  <a:lnTo>
                    <a:pt x="549973" y="63982"/>
                  </a:lnTo>
                  <a:lnTo>
                    <a:pt x="550659" y="63741"/>
                  </a:lnTo>
                  <a:lnTo>
                    <a:pt x="546392" y="62357"/>
                  </a:lnTo>
                  <a:lnTo>
                    <a:pt x="544664" y="67932"/>
                  </a:lnTo>
                  <a:lnTo>
                    <a:pt x="540931" y="64363"/>
                  </a:lnTo>
                  <a:lnTo>
                    <a:pt x="532587" y="64490"/>
                  </a:lnTo>
                  <a:lnTo>
                    <a:pt x="539711" y="66802"/>
                  </a:lnTo>
                  <a:lnTo>
                    <a:pt x="535000" y="69494"/>
                  </a:lnTo>
                  <a:lnTo>
                    <a:pt x="526237" y="69151"/>
                  </a:lnTo>
                  <a:lnTo>
                    <a:pt x="526859" y="68795"/>
                  </a:lnTo>
                  <a:lnTo>
                    <a:pt x="528599" y="67805"/>
                  </a:lnTo>
                  <a:lnTo>
                    <a:pt x="523532" y="64668"/>
                  </a:lnTo>
                  <a:lnTo>
                    <a:pt x="523087" y="68795"/>
                  </a:lnTo>
                  <a:lnTo>
                    <a:pt x="517753" y="67208"/>
                  </a:lnTo>
                  <a:lnTo>
                    <a:pt x="513702" y="69634"/>
                  </a:lnTo>
                  <a:lnTo>
                    <a:pt x="514781" y="69748"/>
                  </a:lnTo>
                  <a:lnTo>
                    <a:pt x="520725" y="70104"/>
                  </a:lnTo>
                  <a:lnTo>
                    <a:pt x="516978" y="71932"/>
                  </a:lnTo>
                  <a:lnTo>
                    <a:pt x="506869" y="72021"/>
                  </a:lnTo>
                  <a:lnTo>
                    <a:pt x="508787" y="74803"/>
                  </a:lnTo>
                  <a:lnTo>
                    <a:pt x="511556" y="74841"/>
                  </a:lnTo>
                  <a:lnTo>
                    <a:pt x="513080" y="77254"/>
                  </a:lnTo>
                  <a:lnTo>
                    <a:pt x="515467" y="75907"/>
                  </a:lnTo>
                  <a:lnTo>
                    <a:pt x="518083" y="73012"/>
                  </a:lnTo>
                  <a:lnTo>
                    <a:pt x="520687" y="75552"/>
                  </a:lnTo>
                  <a:lnTo>
                    <a:pt x="520204" y="73253"/>
                  </a:lnTo>
                  <a:lnTo>
                    <a:pt x="524802" y="74091"/>
                  </a:lnTo>
                  <a:lnTo>
                    <a:pt x="529107" y="73253"/>
                  </a:lnTo>
                  <a:lnTo>
                    <a:pt x="530339" y="73012"/>
                  </a:lnTo>
                  <a:lnTo>
                    <a:pt x="530999" y="72885"/>
                  </a:lnTo>
                  <a:lnTo>
                    <a:pt x="536041" y="75057"/>
                  </a:lnTo>
                  <a:lnTo>
                    <a:pt x="538378" y="72885"/>
                  </a:lnTo>
                  <a:lnTo>
                    <a:pt x="541324" y="70154"/>
                  </a:lnTo>
                  <a:lnTo>
                    <a:pt x="547547" y="71602"/>
                  </a:lnTo>
                  <a:lnTo>
                    <a:pt x="553885" y="70523"/>
                  </a:lnTo>
                  <a:lnTo>
                    <a:pt x="554697" y="70154"/>
                  </a:lnTo>
                  <a:lnTo>
                    <a:pt x="556158" y="69494"/>
                  </a:lnTo>
                  <a:lnTo>
                    <a:pt x="559612" y="67932"/>
                  </a:lnTo>
                  <a:lnTo>
                    <a:pt x="559854" y="67805"/>
                  </a:lnTo>
                  <a:lnTo>
                    <a:pt x="563130" y="65544"/>
                  </a:lnTo>
                  <a:lnTo>
                    <a:pt x="564667" y="64490"/>
                  </a:lnTo>
                  <a:lnTo>
                    <a:pt x="567613" y="64490"/>
                  </a:lnTo>
                  <a:lnTo>
                    <a:pt x="571677" y="64770"/>
                  </a:lnTo>
                  <a:lnTo>
                    <a:pt x="571754" y="65760"/>
                  </a:lnTo>
                  <a:lnTo>
                    <a:pt x="571144" y="66167"/>
                  </a:lnTo>
                  <a:lnTo>
                    <a:pt x="570141" y="66954"/>
                  </a:lnTo>
                  <a:lnTo>
                    <a:pt x="568909" y="67691"/>
                  </a:lnTo>
                  <a:lnTo>
                    <a:pt x="572998" y="67411"/>
                  </a:lnTo>
                  <a:lnTo>
                    <a:pt x="578256" y="69380"/>
                  </a:lnTo>
                  <a:lnTo>
                    <a:pt x="579196" y="67411"/>
                  </a:lnTo>
                  <a:lnTo>
                    <a:pt x="580136" y="65468"/>
                  </a:lnTo>
                  <a:lnTo>
                    <a:pt x="582701" y="64477"/>
                  </a:lnTo>
                  <a:lnTo>
                    <a:pt x="584187" y="63906"/>
                  </a:lnTo>
                  <a:lnTo>
                    <a:pt x="583463" y="67665"/>
                  </a:lnTo>
                  <a:lnTo>
                    <a:pt x="586663" y="67919"/>
                  </a:lnTo>
                  <a:lnTo>
                    <a:pt x="593966" y="65417"/>
                  </a:lnTo>
                  <a:lnTo>
                    <a:pt x="602500" y="65036"/>
                  </a:lnTo>
                  <a:lnTo>
                    <a:pt x="609866" y="64249"/>
                  </a:lnTo>
                  <a:lnTo>
                    <a:pt x="610196" y="63906"/>
                  </a:lnTo>
                  <a:lnTo>
                    <a:pt x="612660" y="61442"/>
                  </a:lnTo>
                  <a:lnTo>
                    <a:pt x="613194" y="60909"/>
                  </a:lnTo>
                  <a:lnTo>
                    <a:pt x="613625" y="60490"/>
                  </a:lnTo>
                  <a:close/>
                </a:path>
                <a:path w="702945" h="85090">
                  <a:moveTo>
                    <a:pt x="651027" y="12217"/>
                  </a:moveTo>
                  <a:lnTo>
                    <a:pt x="649833" y="11823"/>
                  </a:lnTo>
                  <a:lnTo>
                    <a:pt x="650100" y="12319"/>
                  </a:lnTo>
                  <a:lnTo>
                    <a:pt x="651027" y="12217"/>
                  </a:lnTo>
                  <a:close/>
                </a:path>
                <a:path w="702945" h="85090">
                  <a:moveTo>
                    <a:pt x="653491" y="13004"/>
                  </a:moveTo>
                  <a:lnTo>
                    <a:pt x="652246" y="12077"/>
                  </a:lnTo>
                  <a:lnTo>
                    <a:pt x="651027" y="12217"/>
                  </a:lnTo>
                  <a:lnTo>
                    <a:pt x="653491" y="13004"/>
                  </a:lnTo>
                  <a:close/>
                </a:path>
                <a:path w="702945" h="85090">
                  <a:moveTo>
                    <a:pt x="670280" y="50342"/>
                  </a:moveTo>
                  <a:lnTo>
                    <a:pt x="667740" y="50215"/>
                  </a:lnTo>
                  <a:lnTo>
                    <a:pt x="667524" y="50863"/>
                  </a:lnTo>
                  <a:lnTo>
                    <a:pt x="670280" y="50342"/>
                  </a:lnTo>
                  <a:close/>
                </a:path>
                <a:path w="702945" h="85090">
                  <a:moveTo>
                    <a:pt x="670318" y="51943"/>
                  </a:moveTo>
                  <a:lnTo>
                    <a:pt x="668845" y="51828"/>
                  </a:lnTo>
                  <a:lnTo>
                    <a:pt x="666026" y="52146"/>
                  </a:lnTo>
                  <a:lnTo>
                    <a:pt x="665175" y="53162"/>
                  </a:lnTo>
                  <a:lnTo>
                    <a:pt x="666242" y="53098"/>
                  </a:lnTo>
                  <a:lnTo>
                    <a:pt x="668413" y="53124"/>
                  </a:lnTo>
                  <a:lnTo>
                    <a:pt x="670318" y="51943"/>
                  </a:lnTo>
                  <a:close/>
                </a:path>
                <a:path w="702945" h="85090">
                  <a:moveTo>
                    <a:pt x="683209" y="20104"/>
                  </a:moveTo>
                  <a:lnTo>
                    <a:pt x="681723" y="18186"/>
                  </a:lnTo>
                  <a:lnTo>
                    <a:pt x="677773" y="18923"/>
                  </a:lnTo>
                  <a:lnTo>
                    <a:pt x="683209" y="20104"/>
                  </a:lnTo>
                  <a:close/>
                </a:path>
                <a:path w="702945" h="85090">
                  <a:moveTo>
                    <a:pt x="686028" y="26797"/>
                  </a:moveTo>
                  <a:lnTo>
                    <a:pt x="685253" y="26022"/>
                  </a:lnTo>
                  <a:lnTo>
                    <a:pt x="685126" y="25019"/>
                  </a:lnTo>
                  <a:lnTo>
                    <a:pt x="685038" y="23825"/>
                  </a:lnTo>
                  <a:lnTo>
                    <a:pt x="683336" y="23152"/>
                  </a:lnTo>
                  <a:lnTo>
                    <a:pt x="682282" y="22733"/>
                  </a:lnTo>
                  <a:lnTo>
                    <a:pt x="682625" y="21780"/>
                  </a:lnTo>
                  <a:lnTo>
                    <a:pt x="683145" y="20408"/>
                  </a:lnTo>
                  <a:lnTo>
                    <a:pt x="683221" y="20116"/>
                  </a:lnTo>
                  <a:lnTo>
                    <a:pt x="679678" y="21780"/>
                  </a:lnTo>
                  <a:lnTo>
                    <a:pt x="674801" y="18465"/>
                  </a:lnTo>
                  <a:lnTo>
                    <a:pt x="666318" y="15925"/>
                  </a:lnTo>
                  <a:lnTo>
                    <a:pt x="660476" y="15036"/>
                  </a:lnTo>
                  <a:lnTo>
                    <a:pt x="657301" y="14554"/>
                  </a:lnTo>
                  <a:lnTo>
                    <a:pt x="656640" y="14465"/>
                  </a:lnTo>
                  <a:lnTo>
                    <a:pt x="651281" y="14389"/>
                  </a:lnTo>
                  <a:lnTo>
                    <a:pt x="651383" y="14554"/>
                  </a:lnTo>
                  <a:lnTo>
                    <a:pt x="648233" y="14351"/>
                  </a:lnTo>
                  <a:lnTo>
                    <a:pt x="651281" y="14389"/>
                  </a:lnTo>
                  <a:lnTo>
                    <a:pt x="650100" y="12319"/>
                  </a:lnTo>
                  <a:lnTo>
                    <a:pt x="647192" y="12623"/>
                  </a:lnTo>
                  <a:lnTo>
                    <a:pt x="646811" y="14490"/>
                  </a:lnTo>
                  <a:lnTo>
                    <a:pt x="640359" y="15036"/>
                  </a:lnTo>
                  <a:lnTo>
                    <a:pt x="639381" y="14732"/>
                  </a:lnTo>
                  <a:lnTo>
                    <a:pt x="632714" y="12623"/>
                  </a:lnTo>
                  <a:lnTo>
                    <a:pt x="627189" y="10096"/>
                  </a:lnTo>
                  <a:lnTo>
                    <a:pt x="628408" y="11988"/>
                  </a:lnTo>
                  <a:lnTo>
                    <a:pt x="628472" y="12319"/>
                  </a:lnTo>
                  <a:lnTo>
                    <a:pt x="623316" y="14732"/>
                  </a:lnTo>
                  <a:lnTo>
                    <a:pt x="622287" y="13754"/>
                  </a:lnTo>
                  <a:lnTo>
                    <a:pt x="616585" y="8255"/>
                  </a:lnTo>
                  <a:lnTo>
                    <a:pt x="607695" y="9093"/>
                  </a:lnTo>
                  <a:lnTo>
                    <a:pt x="607885" y="9156"/>
                  </a:lnTo>
                  <a:lnTo>
                    <a:pt x="605040" y="9232"/>
                  </a:lnTo>
                  <a:lnTo>
                    <a:pt x="602170" y="13754"/>
                  </a:lnTo>
                  <a:lnTo>
                    <a:pt x="597179" y="12255"/>
                  </a:lnTo>
                  <a:lnTo>
                    <a:pt x="598309" y="10769"/>
                  </a:lnTo>
                  <a:lnTo>
                    <a:pt x="598500" y="10515"/>
                  </a:lnTo>
                  <a:lnTo>
                    <a:pt x="598843" y="10083"/>
                  </a:lnTo>
                  <a:lnTo>
                    <a:pt x="601573" y="10566"/>
                  </a:lnTo>
                  <a:lnTo>
                    <a:pt x="601560" y="10083"/>
                  </a:lnTo>
                  <a:lnTo>
                    <a:pt x="601522" y="8216"/>
                  </a:lnTo>
                  <a:lnTo>
                    <a:pt x="593559" y="10515"/>
                  </a:lnTo>
                  <a:lnTo>
                    <a:pt x="593128" y="9918"/>
                  </a:lnTo>
                  <a:lnTo>
                    <a:pt x="592366" y="8826"/>
                  </a:lnTo>
                  <a:lnTo>
                    <a:pt x="583552" y="9918"/>
                  </a:lnTo>
                  <a:lnTo>
                    <a:pt x="586587" y="7480"/>
                  </a:lnTo>
                  <a:lnTo>
                    <a:pt x="581710" y="10769"/>
                  </a:lnTo>
                  <a:lnTo>
                    <a:pt x="572084" y="6477"/>
                  </a:lnTo>
                  <a:lnTo>
                    <a:pt x="572541" y="7264"/>
                  </a:lnTo>
                  <a:lnTo>
                    <a:pt x="570623" y="6731"/>
                  </a:lnTo>
                  <a:lnTo>
                    <a:pt x="566521" y="9906"/>
                  </a:lnTo>
                  <a:lnTo>
                    <a:pt x="567067" y="11696"/>
                  </a:lnTo>
                  <a:lnTo>
                    <a:pt x="569188" y="11252"/>
                  </a:lnTo>
                  <a:lnTo>
                    <a:pt x="571830" y="12687"/>
                  </a:lnTo>
                  <a:lnTo>
                    <a:pt x="572325" y="11137"/>
                  </a:lnTo>
                  <a:lnTo>
                    <a:pt x="571995" y="10731"/>
                  </a:lnTo>
                  <a:lnTo>
                    <a:pt x="572096" y="9779"/>
                  </a:lnTo>
                  <a:lnTo>
                    <a:pt x="570687" y="10058"/>
                  </a:lnTo>
                  <a:lnTo>
                    <a:pt x="573036" y="8102"/>
                  </a:lnTo>
                  <a:lnTo>
                    <a:pt x="575373" y="11988"/>
                  </a:lnTo>
                  <a:lnTo>
                    <a:pt x="593598" y="12903"/>
                  </a:lnTo>
                  <a:lnTo>
                    <a:pt x="613689" y="15036"/>
                  </a:lnTo>
                  <a:lnTo>
                    <a:pt x="634238" y="17284"/>
                  </a:lnTo>
                  <a:lnTo>
                    <a:pt x="654405" y="18542"/>
                  </a:lnTo>
                  <a:lnTo>
                    <a:pt x="649935" y="19773"/>
                  </a:lnTo>
                  <a:lnTo>
                    <a:pt x="658660" y="20408"/>
                  </a:lnTo>
                  <a:lnTo>
                    <a:pt x="665086" y="22733"/>
                  </a:lnTo>
                  <a:lnTo>
                    <a:pt x="671118" y="24422"/>
                  </a:lnTo>
                  <a:lnTo>
                    <a:pt x="678840" y="23152"/>
                  </a:lnTo>
                  <a:lnTo>
                    <a:pt x="676186" y="26746"/>
                  </a:lnTo>
                  <a:lnTo>
                    <a:pt x="680986" y="29476"/>
                  </a:lnTo>
                  <a:lnTo>
                    <a:pt x="686028" y="26797"/>
                  </a:lnTo>
                  <a:close/>
                </a:path>
                <a:path w="702945" h="85090">
                  <a:moveTo>
                    <a:pt x="687171" y="40805"/>
                  </a:moveTo>
                  <a:lnTo>
                    <a:pt x="685584" y="41389"/>
                  </a:lnTo>
                  <a:lnTo>
                    <a:pt x="685685" y="40881"/>
                  </a:lnTo>
                  <a:lnTo>
                    <a:pt x="686460" y="37198"/>
                  </a:lnTo>
                  <a:lnTo>
                    <a:pt x="681939" y="40881"/>
                  </a:lnTo>
                  <a:lnTo>
                    <a:pt x="675614" y="37744"/>
                  </a:lnTo>
                  <a:lnTo>
                    <a:pt x="670585" y="45847"/>
                  </a:lnTo>
                  <a:lnTo>
                    <a:pt x="665784" y="44919"/>
                  </a:lnTo>
                  <a:lnTo>
                    <a:pt x="664743" y="46532"/>
                  </a:lnTo>
                  <a:lnTo>
                    <a:pt x="658863" y="50215"/>
                  </a:lnTo>
                  <a:lnTo>
                    <a:pt x="659511" y="45110"/>
                  </a:lnTo>
                  <a:lnTo>
                    <a:pt x="654354" y="45275"/>
                  </a:lnTo>
                  <a:lnTo>
                    <a:pt x="648525" y="47244"/>
                  </a:lnTo>
                  <a:lnTo>
                    <a:pt x="646049" y="53479"/>
                  </a:lnTo>
                  <a:lnTo>
                    <a:pt x="640359" y="53174"/>
                  </a:lnTo>
                  <a:lnTo>
                    <a:pt x="638009" y="53797"/>
                  </a:lnTo>
                  <a:lnTo>
                    <a:pt x="638111" y="52197"/>
                  </a:lnTo>
                  <a:lnTo>
                    <a:pt x="638619" y="50927"/>
                  </a:lnTo>
                  <a:lnTo>
                    <a:pt x="633120" y="51511"/>
                  </a:lnTo>
                  <a:lnTo>
                    <a:pt x="631672" y="56095"/>
                  </a:lnTo>
                  <a:lnTo>
                    <a:pt x="627964" y="57277"/>
                  </a:lnTo>
                  <a:lnTo>
                    <a:pt x="623887" y="53352"/>
                  </a:lnTo>
                  <a:lnTo>
                    <a:pt x="617385" y="55156"/>
                  </a:lnTo>
                  <a:lnTo>
                    <a:pt x="609752" y="57848"/>
                  </a:lnTo>
                  <a:lnTo>
                    <a:pt x="605993" y="57226"/>
                  </a:lnTo>
                  <a:lnTo>
                    <a:pt x="609650" y="59613"/>
                  </a:lnTo>
                  <a:lnTo>
                    <a:pt x="614934" y="57848"/>
                  </a:lnTo>
                  <a:lnTo>
                    <a:pt x="616051" y="57467"/>
                  </a:lnTo>
                  <a:lnTo>
                    <a:pt x="615975" y="62547"/>
                  </a:lnTo>
                  <a:lnTo>
                    <a:pt x="624433" y="62484"/>
                  </a:lnTo>
                  <a:lnTo>
                    <a:pt x="631990" y="59499"/>
                  </a:lnTo>
                  <a:lnTo>
                    <a:pt x="637578" y="57467"/>
                  </a:lnTo>
                  <a:lnTo>
                    <a:pt x="638111" y="57277"/>
                  </a:lnTo>
                  <a:lnTo>
                    <a:pt x="639152" y="56908"/>
                  </a:lnTo>
                  <a:lnTo>
                    <a:pt x="646430" y="57975"/>
                  </a:lnTo>
                  <a:lnTo>
                    <a:pt x="649439" y="56908"/>
                  </a:lnTo>
                  <a:lnTo>
                    <a:pt x="658202" y="53822"/>
                  </a:lnTo>
                  <a:lnTo>
                    <a:pt x="658520" y="53479"/>
                  </a:lnTo>
                  <a:lnTo>
                    <a:pt x="661377" y="50431"/>
                  </a:lnTo>
                  <a:lnTo>
                    <a:pt x="661352" y="52031"/>
                  </a:lnTo>
                  <a:lnTo>
                    <a:pt x="663981" y="50711"/>
                  </a:lnTo>
                  <a:lnTo>
                    <a:pt x="664476" y="50431"/>
                  </a:lnTo>
                  <a:lnTo>
                    <a:pt x="664870" y="50215"/>
                  </a:lnTo>
                  <a:lnTo>
                    <a:pt x="670369" y="47155"/>
                  </a:lnTo>
                  <a:lnTo>
                    <a:pt x="673773" y="47155"/>
                  </a:lnTo>
                  <a:lnTo>
                    <a:pt x="670255" y="48742"/>
                  </a:lnTo>
                  <a:lnTo>
                    <a:pt x="677468" y="48882"/>
                  </a:lnTo>
                  <a:lnTo>
                    <a:pt x="682231" y="44678"/>
                  </a:lnTo>
                  <a:lnTo>
                    <a:pt x="686422" y="41389"/>
                  </a:lnTo>
                  <a:lnTo>
                    <a:pt x="687171" y="40805"/>
                  </a:lnTo>
                  <a:close/>
                </a:path>
                <a:path w="702945" h="85090">
                  <a:moveTo>
                    <a:pt x="687285" y="24257"/>
                  </a:moveTo>
                  <a:lnTo>
                    <a:pt x="684987" y="23139"/>
                  </a:lnTo>
                  <a:lnTo>
                    <a:pt x="685038" y="23825"/>
                  </a:lnTo>
                  <a:lnTo>
                    <a:pt x="685977" y="24193"/>
                  </a:lnTo>
                  <a:lnTo>
                    <a:pt x="687285" y="24257"/>
                  </a:lnTo>
                  <a:close/>
                </a:path>
                <a:path w="702945" h="85090">
                  <a:moveTo>
                    <a:pt x="687933" y="35991"/>
                  </a:moveTo>
                  <a:lnTo>
                    <a:pt x="687146" y="33985"/>
                  </a:lnTo>
                  <a:lnTo>
                    <a:pt x="686460" y="37198"/>
                  </a:lnTo>
                  <a:lnTo>
                    <a:pt x="687933" y="35991"/>
                  </a:lnTo>
                  <a:close/>
                </a:path>
                <a:path w="702945" h="85090">
                  <a:moveTo>
                    <a:pt x="688505" y="37426"/>
                  </a:moveTo>
                  <a:lnTo>
                    <a:pt x="688200" y="36664"/>
                  </a:lnTo>
                  <a:lnTo>
                    <a:pt x="687400" y="37477"/>
                  </a:lnTo>
                  <a:lnTo>
                    <a:pt x="688505" y="37426"/>
                  </a:lnTo>
                  <a:close/>
                </a:path>
                <a:path w="702945" h="85090">
                  <a:moveTo>
                    <a:pt x="689216" y="35636"/>
                  </a:moveTo>
                  <a:lnTo>
                    <a:pt x="689152" y="35001"/>
                  </a:lnTo>
                  <a:lnTo>
                    <a:pt x="687933" y="35991"/>
                  </a:lnTo>
                  <a:lnTo>
                    <a:pt x="688200" y="36664"/>
                  </a:lnTo>
                  <a:lnTo>
                    <a:pt x="689216" y="35636"/>
                  </a:lnTo>
                  <a:close/>
                </a:path>
                <a:path w="702945" h="85090">
                  <a:moveTo>
                    <a:pt x="689813" y="26022"/>
                  </a:moveTo>
                  <a:lnTo>
                    <a:pt x="689508" y="24942"/>
                  </a:lnTo>
                  <a:lnTo>
                    <a:pt x="686028" y="26797"/>
                  </a:lnTo>
                  <a:lnTo>
                    <a:pt x="687819" y="28549"/>
                  </a:lnTo>
                  <a:lnTo>
                    <a:pt x="689813" y="26022"/>
                  </a:lnTo>
                  <a:close/>
                </a:path>
                <a:path w="702945" h="85090">
                  <a:moveTo>
                    <a:pt x="690740" y="24396"/>
                  </a:moveTo>
                  <a:lnTo>
                    <a:pt x="687285" y="24257"/>
                  </a:lnTo>
                  <a:lnTo>
                    <a:pt x="688886" y="25019"/>
                  </a:lnTo>
                  <a:lnTo>
                    <a:pt x="690740" y="24396"/>
                  </a:lnTo>
                  <a:close/>
                </a:path>
                <a:path w="702945" h="85090">
                  <a:moveTo>
                    <a:pt x="693102" y="34213"/>
                  </a:moveTo>
                  <a:lnTo>
                    <a:pt x="693026" y="33413"/>
                  </a:lnTo>
                  <a:lnTo>
                    <a:pt x="692111" y="33667"/>
                  </a:lnTo>
                  <a:lnTo>
                    <a:pt x="693102" y="34213"/>
                  </a:lnTo>
                  <a:close/>
                </a:path>
                <a:path w="702945" h="85090">
                  <a:moveTo>
                    <a:pt x="694766" y="32918"/>
                  </a:moveTo>
                  <a:lnTo>
                    <a:pt x="693978" y="32613"/>
                  </a:lnTo>
                  <a:lnTo>
                    <a:pt x="693508" y="32283"/>
                  </a:lnTo>
                  <a:lnTo>
                    <a:pt x="692899" y="31851"/>
                  </a:lnTo>
                  <a:lnTo>
                    <a:pt x="693026" y="33413"/>
                  </a:lnTo>
                  <a:lnTo>
                    <a:pt x="694766" y="32918"/>
                  </a:lnTo>
                  <a:close/>
                </a:path>
                <a:path w="702945" h="85090">
                  <a:moveTo>
                    <a:pt x="702322" y="40144"/>
                  </a:moveTo>
                  <a:lnTo>
                    <a:pt x="699465" y="28740"/>
                  </a:lnTo>
                  <a:lnTo>
                    <a:pt x="699160" y="27101"/>
                  </a:lnTo>
                  <a:lnTo>
                    <a:pt x="698957" y="25984"/>
                  </a:lnTo>
                  <a:lnTo>
                    <a:pt x="699655" y="26454"/>
                  </a:lnTo>
                  <a:lnTo>
                    <a:pt x="699477" y="25984"/>
                  </a:lnTo>
                  <a:lnTo>
                    <a:pt x="698982" y="24549"/>
                  </a:lnTo>
                  <a:lnTo>
                    <a:pt x="695972" y="23876"/>
                  </a:lnTo>
                  <a:lnTo>
                    <a:pt x="693813" y="23342"/>
                  </a:lnTo>
                  <a:lnTo>
                    <a:pt x="693978" y="24422"/>
                  </a:lnTo>
                  <a:lnTo>
                    <a:pt x="695667" y="25742"/>
                  </a:lnTo>
                  <a:lnTo>
                    <a:pt x="696302" y="27101"/>
                  </a:lnTo>
                  <a:lnTo>
                    <a:pt x="694309" y="26250"/>
                  </a:lnTo>
                  <a:lnTo>
                    <a:pt x="691832" y="28105"/>
                  </a:lnTo>
                  <a:lnTo>
                    <a:pt x="690765" y="28740"/>
                  </a:lnTo>
                  <a:lnTo>
                    <a:pt x="690422" y="25247"/>
                  </a:lnTo>
                  <a:lnTo>
                    <a:pt x="689851" y="25958"/>
                  </a:lnTo>
                  <a:lnTo>
                    <a:pt x="689889" y="26250"/>
                  </a:lnTo>
                  <a:lnTo>
                    <a:pt x="691476" y="31673"/>
                  </a:lnTo>
                  <a:lnTo>
                    <a:pt x="692061" y="29997"/>
                  </a:lnTo>
                  <a:lnTo>
                    <a:pt x="693483" y="30721"/>
                  </a:lnTo>
                  <a:lnTo>
                    <a:pt x="692746" y="31699"/>
                  </a:lnTo>
                  <a:lnTo>
                    <a:pt x="693204" y="32080"/>
                  </a:lnTo>
                  <a:lnTo>
                    <a:pt x="693432" y="32258"/>
                  </a:lnTo>
                  <a:lnTo>
                    <a:pt x="693788" y="31508"/>
                  </a:lnTo>
                  <a:lnTo>
                    <a:pt x="696899" y="32372"/>
                  </a:lnTo>
                  <a:lnTo>
                    <a:pt x="696874" y="33058"/>
                  </a:lnTo>
                  <a:lnTo>
                    <a:pt x="693483" y="34417"/>
                  </a:lnTo>
                  <a:lnTo>
                    <a:pt x="693102" y="34213"/>
                  </a:lnTo>
                  <a:lnTo>
                    <a:pt x="693254" y="35902"/>
                  </a:lnTo>
                  <a:lnTo>
                    <a:pt x="690105" y="37350"/>
                  </a:lnTo>
                  <a:lnTo>
                    <a:pt x="688505" y="37426"/>
                  </a:lnTo>
                  <a:lnTo>
                    <a:pt x="690041" y="41275"/>
                  </a:lnTo>
                  <a:lnTo>
                    <a:pt x="694143" y="35140"/>
                  </a:lnTo>
                  <a:lnTo>
                    <a:pt x="694855" y="38265"/>
                  </a:lnTo>
                  <a:lnTo>
                    <a:pt x="691464" y="39916"/>
                  </a:lnTo>
                  <a:lnTo>
                    <a:pt x="690943" y="41732"/>
                  </a:lnTo>
                  <a:lnTo>
                    <a:pt x="702322" y="40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1065" y="7544930"/>
              <a:ext cx="440880" cy="14521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773386" y="7630528"/>
              <a:ext cx="790575" cy="60325"/>
            </a:xfrm>
            <a:custGeom>
              <a:avLst/>
              <a:gdLst/>
              <a:ahLst/>
              <a:cxnLst/>
              <a:rect l="l" t="t" r="r" b="b"/>
              <a:pathLst>
                <a:path w="790575" h="60325">
                  <a:moveTo>
                    <a:pt x="4330" y="56476"/>
                  </a:moveTo>
                  <a:lnTo>
                    <a:pt x="3594" y="55143"/>
                  </a:lnTo>
                  <a:lnTo>
                    <a:pt x="0" y="56388"/>
                  </a:lnTo>
                  <a:lnTo>
                    <a:pt x="4330" y="56476"/>
                  </a:lnTo>
                  <a:close/>
                </a:path>
                <a:path w="790575" h="60325">
                  <a:moveTo>
                    <a:pt x="7988" y="49237"/>
                  </a:moveTo>
                  <a:lnTo>
                    <a:pt x="7823" y="49237"/>
                  </a:lnTo>
                  <a:lnTo>
                    <a:pt x="7988" y="49237"/>
                  </a:lnTo>
                  <a:close/>
                </a:path>
                <a:path w="790575" h="60325">
                  <a:moveTo>
                    <a:pt x="62534" y="56527"/>
                  </a:moveTo>
                  <a:lnTo>
                    <a:pt x="60388" y="56908"/>
                  </a:lnTo>
                  <a:lnTo>
                    <a:pt x="57150" y="56502"/>
                  </a:lnTo>
                  <a:lnTo>
                    <a:pt x="58000" y="57950"/>
                  </a:lnTo>
                  <a:lnTo>
                    <a:pt x="59283" y="58064"/>
                  </a:lnTo>
                  <a:lnTo>
                    <a:pt x="58191" y="58267"/>
                  </a:lnTo>
                  <a:lnTo>
                    <a:pt x="59232" y="59994"/>
                  </a:lnTo>
                  <a:lnTo>
                    <a:pt x="62166" y="56908"/>
                  </a:lnTo>
                  <a:lnTo>
                    <a:pt x="62534" y="56527"/>
                  </a:lnTo>
                  <a:close/>
                </a:path>
                <a:path w="790575" h="60325">
                  <a:moveTo>
                    <a:pt x="63677" y="56172"/>
                  </a:moveTo>
                  <a:lnTo>
                    <a:pt x="63106" y="55930"/>
                  </a:lnTo>
                  <a:lnTo>
                    <a:pt x="62534" y="56527"/>
                  </a:lnTo>
                  <a:lnTo>
                    <a:pt x="63627" y="56324"/>
                  </a:lnTo>
                  <a:lnTo>
                    <a:pt x="63677" y="56172"/>
                  </a:lnTo>
                  <a:close/>
                </a:path>
                <a:path w="790575" h="60325">
                  <a:moveTo>
                    <a:pt x="67017" y="57492"/>
                  </a:moveTo>
                  <a:lnTo>
                    <a:pt x="66408" y="57251"/>
                  </a:lnTo>
                  <a:lnTo>
                    <a:pt x="67017" y="57492"/>
                  </a:lnTo>
                  <a:close/>
                </a:path>
                <a:path w="790575" h="60325">
                  <a:moveTo>
                    <a:pt x="68961" y="58254"/>
                  </a:moveTo>
                  <a:lnTo>
                    <a:pt x="68440" y="57873"/>
                  </a:lnTo>
                  <a:lnTo>
                    <a:pt x="67017" y="57492"/>
                  </a:lnTo>
                  <a:lnTo>
                    <a:pt x="68961" y="58254"/>
                  </a:lnTo>
                  <a:close/>
                </a:path>
                <a:path w="790575" h="60325">
                  <a:moveTo>
                    <a:pt x="238988" y="51219"/>
                  </a:moveTo>
                  <a:lnTo>
                    <a:pt x="236791" y="51803"/>
                  </a:lnTo>
                  <a:lnTo>
                    <a:pt x="237629" y="53301"/>
                  </a:lnTo>
                  <a:lnTo>
                    <a:pt x="238988" y="51219"/>
                  </a:lnTo>
                  <a:close/>
                </a:path>
                <a:path w="790575" h="60325">
                  <a:moveTo>
                    <a:pt x="240893" y="50749"/>
                  </a:moveTo>
                  <a:lnTo>
                    <a:pt x="239801" y="49974"/>
                  </a:lnTo>
                  <a:lnTo>
                    <a:pt x="238988" y="51219"/>
                  </a:lnTo>
                  <a:lnTo>
                    <a:pt x="239852" y="50990"/>
                  </a:lnTo>
                  <a:lnTo>
                    <a:pt x="240893" y="50749"/>
                  </a:lnTo>
                  <a:close/>
                </a:path>
                <a:path w="790575" h="60325">
                  <a:moveTo>
                    <a:pt x="287972" y="49085"/>
                  </a:moveTo>
                  <a:lnTo>
                    <a:pt x="284022" y="48501"/>
                  </a:lnTo>
                  <a:lnTo>
                    <a:pt x="283883" y="48488"/>
                  </a:lnTo>
                  <a:lnTo>
                    <a:pt x="284010" y="46977"/>
                  </a:lnTo>
                  <a:lnTo>
                    <a:pt x="284010" y="46431"/>
                  </a:lnTo>
                  <a:lnTo>
                    <a:pt x="283921" y="44742"/>
                  </a:lnTo>
                  <a:lnTo>
                    <a:pt x="279107" y="43357"/>
                  </a:lnTo>
                  <a:lnTo>
                    <a:pt x="264744" y="44792"/>
                  </a:lnTo>
                  <a:lnTo>
                    <a:pt x="247878" y="45897"/>
                  </a:lnTo>
                  <a:lnTo>
                    <a:pt x="230200" y="46431"/>
                  </a:lnTo>
                  <a:lnTo>
                    <a:pt x="213436" y="46075"/>
                  </a:lnTo>
                  <a:lnTo>
                    <a:pt x="211264" y="50368"/>
                  </a:lnTo>
                  <a:lnTo>
                    <a:pt x="209931" y="49898"/>
                  </a:lnTo>
                  <a:lnTo>
                    <a:pt x="199974" y="46355"/>
                  </a:lnTo>
                  <a:lnTo>
                    <a:pt x="196735" y="49898"/>
                  </a:lnTo>
                  <a:lnTo>
                    <a:pt x="196215" y="48539"/>
                  </a:lnTo>
                  <a:lnTo>
                    <a:pt x="194589" y="47409"/>
                  </a:lnTo>
                  <a:lnTo>
                    <a:pt x="194068" y="46075"/>
                  </a:lnTo>
                  <a:lnTo>
                    <a:pt x="188836" y="46977"/>
                  </a:lnTo>
                  <a:lnTo>
                    <a:pt x="190220" y="47879"/>
                  </a:lnTo>
                  <a:lnTo>
                    <a:pt x="193509" y="48844"/>
                  </a:lnTo>
                  <a:lnTo>
                    <a:pt x="194043" y="49949"/>
                  </a:lnTo>
                  <a:lnTo>
                    <a:pt x="188125" y="50660"/>
                  </a:lnTo>
                  <a:lnTo>
                    <a:pt x="187248" y="50215"/>
                  </a:lnTo>
                  <a:lnTo>
                    <a:pt x="183349" y="48221"/>
                  </a:lnTo>
                  <a:lnTo>
                    <a:pt x="183438" y="47828"/>
                  </a:lnTo>
                  <a:lnTo>
                    <a:pt x="183857" y="46647"/>
                  </a:lnTo>
                  <a:lnTo>
                    <a:pt x="174155" y="46596"/>
                  </a:lnTo>
                  <a:lnTo>
                    <a:pt x="182765" y="47828"/>
                  </a:lnTo>
                  <a:lnTo>
                    <a:pt x="177888" y="50215"/>
                  </a:lnTo>
                  <a:lnTo>
                    <a:pt x="177698" y="50088"/>
                  </a:lnTo>
                  <a:lnTo>
                    <a:pt x="177241" y="49771"/>
                  </a:lnTo>
                  <a:lnTo>
                    <a:pt x="171488" y="45669"/>
                  </a:lnTo>
                  <a:lnTo>
                    <a:pt x="147281" y="47409"/>
                  </a:lnTo>
                  <a:lnTo>
                    <a:pt x="120853" y="49009"/>
                  </a:lnTo>
                  <a:lnTo>
                    <a:pt x="93624" y="49771"/>
                  </a:lnTo>
                  <a:lnTo>
                    <a:pt x="67043" y="48971"/>
                  </a:lnTo>
                  <a:lnTo>
                    <a:pt x="69646" y="51879"/>
                  </a:lnTo>
                  <a:lnTo>
                    <a:pt x="58801" y="52158"/>
                  </a:lnTo>
                  <a:lnTo>
                    <a:pt x="49072" y="53822"/>
                  </a:lnTo>
                  <a:lnTo>
                    <a:pt x="39674" y="54597"/>
                  </a:lnTo>
                  <a:lnTo>
                    <a:pt x="29806" y="52209"/>
                  </a:lnTo>
                  <a:lnTo>
                    <a:pt x="25095" y="54724"/>
                  </a:lnTo>
                  <a:lnTo>
                    <a:pt x="27686" y="53314"/>
                  </a:lnTo>
                  <a:lnTo>
                    <a:pt x="27114" y="52997"/>
                  </a:lnTo>
                  <a:lnTo>
                    <a:pt x="22402" y="50342"/>
                  </a:lnTo>
                  <a:lnTo>
                    <a:pt x="24472" y="49339"/>
                  </a:lnTo>
                  <a:lnTo>
                    <a:pt x="26492" y="48361"/>
                  </a:lnTo>
                  <a:lnTo>
                    <a:pt x="22250" y="49339"/>
                  </a:lnTo>
                  <a:lnTo>
                    <a:pt x="17741" y="48221"/>
                  </a:lnTo>
                  <a:lnTo>
                    <a:pt x="13373" y="49123"/>
                  </a:lnTo>
                  <a:lnTo>
                    <a:pt x="21158" y="50533"/>
                  </a:lnTo>
                  <a:lnTo>
                    <a:pt x="15697" y="52997"/>
                  </a:lnTo>
                  <a:lnTo>
                    <a:pt x="9677" y="51460"/>
                  </a:lnTo>
                  <a:lnTo>
                    <a:pt x="7874" y="49276"/>
                  </a:lnTo>
                  <a:lnTo>
                    <a:pt x="4089" y="51346"/>
                  </a:lnTo>
                  <a:lnTo>
                    <a:pt x="7277" y="53225"/>
                  </a:lnTo>
                  <a:lnTo>
                    <a:pt x="13131" y="55003"/>
                  </a:lnTo>
                  <a:lnTo>
                    <a:pt x="17322" y="56807"/>
                  </a:lnTo>
                  <a:lnTo>
                    <a:pt x="27051" y="55346"/>
                  </a:lnTo>
                  <a:lnTo>
                    <a:pt x="33667" y="57175"/>
                  </a:lnTo>
                  <a:lnTo>
                    <a:pt x="40170" y="59575"/>
                  </a:lnTo>
                  <a:lnTo>
                    <a:pt x="49530" y="59804"/>
                  </a:lnTo>
                  <a:lnTo>
                    <a:pt x="58191" y="58267"/>
                  </a:lnTo>
                  <a:lnTo>
                    <a:pt x="58000" y="57950"/>
                  </a:lnTo>
                  <a:lnTo>
                    <a:pt x="48514" y="57086"/>
                  </a:lnTo>
                  <a:lnTo>
                    <a:pt x="49110" y="55549"/>
                  </a:lnTo>
                  <a:lnTo>
                    <a:pt x="54495" y="55549"/>
                  </a:lnTo>
                  <a:lnTo>
                    <a:pt x="55067" y="55346"/>
                  </a:lnTo>
                  <a:lnTo>
                    <a:pt x="56819" y="54724"/>
                  </a:lnTo>
                  <a:lnTo>
                    <a:pt x="57200" y="54597"/>
                  </a:lnTo>
                  <a:lnTo>
                    <a:pt x="59931" y="53619"/>
                  </a:lnTo>
                  <a:lnTo>
                    <a:pt x="64008" y="54724"/>
                  </a:lnTo>
                  <a:lnTo>
                    <a:pt x="64109" y="55003"/>
                  </a:lnTo>
                  <a:lnTo>
                    <a:pt x="63677" y="56172"/>
                  </a:lnTo>
                  <a:lnTo>
                    <a:pt x="66408" y="57251"/>
                  </a:lnTo>
                  <a:lnTo>
                    <a:pt x="67957" y="56515"/>
                  </a:lnTo>
                  <a:lnTo>
                    <a:pt x="75628" y="56400"/>
                  </a:lnTo>
                  <a:lnTo>
                    <a:pt x="79857" y="55549"/>
                  </a:lnTo>
                  <a:lnTo>
                    <a:pt x="84772" y="54927"/>
                  </a:lnTo>
                  <a:lnTo>
                    <a:pt x="94894" y="55410"/>
                  </a:lnTo>
                  <a:lnTo>
                    <a:pt x="96253" y="54927"/>
                  </a:lnTo>
                  <a:lnTo>
                    <a:pt x="97612" y="54432"/>
                  </a:lnTo>
                  <a:lnTo>
                    <a:pt x="100304" y="54419"/>
                  </a:lnTo>
                  <a:lnTo>
                    <a:pt x="100126" y="53619"/>
                  </a:lnTo>
                  <a:lnTo>
                    <a:pt x="99809" y="52108"/>
                  </a:lnTo>
                  <a:lnTo>
                    <a:pt x="105410" y="53822"/>
                  </a:lnTo>
                  <a:lnTo>
                    <a:pt x="108127" y="54927"/>
                  </a:lnTo>
                  <a:lnTo>
                    <a:pt x="111239" y="55956"/>
                  </a:lnTo>
                  <a:lnTo>
                    <a:pt x="118021" y="57391"/>
                  </a:lnTo>
                  <a:lnTo>
                    <a:pt x="117500" y="56007"/>
                  </a:lnTo>
                  <a:lnTo>
                    <a:pt x="113284" y="52997"/>
                  </a:lnTo>
                  <a:lnTo>
                    <a:pt x="113271" y="52108"/>
                  </a:lnTo>
                  <a:lnTo>
                    <a:pt x="113309" y="50088"/>
                  </a:lnTo>
                  <a:lnTo>
                    <a:pt x="124066" y="51612"/>
                  </a:lnTo>
                  <a:lnTo>
                    <a:pt x="130848" y="51460"/>
                  </a:lnTo>
                  <a:lnTo>
                    <a:pt x="136385" y="51130"/>
                  </a:lnTo>
                  <a:lnTo>
                    <a:pt x="143446" y="52133"/>
                  </a:lnTo>
                  <a:lnTo>
                    <a:pt x="142151" y="52298"/>
                  </a:lnTo>
                  <a:lnTo>
                    <a:pt x="140614" y="53073"/>
                  </a:lnTo>
                  <a:lnTo>
                    <a:pt x="137490" y="52730"/>
                  </a:lnTo>
                  <a:lnTo>
                    <a:pt x="139052" y="56756"/>
                  </a:lnTo>
                  <a:lnTo>
                    <a:pt x="145173" y="53073"/>
                  </a:lnTo>
                  <a:lnTo>
                    <a:pt x="147193" y="51866"/>
                  </a:lnTo>
                  <a:lnTo>
                    <a:pt x="153631" y="52527"/>
                  </a:lnTo>
                  <a:lnTo>
                    <a:pt x="153073" y="56007"/>
                  </a:lnTo>
                  <a:lnTo>
                    <a:pt x="159016" y="55346"/>
                  </a:lnTo>
                  <a:lnTo>
                    <a:pt x="169252" y="52857"/>
                  </a:lnTo>
                  <a:lnTo>
                    <a:pt x="176784" y="55270"/>
                  </a:lnTo>
                  <a:lnTo>
                    <a:pt x="175133" y="57023"/>
                  </a:lnTo>
                  <a:lnTo>
                    <a:pt x="186842" y="55448"/>
                  </a:lnTo>
                  <a:lnTo>
                    <a:pt x="198856" y="54673"/>
                  </a:lnTo>
                  <a:lnTo>
                    <a:pt x="210451" y="54140"/>
                  </a:lnTo>
                  <a:lnTo>
                    <a:pt x="220941" y="53276"/>
                  </a:lnTo>
                  <a:lnTo>
                    <a:pt x="227939" y="55270"/>
                  </a:lnTo>
                  <a:lnTo>
                    <a:pt x="232854" y="53771"/>
                  </a:lnTo>
                  <a:lnTo>
                    <a:pt x="229184" y="53276"/>
                  </a:lnTo>
                  <a:lnTo>
                    <a:pt x="227330" y="53035"/>
                  </a:lnTo>
                  <a:lnTo>
                    <a:pt x="226390" y="52857"/>
                  </a:lnTo>
                  <a:lnTo>
                    <a:pt x="221005" y="51866"/>
                  </a:lnTo>
                  <a:lnTo>
                    <a:pt x="221462" y="51130"/>
                  </a:lnTo>
                  <a:lnTo>
                    <a:pt x="221818" y="50660"/>
                  </a:lnTo>
                  <a:lnTo>
                    <a:pt x="222046" y="50368"/>
                  </a:lnTo>
                  <a:lnTo>
                    <a:pt x="223113" y="48983"/>
                  </a:lnTo>
                  <a:lnTo>
                    <a:pt x="225590" y="51346"/>
                  </a:lnTo>
                  <a:lnTo>
                    <a:pt x="229755" y="50507"/>
                  </a:lnTo>
                  <a:lnTo>
                    <a:pt x="235089" y="48983"/>
                  </a:lnTo>
                  <a:lnTo>
                    <a:pt x="235432" y="48895"/>
                  </a:lnTo>
                  <a:lnTo>
                    <a:pt x="242468" y="48933"/>
                  </a:lnTo>
                  <a:lnTo>
                    <a:pt x="243001" y="50241"/>
                  </a:lnTo>
                  <a:lnTo>
                    <a:pt x="240893" y="50749"/>
                  </a:lnTo>
                  <a:lnTo>
                    <a:pt x="243014" y="52209"/>
                  </a:lnTo>
                  <a:lnTo>
                    <a:pt x="248399" y="51117"/>
                  </a:lnTo>
                  <a:lnTo>
                    <a:pt x="247332" y="54241"/>
                  </a:lnTo>
                  <a:lnTo>
                    <a:pt x="259715" y="51219"/>
                  </a:lnTo>
                  <a:lnTo>
                    <a:pt x="256489" y="54787"/>
                  </a:lnTo>
                  <a:lnTo>
                    <a:pt x="267182" y="51219"/>
                  </a:lnTo>
                  <a:lnTo>
                    <a:pt x="267487" y="51117"/>
                  </a:lnTo>
                  <a:lnTo>
                    <a:pt x="274180" y="48895"/>
                  </a:lnTo>
                  <a:lnTo>
                    <a:pt x="275336" y="48501"/>
                  </a:lnTo>
                  <a:lnTo>
                    <a:pt x="278447" y="50152"/>
                  </a:lnTo>
                  <a:lnTo>
                    <a:pt x="283933" y="49657"/>
                  </a:lnTo>
                  <a:lnTo>
                    <a:pt x="287972" y="49085"/>
                  </a:lnTo>
                  <a:close/>
                </a:path>
                <a:path w="790575" h="60325">
                  <a:moveTo>
                    <a:pt x="294081" y="47980"/>
                  </a:moveTo>
                  <a:lnTo>
                    <a:pt x="291604" y="48564"/>
                  </a:lnTo>
                  <a:lnTo>
                    <a:pt x="287972" y="49085"/>
                  </a:lnTo>
                  <a:lnTo>
                    <a:pt x="289191" y="49060"/>
                  </a:lnTo>
                  <a:lnTo>
                    <a:pt x="290639" y="48958"/>
                  </a:lnTo>
                  <a:lnTo>
                    <a:pt x="292557" y="48768"/>
                  </a:lnTo>
                  <a:lnTo>
                    <a:pt x="294081" y="47980"/>
                  </a:lnTo>
                  <a:close/>
                </a:path>
                <a:path w="790575" h="60325">
                  <a:moveTo>
                    <a:pt x="334022" y="51155"/>
                  </a:moveTo>
                  <a:lnTo>
                    <a:pt x="334010" y="49618"/>
                  </a:lnTo>
                  <a:lnTo>
                    <a:pt x="333616" y="50101"/>
                  </a:lnTo>
                  <a:lnTo>
                    <a:pt x="333476" y="50622"/>
                  </a:lnTo>
                  <a:lnTo>
                    <a:pt x="334022" y="51155"/>
                  </a:lnTo>
                  <a:close/>
                </a:path>
                <a:path w="790575" h="60325">
                  <a:moveTo>
                    <a:pt x="346227" y="45580"/>
                  </a:moveTo>
                  <a:lnTo>
                    <a:pt x="340423" y="43992"/>
                  </a:lnTo>
                  <a:lnTo>
                    <a:pt x="344068" y="42976"/>
                  </a:lnTo>
                  <a:lnTo>
                    <a:pt x="332409" y="42964"/>
                  </a:lnTo>
                  <a:lnTo>
                    <a:pt x="314617" y="43713"/>
                  </a:lnTo>
                  <a:lnTo>
                    <a:pt x="299008" y="46418"/>
                  </a:lnTo>
                  <a:lnTo>
                    <a:pt x="297383" y="48221"/>
                  </a:lnTo>
                  <a:lnTo>
                    <a:pt x="307111" y="51981"/>
                  </a:lnTo>
                  <a:lnTo>
                    <a:pt x="307670" y="53314"/>
                  </a:lnTo>
                  <a:lnTo>
                    <a:pt x="315328" y="51689"/>
                  </a:lnTo>
                  <a:lnTo>
                    <a:pt x="321830" y="49796"/>
                  </a:lnTo>
                  <a:lnTo>
                    <a:pt x="327825" y="47917"/>
                  </a:lnTo>
                  <a:lnTo>
                    <a:pt x="333984" y="46316"/>
                  </a:lnTo>
                  <a:lnTo>
                    <a:pt x="334010" y="49618"/>
                  </a:lnTo>
                  <a:lnTo>
                    <a:pt x="335902" y="47294"/>
                  </a:lnTo>
                  <a:lnTo>
                    <a:pt x="341795" y="46316"/>
                  </a:lnTo>
                  <a:lnTo>
                    <a:pt x="346227" y="45580"/>
                  </a:lnTo>
                  <a:close/>
                </a:path>
                <a:path w="790575" h="60325">
                  <a:moveTo>
                    <a:pt x="347408" y="42037"/>
                  </a:moveTo>
                  <a:lnTo>
                    <a:pt x="344068" y="42976"/>
                  </a:lnTo>
                  <a:lnTo>
                    <a:pt x="347091" y="42976"/>
                  </a:lnTo>
                  <a:lnTo>
                    <a:pt x="347408" y="42037"/>
                  </a:lnTo>
                  <a:close/>
                </a:path>
                <a:path w="790575" h="60325">
                  <a:moveTo>
                    <a:pt x="415709" y="39103"/>
                  </a:moveTo>
                  <a:lnTo>
                    <a:pt x="408838" y="40246"/>
                  </a:lnTo>
                  <a:lnTo>
                    <a:pt x="401053" y="40767"/>
                  </a:lnTo>
                  <a:lnTo>
                    <a:pt x="393471" y="41427"/>
                  </a:lnTo>
                  <a:lnTo>
                    <a:pt x="387235" y="42964"/>
                  </a:lnTo>
                  <a:lnTo>
                    <a:pt x="389877" y="39954"/>
                  </a:lnTo>
                  <a:lnTo>
                    <a:pt x="383425" y="41033"/>
                  </a:lnTo>
                  <a:lnTo>
                    <a:pt x="379361" y="43180"/>
                  </a:lnTo>
                  <a:lnTo>
                    <a:pt x="375196" y="44894"/>
                  </a:lnTo>
                  <a:lnTo>
                    <a:pt x="368427" y="44678"/>
                  </a:lnTo>
                  <a:lnTo>
                    <a:pt x="368503" y="44500"/>
                  </a:lnTo>
                  <a:lnTo>
                    <a:pt x="369252" y="42976"/>
                  </a:lnTo>
                  <a:lnTo>
                    <a:pt x="369481" y="42519"/>
                  </a:lnTo>
                  <a:lnTo>
                    <a:pt x="351116" y="42976"/>
                  </a:lnTo>
                  <a:lnTo>
                    <a:pt x="347091" y="42976"/>
                  </a:lnTo>
                  <a:lnTo>
                    <a:pt x="346227" y="45580"/>
                  </a:lnTo>
                  <a:lnTo>
                    <a:pt x="345846" y="46761"/>
                  </a:lnTo>
                  <a:lnTo>
                    <a:pt x="353885" y="44500"/>
                  </a:lnTo>
                  <a:lnTo>
                    <a:pt x="353390" y="47980"/>
                  </a:lnTo>
                  <a:lnTo>
                    <a:pt x="348538" y="48577"/>
                  </a:lnTo>
                  <a:lnTo>
                    <a:pt x="348576" y="51485"/>
                  </a:lnTo>
                  <a:lnTo>
                    <a:pt x="355549" y="49453"/>
                  </a:lnTo>
                  <a:lnTo>
                    <a:pt x="353390" y="50901"/>
                  </a:lnTo>
                  <a:lnTo>
                    <a:pt x="359867" y="50444"/>
                  </a:lnTo>
                  <a:lnTo>
                    <a:pt x="357733" y="51892"/>
                  </a:lnTo>
                  <a:lnTo>
                    <a:pt x="364121" y="50444"/>
                  </a:lnTo>
                  <a:lnTo>
                    <a:pt x="366242" y="49974"/>
                  </a:lnTo>
                  <a:lnTo>
                    <a:pt x="373405" y="50203"/>
                  </a:lnTo>
                  <a:lnTo>
                    <a:pt x="380682" y="50863"/>
                  </a:lnTo>
                  <a:lnTo>
                    <a:pt x="389509" y="50228"/>
                  </a:lnTo>
                  <a:lnTo>
                    <a:pt x="382384" y="49974"/>
                  </a:lnTo>
                  <a:lnTo>
                    <a:pt x="381939" y="49949"/>
                  </a:lnTo>
                  <a:lnTo>
                    <a:pt x="381927" y="49453"/>
                  </a:lnTo>
                  <a:lnTo>
                    <a:pt x="381927" y="48006"/>
                  </a:lnTo>
                  <a:lnTo>
                    <a:pt x="386245" y="48018"/>
                  </a:lnTo>
                  <a:lnTo>
                    <a:pt x="389458" y="47320"/>
                  </a:lnTo>
                  <a:lnTo>
                    <a:pt x="393280" y="49885"/>
                  </a:lnTo>
                  <a:lnTo>
                    <a:pt x="395414" y="49415"/>
                  </a:lnTo>
                  <a:lnTo>
                    <a:pt x="402450" y="50292"/>
                  </a:lnTo>
                  <a:lnTo>
                    <a:pt x="405295" y="49415"/>
                  </a:lnTo>
                  <a:lnTo>
                    <a:pt x="406082" y="49174"/>
                  </a:lnTo>
                  <a:lnTo>
                    <a:pt x="408330" y="48475"/>
                  </a:lnTo>
                  <a:lnTo>
                    <a:pt x="409371" y="47307"/>
                  </a:lnTo>
                  <a:lnTo>
                    <a:pt x="404037" y="48475"/>
                  </a:lnTo>
                  <a:lnTo>
                    <a:pt x="396506" y="49174"/>
                  </a:lnTo>
                  <a:lnTo>
                    <a:pt x="393801" y="48298"/>
                  </a:lnTo>
                  <a:lnTo>
                    <a:pt x="394106" y="47320"/>
                  </a:lnTo>
                  <a:lnTo>
                    <a:pt x="394233" y="46926"/>
                  </a:lnTo>
                  <a:lnTo>
                    <a:pt x="394284" y="45770"/>
                  </a:lnTo>
                  <a:lnTo>
                    <a:pt x="406704" y="47409"/>
                  </a:lnTo>
                  <a:lnTo>
                    <a:pt x="406527" y="45770"/>
                  </a:lnTo>
                  <a:lnTo>
                    <a:pt x="406425" y="44894"/>
                  </a:lnTo>
                  <a:lnTo>
                    <a:pt x="406222" y="42964"/>
                  </a:lnTo>
                  <a:lnTo>
                    <a:pt x="406044" y="41236"/>
                  </a:lnTo>
                  <a:lnTo>
                    <a:pt x="415709" y="39103"/>
                  </a:lnTo>
                  <a:close/>
                </a:path>
                <a:path w="790575" h="60325">
                  <a:moveTo>
                    <a:pt x="415836" y="45872"/>
                  </a:moveTo>
                  <a:lnTo>
                    <a:pt x="415467" y="44742"/>
                  </a:lnTo>
                  <a:lnTo>
                    <a:pt x="411480" y="44919"/>
                  </a:lnTo>
                  <a:lnTo>
                    <a:pt x="409371" y="47307"/>
                  </a:lnTo>
                  <a:lnTo>
                    <a:pt x="415836" y="45872"/>
                  </a:lnTo>
                  <a:close/>
                </a:path>
                <a:path w="790575" h="60325">
                  <a:moveTo>
                    <a:pt x="538988" y="39154"/>
                  </a:moveTo>
                  <a:lnTo>
                    <a:pt x="536879" y="39192"/>
                  </a:lnTo>
                  <a:lnTo>
                    <a:pt x="534974" y="40297"/>
                  </a:lnTo>
                  <a:lnTo>
                    <a:pt x="537057" y="39852"/>
                  </a:lnTo>
                  <a:lnTo>
                    <a:pt x="538988" y="39154"/>
                  </a:lnTo>
                  <a:close/>
                </a:path>
                <a:path w="790575" h="60325">
                  <a:moveTo>
                    <a:pt x="551091" y="31102"/>
                  </a:moveTo>
                  <a:lnTo>
                    <a:pt x="541375" y="31877"/>
                  </a:lnTo>
                  <a:lnTo>
                    <a:pt x="531088" y="32981"/>
                  </a:lnTo>
                  <a:lnTo>
                    <a:pt x="520611" y="34455"/>
                  </a:lnTo>
                  <a:lnTo>
                    <a:pt x="510362" y="36309"/>
                  </a:lnTo>
                  <a:lnTo>
                    <a:pt x="506133" y="36245"/>
                  </a:lnTo>
                  <a:lnTo>
                    <a:pt x="506133" y="38315"/>
                  </a:lnTo>
                  <a:lnTo>
                    <a:pt x="505536" y="40246"/>
                  </a:lnTo>
                  <a:lnTo>
                    <a:pt x="505472" y="40614"/>
                  </a:lnTo>
                  <a:lnTo>
                    <a:pt x="505637" y="40868"/>
                  </a:lnTo>
                  <a:lnTo>
                    <a:pt x="505333" y="40881"/>
                  </a:lnTo>
                  <a:lnTo>
                    <a:pt x="505434" y="40563"/>
                  </a:lnTo>
                  <a:lnTo>
                    <a:pt x="503885" y="38531"/>
                  </a:lnTo>
                  <a:lnTo>
                    <a:pt x="502856" y="37172"/>
                  </a:lnTo>
                  <a:lnTo>
                    <a:pt x="506133" y="38315"/>
                  </a:lnTo>
                  <a:lnTo>
                    <a:pt x="506133" y="36245"/>
                  </a:lnTo>
                  <a:lnTo>
                    <a:pt x="502818" y="36195"/>
                  </a:lnTo>
                  <a:lnTo>
                    <a:pt x="514057" y="33947"/>
                  </a:lnTo>
                  <a:lnTo>
                    <a:pt x="508127" y="33921"/>
                  </a:lnTo>
                  <a:lnTo>
                    <a:pt x="499084" y="34366"/>
                  </a:lnTo>
                  <a:lnTo>
                    <a:pt x="491540" y="36309"/>
                  </a:lnTo>
                  <a:lnTo>
                    <a:pt x="484555" y="38214"/>
                  </a:lnTo>
                  <a:lnTo>
                    <a:pt x="477050" y="38531"/>
                  </a:lnTo>
                  <a:lnTo>
                    <a:pt x="479132" y="36106"/>
                  </a:lnTo>
                  <a:lnTo>
                    <a:pt x="472541" y="37680"/>
                  </a:lnTo>
                  <a:lnTo>
                    <a:pt x="463359" y="37998"/>
                  </a:lnTo>
                  <a:lnTo>
                    <a:pt x="453059" y="38112"/>
                  </a:lnTo>
                  <a:lnTo>
                    <a:pt x="443166" y="39090"/>
                  </a:lnTo>
                  <a:lnTo>
                    <a:pt x="445681" y="40767"/>
                  </a:lnTo>
                  <a:lnTo>
                    <a:pt x="445744" y="40944"/>
                  </a:lnTo>
                  <a:lnTo>
                    <a:pt x="444271" y="41732"/>
                  </a:lnTo>
                  <a:lnTo>
                    <a:pt x="441350" y="39852"/>
                  </a:lnTo>
                  <a:lnTo>
                    <a:pt x="424535" y="42811"/>
                  </a:lnTo>
                  <a:lnTo>
                    <a:pt x="414680" y="42240"/>
                  </a:lnTo>
                  <a:lnTo>
                    <a:pt x="415467" y="44742"/>
                  </a:lnTo>
                  <a:lnTo>
                    <a:pt x="419569" y="44538"/>
                  </a:lnTo>
                  <a:lnTo>
                    <a:pt x="418007" y="48298"/>
                  </a:lnTo>
                  <a:lnTo>
                    <a:pt x="433070" y="45796"/>
                  </a:lnTo>
                  <a:lnTo>
                    <a:pt x="434759" y="48806"/>
                  </a:lnTo>
                  <a:lnTo>
                    <a:pt x="435978" y="45796"/>
                  </a:lnTo>
                  <a:lnTo>
                    <a:pt x="436283" y="45059"/>
                  </a:lnTo>
                  <a:lnTo>
                    <a:pt x="450329" y="46659"/>
                  </a:lnTo>
                  <a:lnTo>
                    <a:pt x="451065" y="45059"/>
                  </a:lnTo>
                  <a:lnTo>
                    <a:pt x="451307" y="44538"/>
                  </a:lnTo>
                  <a:lnTo>
                    <a:pt x="455637" y="43484"/>
                  </a:lnTo>
                  <a:lnTo>
                    <a:pt x="461581" y="43586"/>
                  </a:lnTo>
                  <a:lnTo>
                    <a:pt x="461645" y="45516"/>
                  </a:lnTo>
                  <a:lnTo>
                    <a:pt x="460997" y="45656"/>
                  </a:lnTo>
                  <a:lnTo>
                    <a:pt x="459740" y="46088"/>
                  </a:lnTo>
                  <a:lnTo>
                    <a:pt x="458393" y="46329"/>
                  </a:lnTo>
                  <a:lnTo>
                    <a:pt x="462737" y="46228"/>
                  </a:lnTo>
                  <a:lnTo>
                    <a:pt x="462013" y="47066"/>
                  </a:lnTo>
                  <a:lnTo>
                    <a:pt x="465861" y="46939"/>
                  </a:lnTo>
                  <a:lnTo>
                    <a:pt x="465823" y="46228"/>
                  </a:lnTo>
                  <a:lnTo>
                    <a:pt x="465734" y="44284"/>
                  </a:lnTo>
                  <a:lnTo>
                    <a:pt x="470789" y="45834"/>
                  </a:lnTo>
                  <a:lnTo>
                    <a:pt x="470814" y="46786"/>
                  </a:lnTo>
                  <a:lnTo>
                    <a:pt x="468058" y="46939"/>
                  </a:lnTo>
                  <a:lnTo>
                    <a:pt x="465975" y="47434"/>
                  </a:lnTo>
                  <a:lnTo>
                    <a:pt x="473189" y="46494"/>
                  </a:lnTo>
                  <a:lnTo>
                    <a:pt x="479996" y="44475"/>
                  </a:lnTo>
                  <a:lnTo>
                    <a:pt x="480822" y="44284"/>
                  </a:lnTo>
                  <a:lnTo>
                    <a:pt x="484251" y="43484"/>
                  </a:lnTo>
                  <a:lnTo>
                    <a:pt x="485952" y="43091"/>
                  </a:lnTo>
                  <a:lnTo>
                    <a:pt x="492302" y="43637"/>
                  </a:lnTo>
                  <a:lnTo>
                    <a:pt x="492760" y="43091"/>
                  </a:lnTo>
                  <a:lnTo>
                    <a:pt x="493001" y="42811"/>
                  </a:lnTo>
                  <a:lnTo>
                    <a:pt x="493864" y="41795"/>
                  </a:lnTo>
                  <a:lnTo>
                    <a:pt x="494652" y="41732"/>
                  </a:lnTo>
                  <a:lnTo>
                    <a:pt x="505320" y="40906"/>
                  </a:lnTo>
                  <a:lnTo>
                    <a:pt x="505155" y="41478"/>
                  </a:lnTo>
                  <a:lnTo>
                    <a:pt x="513727" y="40360"/>
                  </a:lnTo>
                  <a:lnTo>
                    <a:pt x="517931" y="37172"/>
                  </a:lnTo>
                  <a:lnTo>
                    <a:pt x="518464" y="36779"/>
                  </a:lnTo>
                  <a:lnTo>
                    <a:pt x="523468" y="40944"/>
                  </a:lnTo>
                  <a:lnTo>
                    <a:pt x="529831" y="38404"/>
                  </a:lnTo>
                  <a:lnTo>
                    <a:pt x="526161" y="40297"/>
                  </a:lnTo>
                  <a:lnTo>
                    <a:pt x="525754" y="40855"/>
                  </a:lnTo>
                  <a:lnTo>
                    <a:pt x="525576" y="41313"/>
                  </a:lnTo>
                  <a:lnTo>
                    <a:pt x="522478" y="43129"/>
                  </a:lnTo>
                  <a:lnTo>
                    <a:pt x="528459" y="44094"/>
                  </a:lnTo>
                  <a:lnTo>
                    <a:pt x="532790" y="41567"/>
                  </a:lnTo>
                  <a:lnTo>
                    <a:pt x="534974" y="40297"/>
                  </a:lnTo>
                  <a:lnTo>
                    <a:pt x="528891" y="41567"/>
                  </a:lnTo>
                  <a:lnTo>
                    <a:pt x="527697" y="39674"/>
                  </a:lnTo>
                  <a:lnTo>
                    <a:pt x="531622" y="39192"/>
                  </a:lnTo>
                  <a:lnTo>
                    <a:pt x="534543" y="38963"/>
                  </a:lnTo>
                  <a:lnTo>
                    <a:pt x="532549" y="38404"/>
                  </a:lnTo>
                  <a:lnTo>
                    <a:pt x="530352" y="37795"/>
                  </a:lnTo>
                  <a:lnTo>
                    <a:pt x="533831" y="36779"/>
                  </a:lnTo>
                  <a:lnTo>
                    <a:pt x="535444" y="36309"/>
                  </a:lnTo>
                  <a:lnTo>
                    <a:pt x="539419" y="35153"/>
                  </a:lnTo>
                  <a:lnTo>
                    <a:pt x="546404" y="34709"/>
                  </a:lnTo>
                  <a:lnTo>
                    <a:pt x="551091" y="31102"/>
                  </a:lnTo>
                  <a:close/>
                </a:path>
                <a:path w="790575" h="60325">
                  <a:moveTo>
                    <a:pt x="627126" y="31267"/>
                  </a:moveTo>
                  <a:lnTo>
                    <a:pt x="624928" y="30734"/>
                  </a:lnTo>
                  <a:lnTo>
                    <a:pt x="626999" y="31280"/>
                  </a:lnTo>
                  <a:lnTo>
                    <a:pt x="627126" y="31267"/>
                  </a:lnTo>
                  <a:close/>
                </a:path>
                <a:path w="790575" h="60325">
                  <a:moveTo>
                    <a:pt x="632599" y="32588"/>
                  </a:moveTo>
                  <a:lnTo>
                    <a:pt x="631609" y="30505"/>
                  </a:lnTo>
                  <a:lnTo>
                    <a:pt x="629348" y="31038"/>
                  </a:lnTo>
                  <a:lnTo>
                    <a:pt x="627126" y="31267"/>
                  </a:lnTo>
                  <a:lnTo>
                    <a:pt x="632599" y="32588"/>
                  </a:lnTo>
                  <a:close/>
                </a:path>
                <a:path w="790575" h="60325">
                  <a:moveTo>
                    <a:pt x="635838" y="29070"/>
                  </a:moveTo>
                  <a:lnTo>
                    <a:pt x="631367" y="29972"/>
                  </a:lnTo>
                  <a:lnTo>
                    <a:pt x="631609" y="30505"/>
                  </a:lnTo>
                  <a:lnTo>
                    <a:pt x="635838" y="29070"/>
                  </a:lnTo>
                  <a:close/>
                </a:path>
                <a:path w="790575" h="60325">
                  <a:moveTo>
                    <a:pt x="790308" y="1333"/>
                  </a:moveTo>
                  <a:lnTo>
                    <a:pt x="787031" y="0"/>
                  </a:lnTo>
                  <a:lnTo>
                    <a:pt x="785139" y="1778"/>
                  </a:lnTo>
                  <a:lnTo>
                    <a:pt x="775500" y="5892"/>
                  </a:lnTo>
                  <a:lnTo>
                    <a:pt x="777354" y="609"/>
                  </a:lnTo>
                  <a:lnTo>
                    <a:pt x="769315" y="1041"/>
                  </a:lnTo>
                  <a:lnTo>
                    <a:pt x="759968" y="3429"/>
                  </a:lnTo>
                  <a:lnTo>
                    <a:pt x="755484" y="10236"/>
                  </a:lnTo>
                  <a:lnTo>
                    <a:pt x="746772" y="10058"/>
                  </a:lnTo>
                  <a:lnTo>
                    <a:pt x="743077" y="10807"/>
                  </a:lnTo>
                  <a:lnTo>
                    <a:pt x="743407" y="9182"/>
                  </a:lnTo>
                  <a:lnTo>
                    <a:pt x="744334" y="7874"/>
                  </a:lnTo>
                  <a:lnTo>
                    <a:pt x="735787" y="8737"/>
                  </a:lnTo>
                  <a:lnTo>
                    <a:pt x="733132" y="13627"/>
                  </a:lnTo>
                  <a:lnTo>
                    <a:pt x="727341" y="15074"/>
                  </a:lnTo>
                  <a:lnTo>
                    <a:pt x="721448" y="11391"/>
                  </a:lnTo>
                  <a:lnTo>
                    <a:pt x="711276" y="13576"/>
                  </a:lnTo>
                  <a:lnTo>
                    <a:pt x="699300" y="16751"/>
                  </a:lnTo>
                  <a:lnTo>
                    <a:pt x="687984" y="16027"/>
                  </a:lnTo>
                  <a:lnTo>
                    <a:pt x="681570" y="17272"/>
                  </a:lnTo>
                  <a:lnTo>
                    <a:pt x="674433" y="18249"/>
                  </a:lnTo>
                  <a:lnTo>
                    <a:pt x="666889" y="19494"/>
                  </a:lnTo>
                  <a:lnTo>
                    <a:pt x="659333" y="21513"/>
                  </a:lnTo>
                  <a:lnTo>
                    <a:pt x="664438" y="18034"/>
                  </a:lnTo>
                  <a:lnTo>
                    <a:pt x="649681" y="22313"/>
                  </a:lnTo>
                  <a:lnTo>
                    <a:pt x="651573" y="18821"/>
                  </a:lnTo>
                  <a:lnTo>
                    <a:pt x="646010" y="21971"/>
                  </a:lnTo>
                  <a:lnTo>
                    <a:pt x="635838" y="22580"/>
                  </a:lnTo>
                  <a:lnTo>
                    <a:pt x="625856" y="23456"/>
                  </a:lnTo>
                  <a:lnTo>
                    <a:pt x="620941" y="27406"/>
                  </a:lnTo>
                  <a:lnTo>
                    <a:pt x="614641" y="27038"/>
                  </a:lnTo>
                  <a:lnTo>
                    <a:pt x="613359" y="27241"/>
                  </a:lnTo>
                  <a:lnTo>
                    <a:pt x="611670" y="27559"/>
                  </a:lnTo>
                  <a:lnTo>
                    <a:pt x="604215" y="27520"/>
                  </a:lnTo>
                  <a:lnTo>
                    <a:pt x="604139" y="26555"/>
                  </a:lnTo>
                  <a:lnTo>
                    <a:pt x="606818" y="26301"/>
                  </a:lnTo>
                  <a:lnTo>
                    <a:pt x="607885" y="26035"/>
                  </a:lnTo>
                  <a:lnTo>
                    <a:pt x="601383" y="24866"/>
                  </a:lnTo>
                  <a:lnTo>
                    <a:pt x="598462" y="30543"/>
                  </a:lnTo>
                  <a:lnTo>
                    <a:pt x="592886" y="27165"/>
                  </a:lnTo>
                  <a:lnTo>
                    <a:pt x="587006" y="27800"/>
                  </a:lnTo>
                  <a:lnTo>
                    <a:pt x="586105" y="28956"/>
                  </a:lnTo>
                  <a:lnTo>
                    <a:pt x="586244" y="30568"/>
                  </a:lnTo>
                  <a:lnTo>
                    <a:pt x="583476" y="32562"/>
                  </a:lnTo>
                  <a:lnTo>
                    <a:pt x="570001" y="32600"/>
                  </a:lnTo>
                  <a:lnTo>
                    <a:pt x="570547" y="32385"/>
                  </a:lnTo>
                  <a:lnTo>
                    <a:pt x="573684" y="31165"/>
                  </a:lnTo>
                  <a:lnTo>
                    <a:pt x="566013" y="28244"/>
                  </a:lnTo>
                  <a:lnTo>
                    <a:pt x="565150" y="32385"/>
                  </a:lnTo>
                  <a:lnTo>
                    <a:pt x="556996" y="31038"/>
                  </a:lnTo>
                  <a:lnTo>
                    <a:pt x="550646" y="33655"/>
                  </a:lnTo>
                  <a:lnTo>
                    <a:pt x="552272" y="33718"/>
                  </a:lnTo>
                  <a:lnTo>
                    <a:pt x="561441" y="33807"/>
                  </a:lnTo>
                  <a:lnTo>
                    <a:pt x="555599" y="35801"/>
                  </a:lnTo>
                  <a:lnTo>
                    <a:pt x="546874" y="36652"/>
                  </a:lnTo>
                  <a:lnTo>
                    <a:pt x="541820" y="38125"/>
                  </a:lnTo>
                  <a:lnTo>
                    <a:pt x="538988" y="39154"/>
                  </a:lnTo>
                  <a:lnTo>
                    <a:pt x="547116" y="38963"/>
                  </a:lnTo>
                  <a:lnTo>
                    <a:pt x="548208" y="39649"/>
                  </a:lnTo>
                  <a:lnTo>
                    <a:pt x="548271" y="40614"/>
                  </a:lnTo>
                  <a:lnTo>
                    <a:pt x="549402" y="41313"/>
                  </a:lnTo>
                  <a:lnTo>
                    <a:pt x="553085" y="39890"/>
                  </a:lnTo>
                  <a:lnTo>
                    <a:pt x="554342" y="38963"/>
                  </a:lnTo>
                  <a:lnTo>
                    <a:pt x="557263" y="36842"/>
                  </a:lnTo>
                  <a:lnTo>
                    <a:pt x="561162" y="39281"/>
                  </a:lnTo>
                  <a:lnTo>
                    <a:pt x="560514" y="36995"/>
                  </a:lnTo>
                  <a:lnTo>
                    <a:pt x="567575" y="37642"/>
                  </a:lnTo>
                  <a:lnTo>
                    <a:pt x="571715" y="36995"/>
                  </a:lnTo>
                  <a:lnTo>
                    <a:pt x="572693" y="36842"/>
                  </a:lnTo>
                  <a:lnTo>
                    <a:pt x="577176" y="36144"/>
                  </a:lnTo>
                  <a:lnTo>
                    <a:pt x="584873" y="38100"/>
                  </a:lnTo>
                  <a:lnTo>
                    <a:pt x="588048" y="36144"/>
                  </a:lnTo>
                  <a:lnTo>
                    <a:pt x="593204" y="32969"/>
                  </a:lnTo>
                  <a:lnTo>
                    <a:pt x="602716" y="34086"/>
                  </a:lnTo>
                  <a:lnTo>
                    <a:pt x="610539" y="32969"/>
                  </a:lnTo>
                  <a:lnTo>
                    <a:pt x="612546" y="32689"/>
                  </a:lnTo>
                  <a:lnTo>
                    <a:pt x="612800" y="32600"/>
                  </a:lnTo>
                  <a:lnTo>
                    <a:pt x="619150" y="30543"/>
                  </a:lnTo>
                  <a:lnTo>
                    <a:pt x="621766" y="29705"/>
                  </a:lnTo>
                  <a:lnTo>
                    <a:pt x="626287" y="27559"/>
                  </a:lnTo>
                  <a:lnTo>
                    <a:pt x="626605" y="27406"/>
                  </a:lnTo>
                  <a:lnTo>
                    <a:pt x="629462" y="26060"/>
                  </a:lnTo>
                  <a:lnTo>
                    <a:pt x="633755" y="25869"/>
                  </a:lnTo>
                  <a:lnTo>
                    <a:pt x="640257" y="26073"/>
                  </a:lnTo>
                  <a:lnTo>
                    <a:pt x="640245" y="27038"/>
                  </a:lnTo>
                  <a:lnTo>
                    <a:pt x="639178" y="27559"/>
                  </a:lnTo>
                  <a:lnTo>
                    <a:pt x="637755" y="28308"/>
                  </a:lnTo>
                  <a:lnTo>
                    <a:pt x="635838" y="29070"/>
                  </a:lnTo>
                  <a:lnTo>
                    <a:pt x="642150" y="28651"/>
                  </a:lnTo>
                  <a:lnTo>
                    <a:pt x="650100" y="30251"/>
                  </a:lnTo>
                  <a:lnTo>
                    <a:pt x="651332" y="28651"/>
                  </a:lnTo>
                  <a:lnTo>
                    <a:pt x="653211" y="26225"/>
                  </a:lnTo>
                  <a:lnTo>
                    <a:pt x="654443" y="25869"/>
                  </a:lnTo>
                  <a:lnTo>
                    <a:pt x="659561" y="24396"/>
                  </a:lnTo>
                  <a:lnTo>
                    <a:pt x="658215" y="28232"/>
                  </a:lnTo>
                  <a:lnTo>
                    <a:pt x="663105" y="28308"/>
                  </a:lnTo>
                  <a:lnTo>
                    <a:pt x="674484" y="25361"/>
                  </a:lnTo>
                  <a:lnTo>
                    <a:pt x="687616" y="24485"/>
                  </a:lnTo>
                  <a:lnTo>
                    <a:pt x="688416" y="24396"/>
                  </a:lnTo>
                  <a:lnTo>
                    <a:pt x="698982" y="23241"/>
                  </a:lnTo>
                  <a:lnTo>
                    <a:pt x="700354" y="22313"/>
                  </a:lnTo>
                  <a:lnTo>
                    <a:pt x="701548" y="21513"/>
                  </a:lnTo>
                  <a:lnTo>
                    <a:pt x="702094" y="21145"/>
                  </a:lnTo>
                  <a:lnTo>
                    <a:pt x="705053" y="19164"/>
                  </a:lnTo>
                  <a:lnTo>
                    <a:pt x="700176" y="19532"/>
                  </a:lnTo>
                  <a:lnTo>
                    <a:pt x="693940" y="19812"/>
                  </a:lnTo>
                  <a:lnTo>
                    <a:pt x="686816" y="20269"/>
                  </a:lnTo>
                  <a:lnTo>
                    <a:pt x="679272" y="21145"/>
                  </a:lnTo>
                  <a:lnTo>
                    <a:pt x="681863" y="19900"/>
                  </a:lnTo>
                  <a:lnTo>
                    <a:pt x="679602" y="18618"/>
                  </a:lnTo>
                  <a:lnTo>
                    <a:pt x="683310" y="17970"/>
                  </a:lnTo>
                  <a:lnTo>
                    <a:pt x="690181" y="17322"/>
                  </a:lnTo>
                  <a:lnTo>
                    <a:pt x="696201" y="17322"/>
                  </a:lnTo>
                  <a:lnTo>
                    <a:pt x="702195" y="17132"/>
                  </a:lnTo>
                  <a:lnTo>
                    <a:pt x="704443" y="16751"/>
                  </a:lnTo>
                  <a:lnTo>
                    <a:pt x="709015" y="15951"/>
                  </a:lnTo>
                  <a:lnTo>
                    <a:pt x="708469" y="21082"/>
                  </a:lnTo>
                  <a:lnTo>
                    <a:pt x="721448" y="20599"/>
                  </a:lnTo>
                  <a:lnTo>
                    <a:pt x="733298" y="17030"/>
                  </a:lnTo>
                  <a:lnTo>
                    <a:pt x="737120" y="15951"/>
                  </a:lnTo>
                  <a:lnTo>
                    <a:pt x="740232" y="15074"/>
                  </a:lnTo>
                  <a:lnTo>
                    <a:pt x="744499" y="13881"/>
                  </a:lnTo>
                  <a:lnTo>
                    <a:pt x="755497" y="14643"/>
                  </a:lnTo>
                  <a:lnTo>
                    <a:pt x="758050" y="13881"/>
                  </a:lnTo>
                  <a:lnTo>
                    <a:pt x="763371" y="12280"/>
                  </a:lnTo>
                  <a:lnTo>
                    <a:pt x="768883" y="10807"/>
                  </a:lnTo>
                  <a:lnTo>
                    <a:pt x="771029" y="10236"/>
                  </a:lnTo>
                  <a:lnTo>
                    <a:pt x="773887" y="9474"/>
                  </a:lnTo>
                  <a:lnTo>
                    <a:pt x="779284" y="5969"/>
                  </a:lnTo>
                  <a:lnTo>
                    <a:pt x="779018" y="7594"/>
                  </a:lnTo>
                  <a:lnTo>
                    <a:pt x="783285" y="5969"/>
                  </a:lnTo>
                  <a:lnTo>
                    <a:pt x="783450" y="5892"/>
                  </a:lnTo>
                  <a:lnTo>
                    <a:pt x="788098" y="3594"/>
                  </a:lnTo>
                  <a:lnTo>
                    <a:pt x="790308" y="13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70895" y="7550099"/>
              <a:ext cx="289483" cy="8901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32568" y="7491132"/>
              <a:ext cx="436270" cy="84366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74774" y="8223986"/>
            <a:ext cx="1773783" cy="845616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7957821" y="539750"/>
            <a:ext cx="10750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60" dirty="0">
                <a:latin typeface="Microsoft Sans Serif"/>
                <a:cs typeface="Microsoft Sans Serif"/>
              </a:rPr>
              <a:t>Magnetismo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45957" y="9525665"/>
            <a:ext cx="17081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798" y="1877059"/>
            <a:ext cx="4381500" cy="1490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593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Los.principios.de.</a:t>
            </a:r>
            <a:r>
              <a:rPr sz="1000" b="1" spc="40" dirty="0">
                <a:latin typeface="Arial"/>
                <a:cs typeface="Arial"/>
              </a:rPr>
              <a:t>magnetismo</a:t>
            </a:r>
            <a:r>
              <a:rPr sz="1000" spc="30" dirty="0">
                <a:latin typeface="Microsoft Sans Serif"/>
                <a:cs typeface="Microsoft Sans Serif"/>
              </a:rPr>
              <a:t>.juegan.un.papel.importante.en.la.  </a:t>
            </a:r>
            <a:r>
              <a:rPr sz="1000" spc="25" dirty="0">
                <a:latin typeface="Microsoft Sans Serif"/>
                <a:cs typeface="Microsoft Sans Serif"/>
              </a:rPr>
              <a:t>operación.de.un.motor.CA..Por.lo </a:t>
            </a:r>
            <a:r>
              <a:rPr sz="1000" spc="35" dirty="0">
                <a:latin typeface="Microsoft Sans Serif"/>
                <a:cs typeface="Microsoft Sans Serif"/>
              </a:rPr>
              <a:t>tanto,.para.comprender.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motores,.debe.comprender.los.imanes..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09100"/>
              </a:lnSpc>
            </a:pPr>
            <a:r>
              <a:rPr sz="1100" spc="20" dirty="0">
                <a:latin typeface="Microsoft Sans Serif"/>
                <a:cs typeface="Microsoft Sans Serif"/>
              </a:rPr>
              <a:t>Para.empezar,.todos.los.imanes.tienen.dos.características..Atraen.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objetos.de.hierro.y.acero.y.interactúan.con.otros.imanes..</a:t>
            </a:r>
            <a:endParaRPr sz="1100">
              <a:latin typeface="Microsoft Sans Serif"/>
              <a:cs typeface="Microsoft Sans Serif"/>
            </a:endParaRPr>
          </a:p>
          <a:p>
            <a:pPr marL="12700" marR="697230">
              <a:lnSpc>
                <a:spcPct val="109100"/>
              </a:lnSpc>
            </a:pPr>
            <a:r>
              <a:rPr sz="1100" spc="25" dirty="0">
                <a:latin typeface="Microsoft Sans Serif"/>
                <a:cs typeface="Microsoft Sans Serif"/>
              </a:rPr>
              <a:t>Este.hecho.posterior.se.ilustra.por.la.manera.en.que.se.  </a:t>
            </a:r>
            <a:r>
              <a:rPr sz="1100" spc="20" dirty="0">
                <a:latin typeface="Microsoft Sans Serif"/>
                <a:cs typeface="Microsoft Sans Serif"/>
              </a:rPr>
              <a:t>sí.con.el.campo.magnético.de.la.Tierra.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58068" y="4117942"/>
            <a:ext cx="11303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-150" dirty="0">
                <a:latin typeface="Microsoft Sans Serif"/>
                <a:cs typeface="Microsoft Sans Serif"/>
              </a:rPr>
              <a:t>S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52643" y="4515388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61990" y="5587050"/>
            <a:ext cx="16649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latin typeface="Arial"/>
                <a:cs typeface="Arial"/>
              </a:rPr>
              <a:t>Líneas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magnéticas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flujo</a:t>
            </a:r>
            <a:r>
              <a:rPr sz="950" spc="2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775" y="5550220"/>
            <a:ext cx="483616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La.fuerza.que.atrae.un.objeto.de.hierro.o.acero.tiene.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líneas.de.campo.magnético,.llamadas.</a:t>
            </a:r>
            <a:r>
              <a:rPr sz="1000" b="1" spc="20" dirty="0">
                <a:latin typeface="Arial"/>
                <a:cs typeface="Arial"/>
              </a:rPr>
              <a:t>líneas </a:t>
            </a:r>
            <a:r>
              <a:rPr sz="1000" b="1" spc="25" dirty="0">
                <a:latin typeface="Arial"/>
                <a:cs typeface="Arial"/>
              </a:rPr>
              <a:t>de flujo</a:t>
            </a:r>
            <a:r>
              <a:rPr sz="1000" spc="25" dirty="0">
                <a:latin typeface="Microsoft Sans Serif"/>
                <a:cs typeface="Microsoft Sans Serif"/>
              </a:rPr>
              <a:t>,.que.recorren.la.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imán,.salir.del.polo.norte,.y.regresar.por.el.sur.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polo..Aunque.estas.líneas.de.flujo.son.invisibles,.los.efectos.de.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los.campos.magnéticos.pueden.hacerse.visibles..Por.ejemplo,.cuando.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se.coloca.una.hoja.de.papel.sobre.un.imán.y.las.limaduras.de.hierro.están.flojas.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dispersos.sobre.el.papel,.los.archivos.se.disponen.a </a:t>
            </a:r>
            <a:r>
              <a:rPr sz="1000" spc="35" dirty="0">
                <a:latin typeface="Microsoft Sans Serif"/>
                <a:cs typeface="Microsoft Sans Serif"/>
              </a:rPr>
              <a:t>lo largo.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las.líneas.invisibles.de.flujo.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35813" y="7231249"/>
            <a:ext cx="909319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Limaduras</a:t>
            </a:r>
            <a:r>
              <a:rPr sz="450" spc="-1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Hierro</a:t>
            </a:r>
            <a:r>
              <a:rPr sz="450" spc="-1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sobre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dirty="0">
                <a:latin typeface="Microsoft Sans Serif"/>
                <a:cs typeface="Microsoft Sans Serif"/>
              </a:rPr>
              <a:t>Papel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35125" y="7955151"/>
            <a:ext cx="274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45" dirty="0">
                <a:latin typeface="Microsoft Sans Serif"/>
                <a:cs typeface="Microsoft Sans Serif"/>
              </a:rPr>
              <a:t>Imán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555786" y="9111749"/>
            <a:ext cx="9766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Líneas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magnéticas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flujo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3439" y="2140407"/>
            <a:ext cx="2857500" cy="621030"/>
          </a:xfrm>
          <a:custGeom>
            <a:avLst/>
            <a:gdLst/>
            <a:ahLst/>
            <a:cxnLst/>
            <a:rect l="l" t="t" r="r" b="b"/>
            <a:pathLst>
              <a:path w="2857500" h="621030">
                <a:moveTo>
                  <a:pt x="252980" y="0"/>
                </a:moveTo>
                <a:lnTo>
                  <a:pt x="192058" y="10744"/>
                </a:lnTo>
                <a:lnTo>
                  <a:pt x="138680" y="22860"/>
                </a:lnTo>
                <a:lnTo>
                  <a:pt x="81506" y="44097"/>
                </a:lnTo>
                <a:lnTo>
                  <a:pt x="42521" y="71528"/>
                </a:lnTo>
                <a:lnTo>
                  <a:pt x="18301" y="103615"/>
                </a:lnTo>
                <a:lnTo>
                  <a:pt x="464" y="175613"/>
                </a:lnTo>
                <a:lnTo>
                  <a:pt x="0" y="212452"/>
                </a:lnTo>
                <a:lnTo>
                  <a:pt x="605" y="247802"/>
                </a:lnTo>
                <a:lnTo>
                  <a:pt x="8044" y="286650"/>
                </a:lnTo>
                <a:lnTo>
                  <a:pt x="29857" y="324215"/>
                </a:lnTo>
                <a:lnTo>
                  <a:pt x="65287" y="360328"/>
                </a:lnTo>
                <a:lnTo>
                  <a:pt x="113577" y="394820"/>
                </a:lnTo>
                <a:lnTo>
                  <a:pt x="173970" y="427523"/>
                </a:lnTo>
                <a:lnTo>
                  <a:pt x="245709" y="458267"/>
                </a:lnTo>
                <a:lnTo>
                  <a:pt x="285597" y="472853"/>
                </a:lnTo>
                <a:lnTo>
                  <a:pt x="328038" y="486885"/>
                </a:lnTo>
                <a:lnTo>
                  <a:pt x="372938" y="500343"/>
                </a:lnTo>
                <a:lnTo>
                  <a:pt x="420201" y="513207"/>
                </a:lnTo>
                <a:lnTo>
                  <a:pt x="469733" y="525454"/>
                </a:lnTo>
                <a:lnTo>
                  <a:pt x="521439" y="537063"/>
                </a:lnTo>
                <a:lnTo>
                  <a:pt x="575225" y="548015"/>
                </a:lnTo>
                <a:lnTo>
                  <a:pt x="630997" y="558287"/>
                </a:lnTo>
                <a:lnTo>
                  <a:pt x="688659" y="567859"/>
                </a:lnTo>
                <a:lnTo>
                  <a:pt x="748117" y="576709"/>
                </a:lnTo>
                <a:lnTo>
                  <a:pt x="809276" y="584816"/>
                </a:lnTo>
                <a:lnTo>
                  <a:pt x="872043" y="592159"/>
                </a:lnTo>
                <a:lnTo>
                  <a:pt x="936321" y="598718"/>
                </a:lnTo>
                <a:lnTo>
                  <a:pt x="1002018" y="604470"/>
                </a:lnTo>
                <a:lnTo>
                  <a:pt x="1069037" y="609395"/>
                </a:lnTo>
                <a:lnTo>
                  <a:pt x="1137285" y="613473"/>
                </a:lnTo>
                <a:lnTo>
                  <a:pt x="1206667" y="616680"/>
                </a:lnTo>
                <a:lnTo>
                  <a:pt x="1277087" y="618998"/>
                </a:lnTo>
                <a:lnTo>
                  <a:pt x="1348453" y="620404"/>
                </a:lnTo>
                <a:lnTo>
                  <a:pt x="1420669" y="620877"/>
                </a:lnTo>
                <a:lnTo>
                  <a:pt x="1492317" y="620432"/>
                </a:lnTo>
                <a:lnTo>
                  <a:pt x="1563061" y="619109"/>
                </a:lnTo>
                <a:lnTo>
                  <a:pt x="1632818" y="616928"/>
                </a:lnTo>
                <a:lnTo>
                  <a:pt x="1701507" y="613908"/>
                </a:lnTo>
                <a:lnTo>
                  <a:pt x="1769044" y="610068"/>
                </a:lnTo>
                <a:lnTo>
                  <a:pt x="1835346" y="605428"/>
                </a:lnTo>
                <a:lnTo>
                  <a:pt x="1900332" y="600006"/>
                </a:lnTo>
                <a:lnTo>
                  <a:pt x="1963918" y="593822"/>
                </a:lnTo>
                <a:lnTo>
                  <a:pt x="2026023" y="586895"/>
                </a:lnTo>
                <a:lnTo>
                  <a:pt x="2086562" y="579245"/>
                </a:lnTo>
                <a:lnTo>
                  <a:pt x="2145455" y="570890"/>
                </a:lnTo>
                <a:lnTo>
                  <a:pt x="2202617" y="561850"/>
                </a:lnTo>
                <a:lnTo>
                  <a:pt x="2257968" y="552144"/>
                </a:lnTo>
                <a:lnTo>
                  <a:pt x="2311423" y="541791"/>
                </a:lnTo>
                <a:lnTo>
                  <a:pt x="2362901" y="530811"/>
                </a:lnTo>
                <a:lnTo>
                  <a:pt x="2412318" y="519223"/>
                </a:lnTo>
                <a:lnTo>
                  <a:pt x="2459593" y="507045"/>
                </a:lnTo>
                <a:lnTo>
                  <a:pt x="2504643" y="494298"/>
                </a:lnTo>
                <a:lnTo>
                  <a:pt x="2547385" y="481001"/>
                </a:lnTo>
                <a:lnTo>
                  <a:pt x="2587736" y="467172"/>
                </a:lnTo>
                <a:lnTo>
                  <a:pt x="2625614" y="452831"/>
                </a:lnTo>
                <a:lnTo>
                  <a:pt x="2660936" y="437997"/>
                </a:lnTo>
                <a:lnTo>
                  <a:pt x="2723584" y="406928"/>
                </a:lnTo>
                <a:lnTo>
                  <a:pt x="2775018" y="374119"/>
                </a:lnTo>
                <a:lnTo>
                  <a:pt x="2814578" y="339723"/>
                </a:lnTo>
                <a:lnTo>
                  <a:pt x="2841602" y="303894"/>
                </a:lnTo>
                <a:lnTo>
                  <a:pt x="2855431" y="266787"/>
                </a:lnTo>
                <a:lnTo>
                  <a:pt x="2857191" y="247802"/>
                </a:lnTo>
                <a:lnTo>
                  <a:pt x="2855722" y="210941"/>
                </a:lnTo>
                <a:lnTo>
                  <a:pt x="2836677" y="139665"/>
                </a:lnTo>
                <a:lnTo>
                  <a:pt x="2814238" y="106979"/>
                </a:lnTo>
                <a:lnTo>
                  <a:pt x="2779947" y="77412"/>
                </a:lnTo>
                <a:lnTo>
                  <a:pt x="2731372" y="51827"/>
                </a:lnTo>
                <a:lnTo>
                  <a:pt x="2666081" y="31089"/>
                </a:lnTo>
                <a:lnTo>
                  <a:pt x="2617167" y="21717"/>
                </a:lnTo>
                <a:lnTo>
                  <a:pt x="2560024" y="13716"/>
                </a:lnTo>
              </a:path>
              <a:path w="2857500" h="621030">
                <a:moveTo>
                  <a:pt x="275840" y="42976"/>
                </a:moveTo>
                <a:lnTo>
                  <a:pt x="226419" y="69694"/>
                </a:lnTo>
                <a:lnTo>
                  <a:pt x="204174" y="102412"/>
                </a:lnTo>
                <a:lnTo>
                  <a:pt x="198559" y="137874"/>
                </a:lnTo>
                <a:lnTo>
                  <a:pt x="199030" y="172821"/>
                </a:lnTo>
                <a:lnTo>
                  <a:pt x="219042" y="215497"/>
                </a:lnTo>
                <a:lnTo>
                  <a:pt x="253482" y="242416"/>
                </a:lnTo>
                <a:lnTo>
                  <a:pt x="303529" y="267906"/>
                </a:lnTo>
                <a:lnTo>
                  <a:pt x="368093" y="291795"/>
                </a:lnTo>
                <a:lnTo>
                  <a:pt x="405477" y="303084"/>
                </a:lnTo>
                <a:lnTo>
                  <a:pt x="446083" y="313907"/>
                </a:lnTo>
                <a:lnTo>
                  <a:pt x="489772" y="324243"/>
                </a:lnTo>
                <a:lnTo>
                  <a:pt x="536408" y="334069"/>
                </a:lnTo>
                <a:lnTo>
                  <a:pt x="585857" y="343365"/>
                </a:lnTo>
                <a:lnTo>
                  <a:pt x="637980" y="352107"/>
                </a:lnTo>
                <a:lnTo>
                  <a:pt x="692642" y="360276"/>
                </a:lnTo>
                <a:lnTo>
                  <a:pt x="749706" y="367848"/>
                </a:lnTo>
                <a:lnTo>
                  <a:pt x="809037" y="374802"/>
                </a:lnTo>
                <a:lnTo>
                  <a:pt x="870497" y="381116"/>
                </a:lnTo>
                <a:lnTo>
                  <a:pt x="933951" y="386769"/>
                </a:lnTo>
                <a:lnTo>
                  <a:pt x="999262" y="391739"/>
                </a:lnTo>
                <a:lnTo>
                  <a:pt x="1066294" y="396004"/>
                </a:lnTo>
                <a:lnTo>
                  <a:pt x="1134911" y="399542"/>
                </a:lnTo>
                <a:lnTo>
                  <a:pt x="1204975" y="402332"/>
                </a:lnTo>
                <a:lnTo>
                  <a:pt x="1276352" y="404351"/>
                </a:lnTo>
                <a:lnTo>
                  <a:pt x="1348905" y="405579"/>
                </a:lnTo>
                <a:lnTo>
                  <a:pt x="1422497" y="405993"/>
                </a:lnTo>
                <a:lnTo>
                  <a:pt x="1497739" y="405579"/>
                </a:lnTo>
                <a:lnTo>
                  <a:pt x="1571790" y="404351"/>
                </a:lnTo>
                <a:lnTo>
                  <a:pt x="1644521" y="402332"/>
                </a:lnTo>
                <a:lnTo>
                  <a:pt x="1715804" y="399542"/>
                </a:lnTo>
                <a:lnTo>
                  <a:pt x="1785508" y="396004"/>
                </a:lnTo>
                <a:lnTo>
                  <a:pt x="1853504" y="391739"/>
                </a:lnTo>
                <a:lnTo>
                  <a:pt x="1919663" y="386769"/>
                </a:lnTo>
                <a:lnTo>
                  <a:pt x="1983855" y="381116"/>
                </a:lnTo>
                <a:lnTo>
                  <a:pt x="2045952" y="374802"/>
                </a:lnTo>
                <a:lnTo>
                  <a:pt x="2105824" y="367848"/>
                </a:lnTo>
                <a:lnTo>
                  <a:pt x="2163341" y="360276"/>
                </a:lnTo>
                <a:lnTo>
                  <a:pt x="2218374" y="352107"/>
                </a:lnTo>
                <a:lnTo>
                  <a:pt x="2270795" y="343365"/>
                </a:lnTo>
                <a:lnTo>
                  <a:pt x="2320472" y="334069"/>
                </a:lnTo>
                <a:lnTo>
                  <a:pt x="2367278" y="324243"/>
                </a:lnTo>
                <a:lnTo>
                  <a:pt x="2411083" y="313907"/>
                </a:lnTo>
                <a:lnTo>
                  <a:pt x="2451757" y="303084"/>
                </a:lnTo>
                <a:lnTo>
                  <a:pt x="2489171" y="291795"/>
                </a:lnTo>
                <a:lnTo>
                  <a:pt x="2553703" y="267906"/>
                </a:lnTo>
                <a:lnTo>
                  <a:pt x="2603643" y="242416"/>
                </a:lnTo>
                <a:lnTo>
                  <a:pt x="2637957" y="215497"/>
                </a:lnTo>
                <a:lnTo>
                  <a:pt x="2657864" y="172821"/>
                </a:lnTo>
                <a:lnTo>
                  <a:pt x="2655134" y="140503"/>
                </a:lnTo>
                <a:lnTo>
                  <a:pt x="2642885" y="109042"/>
                </a:lnTo>
                <a:lnTo>
                  <a:pt x="2615034" y="79981"/>
                </a:lnTo>
                <a:lnTo>
                  <a:pt x="2565497" y="54864"/>
                </a:lnTo>
              </a:path>
            </a:pathLst>
          </a:custGeom>
          <a:ln w="25400">
            <a:solidFill>
              <a:srgbClr val="808284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0644" y="1421778"/>
            <a:ext cx="2882900" cy="809625"/>
            <a:chOff x="2916044" y="1421777"/>
            <a:chExt cx="2882900" cy="809625"/>
          </a:xfrm>
        </p:grpSpPr>
        <p:sp>
          <p:nvSpPr>
            <p:cNvPr id="4" name="object 4"/>
            <p:cNvSpPr/>
            <p:nvPr/>
          </p:nvSpPr>
          <p:spPr>
            <a:xfrm>
              <a:off x="2928744" y="1434477"/>
              <a:ext cx="2857500" cy="624840"/>
            </a:xfrm>
            <a:custGeom>
              <a:avLst/>
              <a:gdLst/>
              <a:ahLst/>
              <a:cxnLst/>
              <a:rect l="l" t="t" r="r" b="b"/>
              <a:pathLst>
                <a:path w="2857500" h="624839">
                  <a:moveTo>
                    <a:pt x="275935" y="624535"/>
                  </a:moveTo>
                  <a:lnTo>
                    <a:pt x="237273" y="618727"/>
                  </a:lnTo>
                  <a:lnTo>
                    <a:pt x="168179" y="605382"/>
                  </a:lnTo>
                  <a:lnTo>
                    <a:pt x="81029" y="577644"/>
                  </a:lnTo>
                  <a:lnTo>
                    <a:pt x="41822" y="550551"/>
                  </a:lnTo>
                  <a:lnTo>
                    <a:pt x="17634" y="518419"/>
                  </a:lnTo>
                  <a:lnTo>
                    <a:pt x="242" y="445754"/>
                  </a:lnTo>
                  <a:lnTo>
                    <a:pt x="0" y="408581"/>
                  </a:lnTo>
                  <a:lnTo>
                    <a:pt x="701" y="373087"/>
                  </a:lnTo>
                  <a:lnTo>
                    <a:pt x="8140" y="334239"/>
                  </a:lnTo>
                  <a:lnTo>
                    <a:pt x="29952" y="296674"/>
                  </a:lnTo>
                  <a:lnTo>
                    <a:pt x="65382" y="260560"/>
                  </a:lnTo>
                  <a:lnTo>
                    <a:pt x="113672" y="226067"/>
                  </a:lnTo>
                  <a:lnTo>
                    <a:pt x="174065" y="193363"/>
                  </a:lnTo>
                  <a:lnTo>
                    <a:pt x="245804" y="162618"/>
                  </a:lnTo>
                  <a:lnTo>
                    <a:pt x="285693" y="148032"/>
                  </a:lnTo>
                  <a:lnTo>
                    <a:pt x="328134" y="133999"/>
                  </a:lnTo>
                  <a:lnTo>
                    <a:pt x="373033" y="120540"/>
                  </a:lnTo>
                  <a:lnTo>
                    <a:pt x="420296" y="107676"/>
                  </a:lnTo>
                  <a:lnTo>
                    <a:pt x="469828" y="95429"/>
                  </a:lnTo>
                  <a:lnTo>
                    <a:pt x="521534" y="83818"/>
                  </a:lnTo>
                  <a:lnTo>
                    <a:pt x="575320" y="72866"/>
                  </a:lnTo>
                  <a:lnTo>
                    <a:pt x="631092" y="62593"/>
                  </a:lnTo>
                  <a:lnTo>
                    <a:pt x="688754" y="53021"/>
                  </a:lnTo>
                  <a:lnTo>
                    <a:pt x="748212" y="44171"/>
                  </a:lnTo>
                  <a:lnTo>
                    <a:pt x="809372" y="36063"/>
                  </a:lnTo>
                  <a:lnTo>
                    <a:pt x="872138" y="28719"/>
                  </a:lnTo>
                  <a:lnTo>
                    <a:pt x="936417" y="22160"/>
                  </a:lnTo>
                  <a:lnTo>
                    <a:pt x="1002113" y="16408"/>
                  </a:lnTo>
                  <a:lnTo>
                    <a:pt x="1069132" y="11482"/>
                  </a:lnTo>
                  <a:lnTo>
                    <a:pt x="1137380" y="7405"/>
                  </a:lnTo>
                  <a:lnTo>
                    <a:pt x="1206762" y="4196"/>
                  </a:lnTo>
                  <a:lnTo>
                    <a:pt x="1277183" y="1879"/>
                  </a:lnTo>
                  <a:lnTo>
                    <a:pt x="1348548" y="473"/>
                  </a:lnTo>
                  <a:lnTo>
                    <a:pt x="1420764" y="0"/>
                  </a:lnTo>
                  <a:lnTo>
                    <a:pt x="1492412" y="445"/>
                  </a:lnTo>
                  <a:lnTo>
                    <a:pt x="1563156" y="1768"/>
                  </a:lnTo>
                  <a:lnTo>
                    <a:pt x="1632914" y="3949"/>
                  </a:lnTo>
                  <a:lnTo>
                    <a:pt x="1701602" y="6969"/>
                  </a:lnTo>
                  <a:lnTo>
                    <a:pt x="1769139" y="10809"/>
                  </a:lnTo>
                  <a:lnTo>
                    <a:pt x="1835442" y="15450"/>
                  </a:lnTo>
                  <a:lnTo>
                    <a:pt x="1900427" y="20872"/>
                  </a:lnTo>
                  <a:lnTo>
                    <a:pt x="1964014" y="27056"/>
                  </a:lnTo>
                  <a:lnTo>
                    <a:pt x="2026118" y="33984"/>
                  </a:lnTo>
                  <a:lnTo>
                    <a:pt x="2086658" y="41635"/>
                  </a:lnTo>
                  <a:lnTo>
                    <a:pt x="2145550" y="49990"/>
                  </a:lnTo>
                  <a:lnTo>
                    <a:pt x="2202713" y="59031"/>
                  </a:lnTo>
                  <a:lnTo>
                    <a:pt x="2258063" y="68737"/>
                  </a:lnTo>
                  <a:lnTo>
                    <a:pt x="2311518" y="79090"/>
                  </a:lnTo>
                  <a:lnTo>
                    <a:pt x="2362996" y="90071"/>
                  </a:lnTo>
                  <a:lnTo>
                    <a:pt x="2412414" y="101660"/>
                  </a:lnTo>
                  <a:lnTo>
                    <a:pt x="2459689" y="113838"/>
                  </a:lnTo>
                  <a:lnTo>
                    <a:pt x="2504738" y="126586"/>
                  </a:lnTo>
                  <a:lnTo>
                    <a:pt x="2547480" y="139884"/>
                  </a:lnTo>
                  <a:lnTo>
                    <a:pt x="2587831" y="153713"/>
                  </a:lnTo>
                  <a:lnTo>
                    <a:pt x="2625709" y="168055"/>
                  </a:lnTo>
                  <a:lnTo>
                    <a:pt x="2661032" y="182889"/>
                  </a:lnTo>
                  <a:lnTo>
                    <a:pt x="2723679" y="213959"/>
                  </a:lnTo>
                  <a:lnTo>
                    <a:pt x="2775113" y="246769"/>
                  </a:lnTo>
                  <a:lnTo>
                    <a:pt x="2814673" y="281166"/>
                  </a:lnTo>
                  <a:lnTo>
                    <a:pt x="2841698" y="316995"/>
                  </a:lnTo>
                  <a:lnTo>
                    <a:pt x="2855527" y="354102"/>
                  </a:lnTo>
                  <a:lnTo>
                    <a:pt x="2857286" y="373087"/>
                  </a:lnTo>
                  <a:lnTo>
                    <a:pt x="2855817" y="409949"/>
                  </a:lnTo>
                  <a:lnTo>
                    <a:pt x="2836772" y="481224"/>
                  </a:lnTo>
                  <a:lnTo>
                    <a:pt x="2814333" y="513910"/>
                  </a:lnTo>
                  <a:lnTo>
                    <a:pt x="2780042" y="543478"/>
                  </a:lnTo>
                  <a:lnTo>
                    <a:pt x="2731467" y="569062"/>
                  </a:lnTo>
                  <a:lnTo>
                    <a:pt x="2666177" y="589800"/>
                  </a:lnTo>
                  <a:lnTo>
                    <a:pt x="2617263" y="599630"/>
                  </a:lnTo>
                  <a:lnTo>
                    <a:pt x="2560119" y="608088"/>
                  </a:lnTo>
                </a:path>
                <a:path w="2857500" h="624839">
                  <a:moveTo>
                    <a:pt x="275935" y="577900"/>
                  </a:moveTo>
                  <a:lnTo>
                    <a:pt x="226515" y="551461"/>
                  </a:lnTo>
                  <a:lnTo>
                    <a:pt x="204269" y="518590"/>
                  </a:lnTo>
                  <a:lnTo>
                    <a:pt x="198654" y="483144"/>
                  </a:lnTo>
                  <a:lnTo>
                    <a:pt x="199125" y="448983"/>
                  </a:lnTo>
                  <a:lnTo>
                    <a:pt x="219137" y="406066"/>
                  </a:lnTo>
                  <a:lnTo>
                    <a:pt x="253577" y="379051"/>
                  </a:lnTo>
                  <a:lnTo>
                    <a:pt x="303624" y="353507"/>
                  </a:lnTo>
                  <a:lnTo>
                    <a:pt x="368188" y="329603"/>
                  </a:lnTo>
                  <a:lnTo>
                    <a:pt x="405573" y="318317"/>
                  </a:lnTo>
                  <a:lnTo>
                    <a:pt x="446178" y="307504"/>
                  </a:lnTo>
                  <a:lnTo>
                    <a:pt x="489867" y="297185"/>
                  </a:lnTo>
                  <a:lnTo>
                    <a:pt x="536504" y="287379"/>
                  </a:lnTo>
                  <a:lnTo>
                    <a:pt x="585952" y="278109"/>
                  </a:lnTo>
                  <a:lnTo>
                    <a:pt x="638075" y="269395"/>
                  </a:lnTo>
                  <a:lnTo>
                    <a:pt x="692737" y="261258"/>
                  </a:lnTo>
                  <a:lnTo>
                    <a:pt x="749801" y="253719"/>
                  </a:lnTo>
                  <a:lnTo>
                    <a:pt x="809132" y="246799"/>
                  </a:lnTo>
                  <a:lnTo>
                    <a:pt x="870592" y="240518"/>
                  </a:lnTo>
                  <a:lnTo>
                    <a:pt x="934046" y="234898"/>
                  </a:lnTo>
                  <a:lnTo>
                    <a:pt x="999357" y="229959"/>
                  </a:lnTo>
                  <a:lnTo>
                    <a:pt x="1066389" y="225723"/>
                  </a:lnTo>
                  <a:lnTo>
                    <a:pt x="1135006" y="222210"/>
                  </a:lnTo>
                  <a:lnTo>
                    <a:pt x="1205071" y="219442"/>
                  </a:lnTo>
                  <a:lnTo>
                    <a:pt x="1276448" y="217438"/>
                  </a:lnTo>
                  <a:lnTo>
                    <a:pt x="1349001" y="216221"/>
                  </a:lnTo>
                  <a:lnTo>
                    <a:pt x="1422593" y="215811"/>
                  </a:lnTo>
                  <a:lnTo>
                    <a:pt x="1497834" y="216221"/>
                  </a:lnTo>
                  <a:lnTo>
                    <a:pt x="1571885" y="217438"/>
                  </a:lnTo>
                  <a:lnTo>
                    <a:pt x="1644617" y="219442"/>
                  </a:lnTo>
                  <a:lnTo>
                    <a:pt x="1715899" y="222210"/>
                  </a:lnTo>
                  <a:lnTo>
                    <a:pt x="1785603" y="225723"/>
                  </a:lnTo>
                  <a:lnTo>
                    <a:pt x="1853599" y="229959"/>
                  </a:lnTo>
                  <a:lnTo>
                    <a:pt x="1919758" y="234898"/>
                  </a:lnTo>
                  <a:lnTo>
                    <a:pt x="1983951" y="240518"/>
                  </a:lnTo>
                  <a:lnTo>
                    <a:pt x="2046047" y="246799"/>
                  </a:lnTo>
                  <a:lnTo>
                    <a:pt x="2105919" y="253719"/>
                  </a:lnTo>
                  <a:lnTo>
                    <a:pt x="2163436" y="261258"/>
                  </a:lnTo>
                  <a:lnTo>
                    <a:pt x="2218470" y="269395"/>
                  </a:lnTo>
                  <a:lnTo>
                    <a:pt x="2270890" y="278109"/>
                  </a:lnTo>
                  <a:lnTo>
                    <a:pt x="2320568" y="287379"/>
                  </a:lnTo>
                  <a:lnTo>
                    <a:pt x="2367373" y="297185"/>
                  </a:lnTo>
                  <a:lnTo>
                    <a:pt x="2411178" y="307504"/>
                  </a:lnTo>
                  <a:lnTo>
                    <a:pt x="2451852" y="318317"/>
                  </a:lnTo>
                  <a:lnTo>
                    <a:pt x="2489267" y="329603"/>
                  </a:lnTo>
                  <a:lnTo>
                    <a:pt x="2553798" y="353507"/>
                  </a:lnTo>
                  <a:lnTo>
                    <a:pt x="2603738" y="379051"/>
                  </a:lnTo>
                  <a:lnTo>
                    <a:pt x="2638052" y="406066"/>
                  </a:lnTo>
                  <a:lnTo>
                    <a:pt x="2657960" y="448983"/>
                  </a:lnTo>
                  <a:lnTo>
                    <a:pt x="2655229" y="480899"/>
                  </a:lnTo>
                  <a:lnTo>
                    <a:pt x="2642980" y="512300"/>
                  </a:lnTo>
                  <a:lnTo>
                    <a:pt x="2615129" y="541303"/>
                  </a:lnTo>
                  <a:lnTo>
                    <a:pt x="2565593" y="566026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7481" y="1974900"/>
              <a:ext cx="560705" cy="245110"/>
            </a:xfrm>
            <a:custGeom>
              <a:avLst/>
              <a:gdLst/>
              <a:ahLst/>
              <a:cxnLst/>
              <a:rect l="l" t="t" r="r" b="b"/>
              <a:pathLst>
                <a:path w="560704" h="245110">
                  <a:moveTo>
                    <a:pt x="560527" y="0"/>
                  </a:moveTo>
                  <a:lnTo>
                    <a:pt x="0" y="0"/>
                  </a:lnTo>
                  <a:lnTo>
                    <a:pt x="0" y="245059"/>
                  </a:lnTo>
                  <a:lnTo>
                    <a:pt x="560527" y="245059"/>
                  </a:lnTo>
                  <a:lnTo>
                    <a:pt x="560527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17481" y="1974900"/>
              <a:ext cx="560705" cy="245110"/>
            </a:xfrm>
            <a:custGeom>
              <a:avLst/>
              <a:gdLst/>
              <a:ahLst/>
              <a:cxnLst/>
              <a:rect l="l" t="t" r="r" b="b"/>
              <a:pathLst>
                <a:path w="560704" h="245110">
                  <a:moveTo>
                    <a:pt x="0" y="0"/>
                  </a:moveTo>
                  <a:lnTo>
                    <a:pt x="560527" y="0"/>
                  </a:lnTo>
                  <a:lnTo>
                    <a:pt x="560527" y="245059"/>
                  </a:lnTo>
                  <a:lnTo>
                    <a:pt x="0" y="24505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13760" y="1970582"/>
              <a:ext cx="1138555" cy="254000"/>
            </a:xfrm>
            <a:custGeom>
              <a:avLst/>
              <a:gdLst/>
              <a:ahLst/>
              <a:cxnLst/>
              <a:rect l="l" t="t" r="r" b="b"/>
              <a:pathLst>
                <a:path w="1138554" h="254000">
                  <a:moveTo>
                    <a:pt x="0" y="0"/>
                  </a:moveTo>
                  <a:lnTo>
                    <a:pt x="1138389" y="0"/>
                  </a:lnTo>
                  <a:lnTo>
                    <a:pt x="1138389" y="253961"/>
                  </a:lnTo>
                  <a:lnTo>
                    <a:pt x="0" y="253961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6447" y="2006955"/>
              <a:ext cx="142582" cy="1809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7025" y="2003170"/>
              <a:ext cx="144005" cy="1871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56823" y="1974900"/>
              <a:ext cx="560705" cy="245110"/>
            </a:xfrm>
            <a:custGeom>
              <a:avLst/>
              <a:gdLst/>
              <a:ahLst/>
              <a:cxnLst/>
              <a:rect l="l" t="t" r="r" b="b"/>
              <a:pathLst>
                <a:path w="560704" h="245110">
                  <a:moveTo>
                    <a:pt x="560539" y="0"/>
                  </a:moveTo>
                  <a:lnTo>
                    <a:pt x="0" y="0"/>
                  </a:lnTo>
                  <a:lnTo>
                    <a:pt x="0" y="245059"/>
                  </a:lnTo>
                  <a:lnTo>
                    <a:pt x="560539" y="245059"/>
                  </a:lnTo>
                  <a:lnTo>
                    <a:pt x="56053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6823" y="1974900"/>
              <a:ext cx="560705" cy="245110"/>
            </a:xfrm>
            <a:custGeom>
              <a:avLst/>
              <a:gdLst/>
              <a:ahLst/>
              <a:cxnLst/>
              <a:rect l="l" t="t" r="r" b="b"/>
              <a:pathLst>
                <a:path w="560704" h="245110">
                  <a:moveTo>
                    <a:pt x="0" y="0"/>
                  </a:moveTo>
                  <a:lnTo>
                    <a:pt x="560539" y="0"/>
                  </a:lnTo>
                  <a:lnTo>
                    <a:pt x="560539" y="245059"/>
                  </a:lnTo>
                  <a:lnTo>
                    <a:pt x="0" y="24505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47540" y="1970582"/>
              <a:ext cx="1129665" cy="254000"/>
            </a:xfrm>
            <a:custGeom>
              <a:avLst/>
              <a:gdLst/>
              <a:ahLst/>
              <a:cxnLst/>
              <a:rect l="l" t="t" r="r" b="b"/>
              <a:pathLst>
                <a:path w="1129664" h="254000">
                  <a:moveTo>
                    <a:pt x="1129245" y="0"/>
                  </a:moveTo>
                  <a:lnTo>
                    <a:pt x="0" y="0"/>
                  </a:lnTo>
                  <a:lnTo>
                    <a:pt x="0" y="253961"/>
                  </a:lnTo>
                  <a:lnTo>
                    <a:pt x="1129245" y="253961"/>
                  </a:lnTo>
                  <a:lnTo>
                    <a:pt x="112924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1770" y="2004085"/>
              <a:ext cx="144030" cy="1871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5802" y="2006244"/>
              <a:ext cx="142582" cy="180975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9387649" y="2506167"/>
            <a:ext cx="90170" cy="69850"/>
          </a:xfrm>
          <a:custGeom>
            <a:avLst/>
            <a:gdLst/>
            <a:ahLst/>
            <a:cxnLst/>
            <a:rect l="l" t="t" r="r" b="b"/>
            <a:pathLst>
              <a:path w="90170" h="69850">
                <a:moveTo>
                  <a:pt x="0" y="0"/>
                </a:moveTo>
                <a:lnTo>
                  <a:pt x="89611" y="36575"/>
                </a:lnTo>
                <a:lnTo>
                  <a:pt x="0" y="69494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198722" y="2668930"/>
            <a:ext cx="95250" cy="68580"/>
          </a:xfrm>
          <a:custGeom>
            <a:avLst/>
            <a:gdLst/>
            <a:ahLst/>
            <a:cxnLst/>
            <a:rect l="l" t="t" r="r" b="b"/>
            <a:pathLst>
              <a:path w="95250" h="68580">
                <a:moveTo>
                  <a:pt x="0" y="0"/>
                </a:moveTo>
                <a:lnTo>
                  <a:pt x="95097" y="19189"/>
                </a:lnTo>
                <a:lnTo>
                  <a:pt x="13716" y="68579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48230" y="2661603"/>
            <a:ext cx="91440" cy="74295"/>
          </a:xfrm>
          <a:custGeom>
            <a:avLst/>
            <a:gdLst/>
            <a:ahLst/>
            <a:cxnLst/>
            <a:rect l="l" t="t" r="r" b="b"/>
            <a:pathLst>
              <a:path w="91439" h="74294">
                <a:moveTo>
                  <a:pt x="5486" y="0"/>
                </a:moveTo>
                <a:lnTo>
                  <a:pt x="91439" y="47561"/>
                </a:lnTo>
                <a:lnTo>
                  <a:pt x="0" y="74066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76689" y="1614627"/>
            <a:ext cx="90170" cy="69850"/>
          </a:xfrm>
          <a:custGeom>
            <a:avLst/>
            <a:gdLst/>
            <a:ahLst/>
            <a:cxnLst/>
            <a:rect l="l" t="t" r="r" b="b"/>
            <a:pathLst>
              <a:path w="90170" h="69850">
                <a:moveTo>
                  <a:pt x="0" y="69494"/>
                </a:moveTo>
                <a:lnTo>
                  <a:pt x="89598" y="32918"/>
                </a:lnTo>
                <a:lnTo>
                  <a:pt x="0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98722" y="1462836"/>
            <a:ext cx="95250" cy="68580"/>
          </a:xfrm>
          <a:custGeom>
            <a:avLst/>
            <a:gdLst/>
            <a:ahLst/>
            <a:cxnLst/>
            <a:rect l="l" t="t" r="r" b="b"/>
            <a:pathLst>
              <a:path w="95250" h="68580">
                <a:moveTo>
                  <a:pt x="0" y="68567"/>
                </a:moveTo>
                <a:lnTo>
                  <a:pt x="95097" y="49377"/>
                </a:lnTo>
                <a:lnTo>
                  <a:pt x="13716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48230" y="1464652"/>
            <a:ext cx="91440" cy="69850"/>
          </a:xfrm>
          <a:custGeom>
            <a:avLst/>
            <a:gdLst/>
            <a:ahLst/>
            <a:cxnLst/>
            <a:rect l="l" t="t" r="r" b="b"/>
            <a:pathLst>
              <a:path w="91439" h="69850">
                <a:moveTo>
                  <a:pt x="4572" y="69507"/>
                </a:moveTo>
                <a:lnTo>
                  <a:pt x="91439" y="26517"/>
                </a:lnTo>
                <a:lnTo>
                  <a:pt x="0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8210956" y="4792942"/>
            <a:ext cx="519430" cy="234315"/>
            <a:chOff x="3156356" y="4792941"/>
            <a:chExt cx="519430" cy="234315"/>
          </a:xfrm>
        </p:grpSpPr>
        <p:sp>
          <p:nvSpPr>
            <p:cNvPr id="22" name="object 22"/>
            <p:cNvSpPr/>
            <p:nvPr/>
          </p:nvSpPr>
          <p:spPr>
            <a:xfrm>
              <a:off x="3162706" y="4799291"/>
              <a:ext cx="506730" cy="221615"/>
            </a:xfrm>
            <a:custGeom>
              <a:avLst/>
              <a:gdLst/>
              <a:ahLst/>
              <a:cxnLst/>
              <a:rect l="l" t="t" r="r" b="b"/>
              <a:pathLst>
                <a:path w="506729" h="221614">
                  <a:moveTo>
                    <a:pt x="506120" y="0"/>
                  </a:moveTo>
                  <a:lnTo>
                    <a:pt x="0" y="0"/>
                  </a:lnTo>
                  <a:lnTo>
                    <a:pt x="0" y="221373"/>
                  </a:lnTo>
                  <a:lnTo>
                    <a:pt x="506120" y="221373"/>
                  </a:lnTo>
                  <a:lnTo>
                    <a:pt x="50612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62706" y="4799291"/>
              <a:ext cx="506730" cy="221615"/>
            </a:xfrm>
            <a:custGeom>
              <a:avLst/>
              <a:gdLst/>
              <a:ahLst/>
              <a:cxnLst/>
              <a:rect l="l" t="t" r="r" b="b"/>
              <a:pathLst>
                <a:path w="506729" h="221614">
                  <a:moveTo>
                    <a:pt x="506120" y="0"/>
                  </a:moveTo>
                  <a:lnTo>
                    <a:pt x="506120" y="221373"/>
                  </a:lnTo>
                  <a:lnTo>
                    <a:pt x="0" y="221373"/>
                  </a:lnTo>
                  <a:lnTo>
                    <a:pt x="0" y="0"/>
                  </a:lnTo>
                  <a:lnTo>
                    <a:pt x="50612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522896" y="4300221"/>
            <a:ext cx="1471295" cy="1219835"/>
            <a:chOff x="4468295" y="4300220"/>
            <a:chExt cx="1471295" cy="1219835"/>
          </a:xfrm>
        </p:grpSpPr>
        <p:sp>
          <p:nvSpPr>
            <p:cNvPr id="25" name="object 25"/>
            <p:cNvSpPr/>
            <p:nvPr/>
          </p:nvSpPr>
          <p:spPr>
            <a:xfrm>
              <a:off x="5188839" y="4799291"/>
              <a:ext cx="506730" cy="221615"/>
            </a:xfrm>
            <a:custGeom>
              <a:avLst/>
              <a:gdLst/>
              <a:ahLst/>
              <a:cxnLst/>
              <a:rect l="l" t="t" r="r" b="b"/>
              <a:pathLst>
                <a:path w="506729" h="221614">
                  <a:moveTo>
                    <a:pt x="506120" y="0"/>
                  </a:moveTo>
                  <a:lnTo>
                    <a:pt x="0" y="0"/>
                  </a:lnTo>
                  <a:lnTo>
                    <a:pt x="0" y="221373"/>
                  </a:lnTo>
                  <a:lnTo>
                    <a:pt x="506120" y="221373"/>
                  </a:lnTo>
                  <a:lnTo>
                    <a:pt x="50612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88839" y="4799291"/>
              <a:ext cx="506730" cy="221615"/>
            </a:xfrm>
            <a:custGeom>
              <a:avLst/>
              <a:gdLst/>
              <a:ahLst/>
              <a:cxnLst/>
              <a:rect l="l" t="t" r="r" b="b"/>
              <a:pathLst>
                <a:path w="506729" h="221614">
                  <a:moveTo>
                    <a:pt x="506120" y="0"/>
                  </a:moveTo>
                  <a:lnTo>
                    <a:pt x="506120" y="221373"/>
                  </a:lnTo>
                  <a:lnTo>
                    <a:pt x="0" y="221373"/>
                  </a:lnTo>
                  <a:lnTo>
                    <a:pt x="0" y="0"/>
                  </a:lnTo>
                  <a:lnTo>
                    <a:pt x="50612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80995" y="4312920"/>
              <a:ext cx="1445895" cy="1194435"/>
            </a:xfrm>
            <a:custGeom>
              <a:avLst/>
              <a:gdLst/>
              <a:ahLst/>
              <a:cxnLst/>
              <a:rect l="l" t="t" r="r" b="b"/>
              <a:pathLst>
                <a:path w="1445895" h="1194435">
                  <a:moveTo>
                    <a:pt x="1230423" y="542315"/>
                  </a:moveTo>
                  <a:lnTo>
                    <a:pt x="1269662" y="532489"/>
                  </a:lnTo>
                  <a:lnTo>
                    <a:pt x="1320826" y="506345"/>
                  </a:lnTo>
                  <a:lnTo>
                    <a:pt x="1342786" y="438202"/>
                  </a:lnTo>
                  <a:lnTo>
                    <a:pt x="1342348" y="402437"/>
                  </a:lnTo>
                  <a:lnTo>
                    <a:pt x="1327481" y="356463"/>
                  </a:lnTo>
                  <a:lnTo>
                    <a:pt x="1285032" y="314569"/>
                  </a:lnTo>
                  <a:lnTo>
                    <a:pt x="1218232" y="277585"/>
                  </a:lnTo>
                  <a:lnTo>
                    <a:pt x="1176709" y="261194"/>
                  </a:lnTo>
                  <a:lnTo>
                    <a:pt x="1130311" y="246342"/>
                  </a:lnTo>
                  <a:lnTo>
                    <a:pt x="1079440" y="233134"/>
                  </a:lnTo>
                  <a:lnTo>
                    <a:pt x="1024500" y="221673"/>
                  </a:lnTo>
                  <a:lnTo>
                    <a:pt x="965895" y="212062"/>
                  </a:lnTo>
                  <a:lnTo>
                    <a:pt x="904030" y="204407"/>
                  </a:lnTo>
                  <a:lnTo>
                    <a:pt x="839306" y="198810"/>
                  </a:lnTo>
                  <a:lnTo>
                    <a:pt x="772130" y="195376"/>
                  </a:lnTo>
                  <a:lnTo>
                    <a:pt x="702903" y="194208"/>
                  </a:lnTo>
                  <a:lnTo>
                    <a:pt x="633780" y="195135"/>
                  </a:lnTo>
                  <a:lnTo>
                    <a:pt x="567488" y="197894"/>
                  </a:lnTo>
                  <a:lnTo>
                    <a:pt x="504316" y="202451"/>
                  </a:lnTo>
                  <a:lnTo>
                    <a:pt x="444550" y="208772"/>
                  </a:lnTo>
                  <a:lnTo>
                    <a:pt x="388477" y="216824"/>
                  </a:lnTo>
                  <a:lnTo>
                    <a:pt x="336383" y="226574"/>
                  </a:lnTo>
                  <a:lnTo>
                    <a:pt x="288556" y="237986"/>
                  </a:lnTo>
                  <a:lnTo>
                    <a:pt x="245281" y="251029"/>
                  </a:lnTo>
                  <a:lnTo>
                    <a:pt x="206846" y="265668"/>
                  </a:lnTo>
                  <a:lnTo>
                    <a:pt x="145642" y="299600"/>
                  </a:lnTo>
                  <a:lnTo>
                    <a:pt x="107237" y="339514"/>
                  </a:lnTo>
                  <a:lnTo>
                    <a:pt x="93926" y="385140"/>
                  </a:lnTo>
                  <a:lnTo>
                    <a:pt x="91210" y="424569"/>
                  </a:lnTo>
                  <a:lnTo>
                    <a:pt x="90730" y="465383"/>
                  </a:lnTo>
                  <a:lnTo>
                    <a:pt x="103982" y="500642"/>
                  </a:lnTo>
                  <a:lnTo>
                    <a:pt x="142465" y="523405"/>
                  </a:lnTo>
                  <a:lnTo>
                    <a:pt x="189366" y="533272"/>
                  </a:lnTo>
                </a:path>
                <a:path w="1445895" h="1194435">
                  <a:moveTo>
                    <a:pt x="1219730" y="576071"/>
                  </a:moveTo>
                  <a:lnTo>
                    <a:pt x="1262868" y="569334"/>
                  </a:lnTo>
                  <a:lnTo>
                    <a:pt x="1303154" y="560436"/>
                  </a:lnTo>
                  <a:lnTo>
                    <a:pt x="1340200" y="549688"/>
                  </a:lnTo>
                  <a:lnTo>
                    <a:pt x="1412669" y="508986"/>
                  </a:lnTo>
                  <a:lnTo>
                    <a:pt x="1434377" y="470699"/>
                  </a:lnTo>
                  <a:lnTo>
                    <a:pt x="1443719" y="426291"/>
                  </a:lnTo>
                  <a:lnTo>
                    <a:pt x="1445673" y="379516"/>
                  </a:lnTo>
                  <a:lnTo>
                    <a:pt x="1445218" y="334124"/>
                  </a:lnTo>
                  <a:lnTo>
                    <a:pt x="1434442" y="275945"/>
                  </a:lnTo>
                  <a:lnTo>
                    <a:pt x="1403322" y="221423"/>
                  </a:lnTo>
                  <a:lnTo>
                    <a:pt x="1353672" y="171261"/>
                  </a:lnTo>
                  <a:lnTo>
                    <a:pt x="1322466" y="148035"/>
                  </a:lnTo>
                  <a:lnTo>
                    <a:pt x="1287307" y="126161"/>
                  </a:lnTo>
                  <a:lnTo>
                    <a:pt x="1248423" y="105729"/>
                  </a:lnTo>
                  <a:lnTo>
                    <a:pt x="1206040" y="86826"/>
                  </a:lnTo>
                  <a:lnTo>
                    <a:pt x="1160385" y="69540"/>
                  </a:lnTo>
                  <a:lnTo>
                    <a:pt x="1111685" y="53959"/>
                  </a:lnTo>
                  <a:lnTo>
                    <a:pt x="1060167" y="40170"/>
                  </a:lnTo>
                  <a:lnTo>
                    <a:pt x="1006057" y="28262"/>
                  </a:lnTo>
                  <a:lnTo>
                    <a:pt x="949582" y="18322"/>
                  </a:lnTo>
                  <a:lnTo>
                    <a:pt x="890968" y="10437"/>
                  </a:lnTo>
                  <a:lnTo>
                    <a:pt x="830444" y="4697"/>
                  </a:lnTo>
                  <a:lnTo>
                    <a:pt x="768234" y="1189"/>
                  </a:lnTo>
                  <a:lnTo>
                    <a:pt x="704567" y="0"/>
                  </a:lnTo>
                  <a:lnTo>
                    <a:pt x="637360" y="1323"/>
                  </a:lnTo>
                  <a:lnTo>
                    <a:pt x="572729" y="5226"/>
                  </a:lnTo>
                  <a:lnTo>
                    <a:pt x="510828" y="11605"/>
                  </a:lnTo>
                  <a:lnTo>
                    <a:pt x="451810" y="20356"/>
                  </a:lnTo>
                  <a:lnTo>
                    <a:pt x="395829" y="31376"/>
                  </a:lnTo>
                  <a:lnTo>
                    <a:pt x="343036" y="44562"/>
                  </a:lnTo>
                  <a:lnTo>
                    <a:pt x="293587" y="59810"/>
                  </a:lnTo>
                  <a:lnTo>
                    <a:pt x="247634" y="77018"/>
                  </a:lnTo>
                  <a:lnTo>
                    <a:pt x="205330" y="96081"/>
                  </a:lnTo>
                  <a:lnTo>
                    <a:pt x="166828" y="116897"/>
                  </a:lnTo>
                  <a:lnTo>
                    <a:pt x="132283" y="139363"/>
                  </a:lnTo>
                  <a:lnTo>
                    <a:pt x="101846" y="163374"/>
                  </a:lnTo>
                  <a:lnTo>
                    <a:pt x="53912" y="215622"/>
                  </a:lnTo>
                  <a:lnTo>
                    <a:pt x="24252" y="272814"/>
                  </a:lnTo>
                  <a:lnTo>
                    <a:pt x="14093" y="334124"/>
                  </a:lnTo>
                  <a:lnTo>
                    <a:pt x="10755" y="381194"/>
                  </a:lnTo>
                  <a:lnTo>
                    <a:pt x="5955" y="427432"/>
                  </a:lnTo>
                  <a:lnTo>
                    <a:pt x="7515" y="469637"/>
                  </a:lnTo>
                  <a:lnTo>
                    <a:pt x="23258" y="504612"/>
                  </a:lnTo>
                  <a:lnTo>
                    <a:pt x="61007" y="529158"/>
                  </a:lnTo>
                  <a:lnTo>
                    <a:pt x="122312" y="547774"/>
                  </a:lnTo>
                  <a:lnTo>
                    <a:pt x="157982" y="555659"/>
                  </a:lnTo>
                  <a:lnTo>
                    <a:pt x="195970" y="562076"/>
                  </a:lnTo>
                </a:path>
                <a:path w="1445895" h="1194435">
                  <a:moveTo>
                    <a:pt x="1230423" y="651789"/>
                  </a:moveTo>
                  <a:lnTo>
                    <a:pt x="1270005" y="660461"/>
                  </a:lnTo>
                  <a:lnTo>
                    <a:pt x="1321169" y="687413"/>
                  </a:lnTo>
                  <a:lnTo>
                    <a:pt x="1342900" y="755900"/>
                  </a:lnTo>
                  <a:lnTo>
                    <a:pt x="1342348" y="791679"/>
                  </a:lnTo>
                  <a:lnTo>
                    <a:pt x="1327481" y="837445"/>
                  </a:lnTo>
                  <a:lnTo>
                    <a:pt x="1285032" y="879335"/>
                  </a:lnTo>
                  <a:lnTo>
                    <a:pt x="1218232" y="916461"/>
                  </a:lnTo>
                  <a:lnTo>
                    <a:pt x="1176709" y="932960"/>
                  </a:lnTo>
                  <a:lnTo>
                    <a:pt x="1130311" y="947933"/>
                  </a:lnTo>
                  <a:lnTo>
                    <a:pt x="1079440" y="961271"/>
                  </a:lnTo>
                  <a:lnTo>
                    <a:pt x="1024500" y="972862"/>
                  </a:lnTo>
                  <a:lnTo>
                    <a:pt x="965895" y="982595"/>
                  </a:lnTo>
                  <a:lnTo>
                    <a:pt x="904030" y="990359"/>
                  </a:lnTo>
                  <a:lnTo>
                    <a:pt x="839306" y="996042"/>
                  </a:lnTo>
                  <a:lnTo>
                    <a:pt x="772130" y="999533"/>
                  </a:lnTo>
                  <a:lnTo>
                    <a:pt x="702903" y="1000721"/>
                  </a:lnTo>
                  <a:lnTo>
                    <a:pt x="633863" y="999533"/>
                  </a:lnTo>
                  <a:lnTo>
                    <a:pt x="567807" y="996042"/>
                  </a:lnTo>
                  <a:lnTo>
                    <a:pt x="504999" y="990359"/>
                  </a:lnTo>
                  <a:lnTo>
                    <a:pt x="445702" y="982595"/>
                  </a:lnTo>
                  <a:lnTo>
                    <a:pt x="390179" y="972862"/>
                  </a:lnTo>
                  <a:lnTo>
                    <a:pt x="338694" y="961271"/>
                  </a:lnTo>
                  <a:lnTo>
                    <a:pt x="291511" y="947933"/>
                  </a:lnTo>
                  <a:lnTo>
                    <a:pt x="248892" y="932960"/>
                  </a:lnTo>
                  <a:lnTo>
                    <a:pt x="211101" y="916461"/>
                  </a:lnTo>
                  <a:lnTo>
                    <a:pt x="151056" y="879335"/>
                  </a:lnTo>
                  <a:lnTo>
                    <a:pt x="113484" y="837445"/>
                  </a:lnTo>
                  <a:lnTo>
                    <a:pt x="100491" y="791679"/>
                  </a:lnTo>
                  <a:lnTo>
                    <a:pt x="93398" y="719883"/>
                  </a:lnTo>
                  <a:lnTo>
                    <a:pt x="104317" y="690077"/>
                  </a:lnTo>
                  <a:lnTo>
                    <a:pt x="142465" y="669061"/>
                  </a:lnTo>
                  <a:lnTo>
                    <a:pt x="152694" y="667058"/>
                  </a:lnTo>
                  <a:lnTo>
                    <a:pt x="164382" y="664746"/>
                  </a:lnTo>
                  <a:lnTo>
                    <a:pt x="176837" y="662124"/>
                  </a:lnTo>
                  <a:lnTo>
                    <a:pt x="189366" y="659193"/>
                  </a:lnTo>
                </a:path>
                <a:path w="1445895" h="1194435">
                  <a:moveTo>
                    <a:pt x="1219730" y="618032"/>
                  </a:moveTo>
                  <a:lnTo>
                    <a:pt x="1262868" y="625252"/>
                  </a:lnTo>
                  <a:lnTo>
                    <a:pt x="1303154" y="634396"/>
                  </a:lnTo>
                  <a:lnTo>
                    <a:pt x="1340200" y="645236"/>
                  </a:lnTo>
                  <a:lnTo>
                    <a:pt x="1412669" y="685541"/>
                  </a:lnTo>
                  <a:lnTo>
                    <a:pt x="1434377" y="723535"/>
                  </a:lnTo>
                  <a:lnTo>
                    <a:pt x="1443719" y="767693"/>
                  </a:lnTo>
                  <a:lnTo>
                    <a:pt x="1445673" y="814185"/>
                  </a:lnTo>
                  <a:lnTo>
                    <a:pt x="1445218" y="859180"/>
                  </a:lnTo>
                  <a:lnTo>
                    <a:pt x="1434442" y="917589"/>
                  </a:lnTo>
                  <a:lnTo>
                    <a:pt x="1403322" y="972293"/>
                  </a:lnTo>
                  <a:lnTo>
                    <a:pt x="1353672" y="1022595"/>
                  </a:lnTo>
                  <a:lnTo>
                    <a:pt x="1322466" y="1045877"/>
                  </a:lnTo>
                  <a:lnTo>
                    <a:pt x="1287307" y="1067797"/>
                  </a:lnTo>
                  <a:lnTo>
                    <a:pt x="1248423" y="1088269"/>
                  </a:lnTo>
                  <a:lnTo>
                    <a:pt x="1206040" y="1107204"/>
                  </a:lnTo>
                  <a:lnTo>
                    <a:pt x="1160385" y="1124515"/>
                  </a:lnTo>
                  <a:lnTo>
                    <a:pt x="1111685" y="1140117"/>
                  </a:lnTo>
                  <a:lnTo>
                    <a:pt x="1060167" y="1153921"/>
                  </a:lnTo>
                  <a:lnTo>
                    <a:pt x="1006057" y="1165840"/>
                  </a:lnTo>
                  <a:lnTo>
                    <a:pt x="949582" y="1175787"/>
                  </a:lnTo>
                  <a:lnTo>
                    <a:pt x="890968" y="1183676"/>
                  </a:lnTo>
                  <a:lnTo>
                    <a:pt x="830444" y="1189418"/>
                  </a:lnTo>
                  <a:lnTo>
                    <a:pt x="768234" y="1192928"/>
                  </a:lnTo>
                  <a:lnTo>
                    <a:pt x="704567" y="1194117"/>
                  </a:lnTo>
                  <a:lnTo>
                    <a:pt x="637360" y="1192954"/>
                  </a:lnTo>
                  <a:lnTo>
                    <a:pt x="572729" y="1189511"/>
                  </a:lnTo>
                  <a:lnTo>
                    <a:pt x="510828" y="1183852"/>
                  </a:lnTo>
                  <a:lnTo>
                    <a:pt x="451810" y="1176044"/>
                  </a:lnTo>
                  <a:lnTo>
                    <a:pt x="395829" y="1166154"/>
                  </a:lnTo>
                  <a:lnTo>
                    <a:pt x="343036" y="1154247"/>
                  </a:lnTo>
                  <a:lnTo>
                    <a:pt x="293587" y="1140388"/>
                  </a:lnTo>
                  <a:lnTo>
                    <a:pt x="247634" y="1124645"/>
                  </a:lnTo>
                  <a:lnTo>
                    <a:pt x="205330" y="1107084"/>
                  </a:lnTo>
                  <a:lnTo>
                    <a:pt x="166828" y="1087770"/>
                  </a:lnTo>
                  <a:lnTo>
                    <a:pt x="132283" y="1066769"/>
                  </a:lnTo>
                  <a:lnTo>
                    <a:pt x="75671" y="1019972"/>
                  </a:lnTo>
                  <a:lnTo>
                    <a:pt x="36721" y="967222"/>
                  </a:lnTo>
                  <a:lnTo>
                    <a:pt x="16659" y="909047"/>
                  </a:lnTo>
                  <a:lnTo>
                    <a:pt x="10782" y="837786"/>
                  </a:lnTo>
                  <a:lnTo>
                    <a:pt x="4339" y="795949"/>
                  </a:lnTo>
                  <a:lnTo>
                    <a:pt x="0" y="755165"/>
                  </a:lnTo>
                  <a:lnTo>
                    <a:pt x="2998" y="718017"/>
                  </a:lnTo>
                  <a:lnTo>
                    <a:pt x="18571" y="687087"/>
                  </a:lnTo>
                  <a:lnTo>
                    <a:pt x="51952" y="664959"/>
                  </a:lnTo>
                  <a:lnTo>
                    <a:pt x="80367" y="655415"/>
                  </a:lnTo>
                  <a:lnTo>
                    <a:pt x="113258" y="646642"/>
                  </a:lnTo>
                  <a:lnTo>
                    <a:pt x="149850" y="638798"/>
                  </a:lnTo>
                  <a:lnTo>
                    <a:pt x="189366" y="632040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78248" y="4795405"/>
              <a:ext cx="1016635" cy="228600"/>
            </a:xfrm>
            <a:custGeom>
              <a:avLst/>
              <a:gdLst/>
              <a:ahLst/>
              <a:cxnLst/>
              <a:rect l="l" t="t" r="r" b="b"/>
              <a:pathLst>
                <a:path w="1016635" h="228600">
                  <a:moveTo>
                    <a:pt x="0" y="0"/>
                  </a:moveTo>
                  <a:lnTo>
                    <a:pt x="0" y="228561"/>
                  </a:lnTo>
                  <a:lnTo>
                    <a:pt x="1016304" y="228561"/>
                  </a:lnTo>
                  <a:lnTo>
                    <a:pt x="1016304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7738" y="4828324"/>
              <a:ext cx="128320" cy="16286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5433" y="4824730"/>
              <a:ext cx="129628" cy="168414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7983133" y="4312920"/>
            <a:ext cx="1440180" cy="576580"/>
          </a:xfrm>
          <a:custGeom>
            <a:avLst/>
            <a:gdLst/>
            <a:ahLst/>
            <a:cxnLst/>
            <a:rect l="l" t="t" r="r" b="b"/>
            <a:pathLst>
              <a:path w="1440179" h="576579">
                <a:moveTo>
                  <a:pt x="215250" y="542315"/>
                </a:moveTo>
                <a:lnTo>
                  <a:pt x="176016" y="532489"/>
                </a:lnTo>
                <a:lnTo>
                  <a:pt x="124847" y="506345"/>
                </a:lnTo>
                <a:lnTo>
                  <a:pt x="102887" y="438202"/>
                </a:lnTo>
                <a:lnTo>
                  <a:pt x="103324" y="402437"/>
                </a:lnTo>
                <a:lnTo>
                  <a:pt x="118192" y="356463"/>
                </a:lnTo>
                <a:lnTo>
                  <a:pt x="160641" y="314569"/>
                </a:lnTo>
                <a:lnTo>
                  <a:pt x="227440" y="277585"/>
                </a:lnTo>
                <a:lnTo>
                  <a:pt x="268962" y="261194"/>
                </a:lnTo>
                <a:lnTo>
                  <a:pt x="315360" y="246342"/>
                </a:lnTo>
                <a:lnTo>
                  <a:pt x="366230" y="233134"/>
                </a:lnTo>
                <a:lnTo>
                  <a:pt x="421169" y="221673"/>
                </a:lnTo>
                <a:lnTo>
                  <a:pt x="479772" y="212062"/>
                </a:lnTo>
                <a:lnTo>
                  <a:pt x="541637" y="204407"/>
                </a:lnTo>
                <a:lnTo>
                  <a:pt x="606358" y="198810"/>
                </a:lnTo>
                <a:lnTo>
                  <a:pt x="673533" y="195376"/>
                </a:lnTo>
                <a:lnTo>
                  <a:pt x="742757" y="194208"/>
                </a:lnTo>
                <a:lnTo>
                  <a:pt x="811883" y="195135"/>
                </a:lnTo>
                <a:lnTo>
                  <a:pt x="878177" y="197894"/>
                </a:lnTo>
                <a:lnTo>
                  <a:pt x="941351" y="202451"/>
                </a:lnTo>
                <a:lnTo>
                  <a:pt x="1001120" y="208772"/>
                </a:lnTo>
                <a:lnTo>
                  <a:pt x="1057195" y="216824"/>
                </a:lnTo>
                <a:lnTo>
                  <a:pt x="1109291" y="226574"/>
                </a:lnTo>
                <a:lnTo>
                  <a:pt x="1157121" y="237986"/>
                </a:lnTo>
                <a:lnTo>
                  <a:pt x="1200398" y="251029"/>
                </a:lnTo>
                <a:lnTo>
                  <a:pt x="1238834" y="265668"/>
                </a:lnTo>
                <a:lnTo>
                  <a:pt x="1300041" y="299600"/>
                </a:lnTo>
                <a:lnTo>
                  <a:pt x="1338448" y="339514"/>
                </a:lnTo>
                <a:lnTo>
                  <a:pt x="1351760" y="385140"/>
                </a:lnTo>
                <a:lnTo>
                  <a:pt x="1354473" y="424569"/>
                </a:lnTo>
                <a:lnTo>
                  <a:pt x="1354949" y="465383"/>
                </a:lnTo>
                <a:lnTo>
                  <a:pt x="1341693" y="500642"/>
                </a:lnTo>
                <a:lnTo>
                  <a:pt x="1303208" y="523405"/>
                </a:lnTo>
                <a:lnTo>
                  <a:pt x="1256307" y="533272"/>
                </a:lnTo>
              </a:path>
              <a:path w="1440179" h="576579">
                <a:moveTo>
                  <a:pt x="225943" y="576071"/>
                </a:moveTo>
                <a:lnTo>
                  <a:pt x="182799" y="569334"/>
                </a:lnTo>
                <a:lnTo>
                  <a:pt x="142513" y="560436"/>
                </a:lnTo>
                <a:lnTo>
                  <a:pt x="105471" y="549688"/>
                </a:lnTo>
                <a:lnTo>
                  <a:pt x="33004" y="508986"/>
                </a:lnTo>
                <a:lnTo>
                  <a:pt x="11296" y="470699"/>
                </a:lnTo>
                <a:lnTo>
                  <a:pt x="1954" y="426291"/>
                </a:lnTo>
                <a:lnTo>
                  <a:pt x="0" y="379516"/>
                </a:lnTo>
                <a:lnTo>
                  <a:pt x="454" y="334124"/>
                </a:lnTo>
                <a:lnTo>
                  <a:pt x="11231" y="275945"/>
                </a:lnTo>
                <a:lnTo>
                  <a:pt x="42352" y="221423"/>
                </a:lnTo>
                <a:lnTo>
                  <a:pt x="92004" y="171261"/>
                </a:lnTo>
                <a:lnTo>
                  <a:pt x="123211" y="148035"/>
                </a:lnTo>
                <a:lnTo>
                  <a:pt x="158371" y="126161"/>
                </a:lnTo>
                <a:lnTo>
                  <a:pt x="197256" y="105729"/>
                </a:lnTo>
                <a:lnTo>
                  <a:pt x="239640" y="86826"/>
                </a:lnTo>
                <a:lnTo>
                  <a:pt x="285295" y="69540"/>
                </a:lnTo>
                <a:lnTo>
                  <a:pt x="333996" y="53959"/>
                </a:lnTo>
                <a:lnTo>
                  <a:pt x="385516" y="40170"/>
                </a:lnTo>
                <a:lnTo>
                  <a:pt x="439626" y="28262"/>
                </a:lnTo>
                <a:lnTo>
                  <a:pt x="496102" y="18322"/>
                </a:lnTo>
                <a:lnTo>
                  <a:pt x="554716" y="10437"/>
                </a:lnTo>
                <a:lnTo>
                  <a:pt x="615241" y="4697"/>
                </a:lnTo>
                <a:lnTo>
                  <a:pt x="677451" y="1189"/>
                </a:lnTo>
                <a:lnTo>
                  <a:pt x="741118" y="0"/>
                </a:lnTo>
                <a:lnTo>
                  <a:pt x="808324" y="1323"/>
                </a:lnTo>
                <a:lnTo>
                  <a:pt x="872953" y="5226"/>
                </a:lnTo>
                <a:lnTo>
                  <a:pt x="934853" y="11605"/>
                </a:lnTo>
                <a:lnTo>
                  <a:pt x="993870" y="20356"/>
                </a:lnTo>
                <a:lnTo>
                  <a:pt x="1049851" y="31376"/>
                </a:lnTo>
                <a:lnTo>
                  <a:pt x="1102643" y="44562"/>
                </a:lnTo>
                <a:lnTo>
                  <a:pt x="1152093" y="59810"/>
                </a:lnTo>
                <a:lnTo>
                  <a:pt x="1198046" y="77018"/>
                </a:lnTo>
                <a:lnTo>
                  <a:pt x="1240351" y="96081"/>
                </a:lnTo>
                <a:lnTo>
                  <a:pt x="1278853" y="116897"/>
                </a:lnTo>
                <a:lnTo>
                  <a:pt x="1313399" y="139363"/>
                </a:lnTo>
                <a:lnTo>
                  <a:pt x="1343837" y="163374"/>
                </a:lnTo>
                <a:lnTo>
                  <a:pt x="1391772" y="215622"/>
                </a:lnTo>
                <a:lnTo>
                  <a:pt x="1421433" y="272814"/>
                </a:lnTo>
                <a:lnTo>
                  <a:pt x="1431592" y="334124"/>
                </a:lnTo>
                <a:lnTo>
                  <a:pt x="1434930" y="381194"/>
                </a:lnTo>
                <a:lnTo>
                  <a:pt x="1439731" y="427432"/>
                </a:lnTo>
                <a:lnTo>
                  <a:pt x="1438170" y="469637"/>
                </a:lnTo>
                <a:lnTo>
                  <a:pt x="1422427" y="504612"/>
                </a:lnTo>
                <a:lnTo>
                  <a:pt x="1384678" y="529158"/>
                </a:lnTo>
                <a:lnTo>
                  <a:pt x="1323367" y="547774"/>
                </a:lnTo>
                <a:lnTo>
                  <a:pt x="1287693" y="555659"/>
                </a:lnTo>
                <a:lnTo>
                  <a:pt x="1249703" y="562076"/>
                </a:lnTo>
              </a:path>
            </a:pathLst>
          </a:custGeom>
          <a:ln w="25400">
            <a:solidFill>
              <a:srgbClr val="808284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7970434" y="4789056"/>
            <a:ext cx="1471295" cy="730885"/>
            <a:chOff x="2915833" y="4789055"/>
            <a:chExt cx="1471295" cy="730885"/>
          </a:xfrm>
        </p:grpSpPr>
        <p:sp>
          <p:nvSpPr>
            <p:cNvPr id="33" name="object 33"/>
            <p:cNvSpPr/>
            <p:nvPr/>
          </p:nvSpPr>
          <p:spPr>
            <a:xfrm>
              <a:off x="2928533" y="4930952"/>
              <a:ext cx="1445895" cy="576580"/>
            </a:xfrm>
            <a:custGeom>
              <a:avLst/>
              <a:gdLst/>
              <a:ahLst/>
              <a:cxnLst/>
              <a:rect l="l" t="t" r="r" b="b"/>
              <a:pathLst>
                <a:path w="1445895" h="576579">
                  <a:moveTo>
                    <a:pt x="215250" y="33756"/>
                  </a:moveTo>
                  <a:lnTo>
                    <a:pt x="175668" y="42429"/>
                  </a:lnTo>
                  <a:lnTo>
                    <a:pt x="124499" y="69380"/>
                  </a:lnTo>
                  <a:lnTo>
                    <a:pt x="102770" y="137867"/>
                  </a:lnTo>
                  <a:lnTo>
                    <a:pt x="103324" y="173647"/>
                  </a:lnTo>
                  <a:lnTo>
                    <a:pt x="118192" y="219412"/>
                  </a:lnTo>
                  <a:lnTo>
                    <a:pt x="160641" y="261303"/>
                  </a:lnTo>
                  <a:lnTo>
                    <a:pt x="227440" y="298428"/>
                  </a:lnTo>
                  <a:lnTo>
                    <a:pt x="268962" y="314927"/>
                  </a:lnTo>
                  <a:lnTo>
                    <a:pt x="315360" y="329901"/>
                  </a:lnTo>
                  <a:lnTo>
                    <a:pt x="366230" y="343239"/>
                  </a:lnTo>
                  <a:lnTo>
                    <a:pt x="421169" y="354830"/>
                  </a:lnTo>
                  <a:lnTo>
                    <a:pt x="479772" y="364562"/>
                  </a:lnTo>
                  <a:lnTo>
                    <a:pt x="541637" y="372326"/>
                  </a:lnTo>
                  <a:lnTo>
                    <a:pt x="606358" y="378009"/>
                  </a:lnTo>
                  <a:lnTo>
                    <a:pt x="673533" y="381500"/>
                  </a:lnTo>
                  <a:lnTo>
                    <a:pt x="742757" y="382689"/>
                  </a:lnTo>
                  <a:lnTo>
                    <a:pt x="811799" y="381500"/>
                  </a:lnTo>
                  <a:lnTo>
                    <a:pt x="877857" y="378009"/>
                  </a:lnTo>
                  <a:lnTo>
                    <a:pt x="940667" y="372326"/>
                  </a:lnTo>
                  <a:lnTo>
                    <a:pt x="999966" y="364562"/>
                  </a:lnTo>
                  <a:lnTo>
                    <a:pt x="1055490" y="354830"/>
                  </a:lnTo>
                  <a:lnTo>
                    <a:pt x="1106975" y="343239"/>
                  </a:lnTo>
                  <a:lnTo>
                    <a:pt x="1154160" y="329901"/>
                  </a:lnTo>
                  <a:lnTo>
                    <a:pt x="1196780" y="314927"/>
                  </a:lnTo>
                  <a:lnTo>
                    <a:pt x="1234571" y="298428"/>
                  </a:lnTo>
                  <a:lnTo>
                    <a:pt x="1294617" y="261303"/>
                  </a:lnTo>
                  <a:lnTo>
                    <a:pt x="1332189" y="219412"/>
                  </a:lnTo>
                  <a:lnTo>
                    <a:pt x="1345181" y="173647"/>
                  </a:lnTo>
                  <a:lnTo>
                    <a:pt x="1352279" y="101850"/>
                  </a:lnTo>
                  <a:lnTo>
                    <a:pt x="1341361" y="72045"/>
                  </a:lnTo>
                  <a:lnTo>
                    <a:pt x="1303208" y="51028"/>
                  </a:lnTo>
                  <a:lnTo>
                    <a:pt x="1292984" y="49025"/>
                  </a:lnTo>
                  <a:lnTo>
                    <a:pt x="1281296" y="46713"/>
                  </a:lnTo>
                  <a:lnTo>
                    <a:pt x="1268837" y="44092"/>
                  </a:lnTo>
                  <a:lnTo>
                    <a:pt x="1256307" y="41160"/>
                  </a:lnTo>
                </a:path>
                <a:path w="1445895" h="576579">
                  <a:moveTo>
                    <a:pt x="225943" y="0"/>
                  </a:moveTo>
                  <a:lnTo>
                    <a:pt x="182799" y="7219"/>
                  </a:lnTo>
                  <a:lnTo>
                    <a:pt x="142513" y="16363"/>
                  </a:lnTo>
                  <a:lnTo>
                    <a:pt x="105471" y="27203"/>
                  </a:lnTo>
                  <a:lnTo>
                    <a:pt x="33004" y="67508"/>
                  </a:lnTo>
                  <a:lnTo>
                    <a:pt x="11296" y="105502"/>
                  </a:lnTo>
                  <a:lnTo>
                    <a:pt x="1954" y="149661"/>
                  </a:lnTo>
                  <a:lnTo>
                    <a:pt x="0" y="196152"/>
                  </a:lnTo>
                  <a:lnTo>
                    <a:pt x="454" y="241147"/>
                  </a:lnTo>
                  <a:lnTo>
                    <a:pt x="11231" y="299556"/>
                  </a:lnTo>
                  <a:lnTo>
                    <a:pt x="42352" y="354260"/>
                  </a:lnTo>
                  <a:lnTo>
                    <a:pt x="92004" y="404562"/>
                  </a:lnTo>
                  <a:lnTo>
                    <a:pt x="123211" y="427844"/>
                  </a:lnTo>
                  <a:lnTo>
                    <a:pt x="158371" y="449765"/>
                  </a:lnTo>
                  <a:lnTo>
                    <a:pt x="197256" y="470236"/>
                  </a:lnTo>
                  <a:lnTo>
                    <a:pt x="239640" y="489171"/>
                  </a:lnTo>
                  <a:lnTo>
                    <a:pt x="285295" y="506483"/>
                  </a:lnTo>
                  <a:lnTo>
                    <a:pt x="333996" y="522084"/>
                  </a:lnTo>
                  <a:lnTo>
                    <a:pt x="385516" y="535888"/>
                  </a:lnTo>
                  <a:lnTo>
                    <a:pt x="439626" y="547807"/>
                  </a:lnTo>
                  <a:lnTo>
                    <a:pt x="496102" y="557755"/>
                  </a:lnTo>
                  <a:lnTo>
                    <a:pt x="554716" y="565643"/>
                  </a:lnTo>
                  <a:lnTo>
                    <a:pt x="615241" y="571386"/>
                  </a:lnTo>
                  <a:lnTo>
                    <a:pt x="677451" y="574895"/>
                  </a:lnTo>
                  <a:lnTo>
                    <a:pt x="741118" y="576084"/>
                  </a:lnTo>
                  <a:lnTo>
                    <a:pt x="808324" y="574922"/>
                  </a:lnTo>
                  <a:lnTo>
                    <a:pt x="872953" y="571478"/>
                  </a:lnTo>
                  <a:lnTo>
                    <a:pt x="934853" y="565819"/>
                  </a:lnTo>
                  <a:lnTo>
                    <a:pt x="993870" y="558012"/>
                  </a:lnTo>
                  <a:lnTo>
                    <a:pt x="1049851" y="548121"/>
                  </a:lnTo>
                  <a:lnTo>
                    <a:pt x="1102643" y="536214"/>
                  </a:lnTo>
                  <a:lnTo>
                    <a:pt x="1152093" y="522356"/>
                  </a:lnTo>
                  <a:lnTo>
                    <a:pt x="1198046" y="506613"/>
                  </a:lnTo>
                  <a:lnTo>
                    <a:pt x="1240351" y="489051"/>
                  </a:lnTo>
                  <a:lnTo>
                    <a:pt x="1278853" y="469737"/>
                  </a:lnTo>
                  <a:lnTo>
                    <a:pt x="1313399" y="448736"/>
                  </a:lnTo>
                  <a:lnTo>
                    <a:pt x="1370012" y="401939"/>
                  </a:lnTo>
                  <a:lnTo>
                    <a:pt x="1408964" y="349189"/>
                  </a:lnTo>
                  <a:lnTo>
                    <a:pt x="1429027" y="291014"/>
                  </a:lnTo>
                  <a:lnTo>
                    <a:pt x="1434903" y="219753"/>
                  </a:lnTo>
                  <a:lnTo>
                    <a:pt x="1441346" y="177917"/>
                  </a:lnTo>
                  <a:lnTo>
                    <a:pt x="1445684" y="137133"/>
                  </a:lnTo>
                  <a:lnTo>
                    <a:pt x="1442683" y="99984"/>
                  </a:lnTo>
                  <a:lnTo>
                    <a:pt x="1427107" y="69054"/>
                  </a:lnTo>
                  <a:lnTo>
                    <a:pt x="1393721" y="46926"/>
                  </a:lnTo>
                  <a:lnTo>
                    <a:pt x="1361557" y="35836"/>
                  </a:lnTo>
                  <a:lnTo>
                    <a:pt x="1324603" y="26139"/>
                  </a:lnTo>
                  <a:lnTo>
                    <a:pt x="1283327" y="17990"/>
                  </a:lnTo>
                  <a:lnTo>
                    <a:pt x="1238196" y="11544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60636" y="4795405"/>
              <a:ext cx="1016635" cy="228600"/>
            </a:xfrm>
            <a:custGeom>
              <a:avLst/>
              <a:gdLst/>
              <a:ahLst/>
              <a:cxnLst/>
              <a:rect l="l" t="t" r="r" b="b"/>
              <a:pathLst>
                <a:path w="1016635" h="228600">
                  <a:moveTo>
                    <a:pt x="1016317" y="0"/>
                  </a:moveTo>
                  <a:lnTo>
                    <a:pt x="1016317" y="228561"/>
                  </a:lnTo>
                  <a:lnTo>
                    <a:pt x="0" y="228561"/>
                  </a:lnTo>
                  <a:lnTo>
                    <a:pt x="0" y="0"/>
                  </a:lnTo>
                  <a:lnTo>
                    <a:pt x="1016317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51606" y="4828324"/>
              <a:ext cx="128320" cy="1628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57231" y="4824730"/>
              <a:ext cx="129628" cy="168414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8705330" y="4471747"/>
            <a:ext cx="83185" cy="62865"/>
          </a:xfrm>
          <a:custGeom>
            <a:avLst/>
            <a:gdLst/>
            <a:ahLst/>
            <a:cxnLst/>
            <a:rect l="l" t="t" r="r" b="b"/>
            <a:pathLst>
              <a:path w="83185" h="62864">
                <a:moveTo>
                  <a:pt x="0" y="62547"/>
                </a:moveTo>
                <a:lnTo>
                  <a:pt x="83108" y="34569"/>
                </a:lnTo>
                <a:lnTo>
                  <a:pt x="4102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283969" y="4347476"/>
            <a:ext cx="85725" cy="60960"/>
          </a:xfrm>
          <a:custGeom>
            <a:avLst/>
            <a:gdLst/>
            <a:ahLst/>
            <a:cxnLst/>
            <a:rect l="l" t="t" r="r" b="b"/>
            <a:pathLst>
              <a:path w="85725" h="60960">
                <a:moveTo>
                  <a:pt x="14808" y="60909"/>
                </a:moveTo>
                <a:lnTo>
                  <a:pt x="85585" y="9055"/>
                </a:lnTo>
                <a:lnTo>
                  <a:pt x="0" y="0"/>
                </a:lnTo>
              </a:path>
            </a:pathLst>
          </a:custGeom>
          <a:ln w="25399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113507" y="4341724"/>
            <a:ext cx="87630" cy="58419"/>
          </a:xfrm>
          <a:custGeom>
            <a:avLst/>
            <a:gdLst/>
            <a:ahLst/>
            <a:cxnLst/>
            <a:rect l="l" t="t" r="r" b="b"/>
            <a:pathLst>
              <a:path w="87629" h="58420">
                <a:moveTo>
                  <a:pt x="0" y="58420"/>
                </a:moveTo>
                <a:lnTo>
                  <a:pt x="87236" y="56781"/>
                </a:lnTo>
                <a:lnTo>
                  <a:pt x="22225" y="0"/>
                </a:lnTo>
              </a:path>
            </a:pathLst>
          </a:custGeom>
          <a:ln w="25399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03679" y="5286477"/>
            <a:ext cx="83185" cy="62865"/>
          </a:xfrm>
          <a:custGeom>
            <a:avLst/>
            <a:gdLst/>
            <a:ahLst/>
            <a:cxnLst/>
            <a:rect l="l" t="t" r="r" b="b"/>
            <a:pathLst>
              <a:path w="83185" h="62864">
                <a:moveTo>
                  <a:pt x="0" y="0"/>
                </a:moveTo>
                <a:lnTo>
                  <a:pt x="83121" y="27990"/>
                </a:lnTo>
                <a:lnTo>
                  <a:pt x="4114" y="62547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67510" y="5412397"/>
            <a:ext cx="85725" cy="60960"/>
          </a:xfrm>
          <a:custGeom>
            <a:avLst/>
            <a:gdLst/>
            <a:ahLst/>
            <a:cxnLst/>
            <a:rect l="l" t="t" r="r" b="b"/>
            <a:pathLst>
              <a:path w="85725" h="60960">
                <a:moveTo>
                  <a:pt x="14808" y="0"/>
                </a:moveTo>
                <a:lnTo>
                  <a:pt x="85585" y="51841"/>
                </a:lnTo>
                <a:lnTo>
                  <a:pt x="0" y="60883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02801" y="5436248"/>
            <a:ext cx="87630" cy="59055"/>
          </a:xfrm>
          <a:custGeom>
            <a:avLst/>
            <a:gdLst/>
            <a:ahLst/>
            <a:cxnLst/>
            <a:rect l="l" t="t" r="r" b="b"/>
            <a:pathLst>
              <a:path w="87629" h="59054">
                <a:moveTo>
                  <a:pt x="0" y="0"/>
                </a:moveTo>
                <a:lnTo>
                  <a:pt x="87249" y="1650"/>
                </a:lnTo>
                <a:lnTo>
                  <a:pt x="22237" y="58445"/>
                </a:lnTo>
              </a:path>
            </a:pathLst>
          </a:custGeom>
          <a:ln w="25399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210521" y="4469283"/>
            <a:ext cx="83185" cy="62865"/>
          </a:xfrm>
          <a:custGeom>
            <a:avLst/>
            <a:gdLst/>
            <a:ahLst/>
            <a:cxnLst/>
            <a:rect l="l" t="t" r="r" b="b"/>
            <a:pathLst>
              <a:path w="83185" h="62864">
                <a:moveTo>
                  <a:pt x="83121" y="62547"/>
                </a:moveTo>
                <a:lnTo>
                  <a:pt x="0" y="34556"/>
                </a:lnTo>
                <a:lnTo>
                  <a:pt x="78993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634358" y="4356531"/>
            <a:ext cx="85725" cy="60960"/>
          </a:xfrm>
          <a:custGeom>
            <a:avLst/>
            <a:gdLst/>
            <a:ahLst/>
            <a:cxnLst/>
            <a:rect l="l" t="t" r="r" b="b"/>
            <a:pathLst>
              <a:path w="85725" h="60960">
                <a:moveTo>
                  <a:pt x="70764" y="60909"/>
                </a:moveTo>
                <a:lnTo>
                  <a:pt x="0" y="9055"/>
                </a:lnTo>
                <a:lnTo>
                  <a:pt x="85572" y="0"/>
                </a:lnTo>
              </a:path>
            </a:pathLst>
          </a:custGeom>
          <a:ln w="25399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816325" y="4325265"/>
            <a:ext cx="87630" cy="59055"/>
          </a:xfrm>
          <a:custGeom>
            <a:avLst/>
            <a:gdLst/>
            <a:ahLst/>
            <a:cxnLst/>
            <a:rect l="l" t="t" r="r" b="b"/>
            <a:pathLst>
              <a:path w="87629" h="59054">
                <a:moveTo>
                  <a:pt x="87236" y="58432"/>
                </a:moveTo>
                <a:lnTo>
                  <a:pt x="0" y="56794"/>
                </a:lnTo>
                <a:lnTo>
                  <a:pt x="65011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209696" y="5284839"/>
            <a:ext cx="83185" cy="62865"/>
          </a:xfrm>
          <a:custGeom>
            <a:avLst/>
            <a:gdLst/>
            <a:ahLst/>
            <a:cxnLst/>
            <a:rect l="l" t="t" r="r" b="b"/>
            <a:pathLst>
              <a:path w="83185" h="62864">
                <a:moveTo>
                  <a:pt x="83121" y="0"/>
                </a:moveTo>
                <a:lnTo>
                  <a:pt x="0" y="27978"/>
                </a:lnTo>
                <a:lnTo>
                  <a:pt x="79006" y="62534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48341" y="5404167"/>
            <a:ext cx="85725" cy="60960"/>
          </a:xfrm>
          <a:custGeom>
            <a:avLst/>
            <a:gdLst/>
            <a:ahLst/>
            <a:cxnLst/>
            <a:rect l="l" t="t" r="r" b="b"/>
            <a:pathLst>
              <a:path w="85725" h="60960">
                <a:moveTo>
                  <a:pt x="70777" y="0"/>
                </a:moveTo>
                <a:lnTo>
                  <a:pt x="0" y="51841"/>
                </a:lnTo>
                <a:lnTo>
                  <a:pt x="85585" y="60896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08921" y="5445303"/>
            <a:ext cx="87630" cy="59055"/>
          </a:xfrm>
          <a:custGeom>
            <a:avLst/>
            <a:gdLst/>
            <a:ahLst/>
            <a:cxnLst/>
            <a:rect l="l" t="t" r="r" b="b"/>
            <a:pathLst>
              <a:path w="87629" h="59054">
                <a:moveTo>
                  <a:pt x="87223" y="0"/>
                </a:moveTo>
                <a:lnTo>
                  <a:pt x="0" y="1650"/>
                </a:lnTo>
                <a:lnTo>
                  <a:pt x="65011" y="58445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761900" y="564537"/>
            <a:ext cx="14547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25" dirty="0">
                <a:latin typeface="Arial"/>
                <a:cs typeface="Arial"/>
              </a:rPr>
              <a:t>A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20" dirty="0">
                <a:latin typeface="Arial"/>
                <a:cs typeface="Arial"/>
              </a:rPr>
              <a:t>diferencia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los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polos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se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35" dirty="0">
                <a:latin typeface="Arial"/>
                <a:cs typeface="Arial"/>
              </a:rPr>
              <a:t>atraen</a:t>
            </a:r>
            <a:r>
              <a:rPr sz="650" spc="-10" dirty="0"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57679" y="489606"/>
            <a:ext cx="42278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El.</a:t>
            </a:r>
            <a:r>
              <a:rPr sz="1000" b="1" spc="20" dirty="0">
                <a:latin typeface="Arial"/>
                <a:cs typeface="Arial"/>
              </a:rPr>
              <a:t>polaridades</a:t>
            </a:r>
            <a:r>
              <a:rPr sz="1000" spc="20" dirty="0">
                <a:latin typeface="Microsoft Sans Serif"/>
                <a:cs typeface="Microsoft Sans Serif"/>
              </a:rPr>
              <a:t>.de.los.campos.magnéticos.afectan.la.interacción.entre.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imanes..Por.ejemplo,.cuando.los.polos.opuestos.de.dos.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los.imanes.son.llevados.dentro.del.alcance.uno.del.otro,.las.líneas. </a:t>
            </a:r>
            <a:r>
              <a:rPr sz="1000" spc="25" dirty="0">
                <a:latin typeface="Microsoft Sans Serif"/>
                <a:cs typeface="Microsoft Sans Serif"/>
              </a:rPr>
              <a:t> el.flujo.combine.y.jale.los.imanes.juntos.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61899" y="3070862"/>
            <a:ext cx="11963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latin typeface="Arial"/>
                <a:cs typeface="Arial"/>
              </a:rPr>
              <a:t>Como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-10" dirty="0">
                <a:latin typeface="Arial"/>
                <a:cs typeface="Arial"/>
              </a:rPr>
              <a:t>los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dirty="0">
                <a:latin typeface="Arial"/>
                <a:cs typeface="Arial"/>
              </a:rPr>
              <a:t>polos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-10" dirty="0">
                <a:latin typeface="Arial"/>
                <a:cs typeface="Arial"/>
              </a:rPr>
              <a:t>se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repelen</a:t>
            </a:r>
            <a:r>
              <a:rPr sz="700" spc="20" dirty="0"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679" y="2999741"/>
            <a:ext cx="45573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9405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Sin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embargo,.cuando.los.polos.similares.de.dos.imanes.se.traen.dentro. </a:t>
            </a:r>
            <a:r>
              <a:rPr sz="900" spc="25" dirty="0">
                <a:latin typeface="Microsoft Sans Serif"/>
                <a:cs typeface="Microsoft Sans Serif"/>
              </a:rPr>
              <a:t> rango.uno.del.otro,.sus.líneas.de.flujo.empujan.los.imanes.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aparte..En.resumen,.</a:t>
            </a:r>
            <a:r>
              <a:rPr sz="900" b="1" spc="15" dirty="0">
                <a:latin typeface="Arial"/>
                <a:cs typeface="Arial"/>
              </a:rPr>
              <a:t>polos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opuestos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se </a:t>
            </a:r>
            <a:r>
              <a:rPr sz="900" b="1" spc="20" dirty="0">
                <a:latin typeface="Arial"/>
                <a:cs typeface="Arial"/>
              </a:rPr>
              <a:t>atraen</a:t>
            </a:r>
            <a:r>
              <a:rPr sz="900" spc="20" dirty="0">
                <a:latin typeface="Microsoft Sans Serif"/>
                <a:cs typeface="Microsoft Sans Serif"/>
              </a:rPr>
              <a:t>.y.</a:t>
            </a:r>
            <a:r>
              <a:rPr sz="900" b="1" spc="20" dirty="0">
                <a:latin typeface="Arial"/>
                <a:cs typeface="Arial"/>
              </a:rPr>
              <a:t>los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polos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iguales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se </a:t>
            </a:r>
            <a:r>
              <a:rPr sz="900" b="1" spc="30" dirty="0">
                <a:latin typeface="Arial"/>
                <a:cs typeface="Arial"/>
              </a:rPr>
              <a:t>repelen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-10" dirty="0">
                <a:latin typeface="Microsoft Sans Serif"/>
                <a:cs typeface="Microsoft Sans Serif"/>
              </a:rPr>
              <a:t>.. </a:t>
            </a:r>
            <a:r>
              <a:rPr sz="900" spc="15" dirty="0">
                <a:latin typeface="Microsoft Sans Serif"/>
                <a:cs typeface="Microsoft Sans Serif"/>
              </a:rPr>
              <a:t>La.acción.atrayente.y.repelente.de.los.campos.magnéticos.es. </a:t>
            </a:r>
            <a:r>
              <a:rPr sz="900" spc="20" dirty="0">
                <a:latin typeface="Microsoft Sans Serif"/>
                <a:cs typeface="Microsoft Sans Serif"/>
              </a:rPr>
              <a:t> esencial.para.el.funcionamiento.de.los.motores.de.CA,.pero.los.motores.de.CA.usan.  </a:t>
            </a:r>
            <a:r>
              <a:rPr sz="900" b="1" spc="30" dirty="0">
                <a:latin typeface="Arial"/>
                <a:cs typeface="Arial"/>
              </a:rPr>
              <a:t>electromagnetismo</a:t>
            </a:r>
            <a:r>
              <a:rPr sz="900" spc="3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33093" y="2848127"/>
            <a:ext cx="1599565" cy="843280"/>
            <a:chOff x="3378492" y="2848127"/>
            <a:chExt cx="1599565" cy="843280"/>
          </a:xfrm>
        </p:grpSpPr>
        <p:sp>
          <p:nvSpPr>
            <p:cNvPr id="3" name="object 3"/>
            <p:cNvSpPr/>
            <p:nvPr/>
          </p:nvSpPr>
          <p:spPr>
            <a:xfrm>
              <a:off x="3463709" y="2990354"/>
              <a:ext cx="1511935" cy="549910"/>
            </a:xfrm>
            <a:custGeom>
              <a:avLst/>
              <a:gdLst/>
              <a:ahLst/>
              <a:cxnLst/>
              <a:rect l="l" t="t" r="r" b="b"/>
              <a:pathLst>
                <a:path w="1511935" h="549910">
                  <a:moveTo>
                    <a:pt x="1430108" y="0"/>
                  </a:moveTo>
                  <a:lnTo>
                    <a:pt x="0" y="0"/>
                  </a:lnTo>
                  <a:lnTo>
                    <a:pt x="0" y="549770"/>
                  </a:lnTo>
                  <a:lnTo>
                    <a:pt x="1430108" y="549770"/>
                  </a:lnTo>
                  <a:lnTo>
                    <a:pt x="1429550" y="549186"/>
                  </a:lnTo>
                  <a:lnTo>
                    <a:pt x="1451324" y="539448"/>
                  </a:lnTo>
                  <a:lnTo>
                    <a:pt x="1487668" y="469349"/>
                  </a:lnTo>
                  <a:lnTo>
                    <a:pt x="1500606" y="414186"/>
                  </a:lnTo>
                  <a:lnTo>
                    <a:pt x="1508966" y="349080"/>
                  </a:lnTo>
                  <a:lnTo>
                    <a:pt x="1511935" y="276631"/>
                  </a:lnTo>
                  <a:lnTo>
                    <a:pt x="1508966" y="204133"/>
                  </a:lnTo>
                  <a:lnTo>
                    <a:pt x="1500606" y="138916"/>
                  </a:lnTo>
                  <a:lnTo>
                    <a:pt x="1487668" y="83610"/>
                  </a:lnTo>
                  <a:lnTo>
                    <a:pt x="1470969" y="40847"/>
                  </a:lnTo>
                  <a:lnTo>
                    <a:pt x="1429550" y="3479"/>
                  </a:lnTo>
                  <a:lnTo>
                    <a:pt x="143010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63709" y="2990354"/>
              <a:ext cx="1511935" cy="549910"/>
            </a:xfrm>
            <a:custGeom>
              <a:avLst/>
              <a:gdLst/>
              <a:ahLst/>
              <a:cxnLst/>
              <a:rect l="l" t="t" r="r" b="b"/>
              <a:pathLst>
                <a:path w="1511935" h="549910">
                  <a:moveTo>
                    <a:pt x="0" y="0"/>
                  </a:moveTo>
                  <a:lnTo>
                    <a:pt x="1430108" y="0"/>
                  </a:lnTo>
                  <a:lnTo>
                    <a:pt x="1429550" y="3479"/>
                  </a:lnTo>
                  <a:lnTo>
                    <a:pt x="1451324" y="13260"/>
                  </a:lnTo>
                  <a:lnTo>
                    <a:pt x="1487668" y="83610"/>
                  </a:lnTo>
                  <a:lnTo>
                    <a:pt x="1500606" y="138916"/>
                  </a:lnTo>
                  <a:lnTo>
                    <a:pt x="1508966" y="204133"/>
                  </a:lnTo>
                  <a:lnTo>
                    <a:pt x="1511935" y="276631"/>
                  </a:lnTo>
                  <a:lnTo>
                    <a:pt x="1508966" y="349080"/>
                  </a:lnTo>
                  <a:lnTo>
                    <a:pt x="1500606" y="414186"/>
                  </a:lnTo>
                  <a:lnTo>
                    <a:pt x="1487668" y="469349"/>
                  </a:lnTo>
                  <a:lnTo>
                    <a:pt x="1470969" y="511969"/>
                  </a:lnTo>
                  <a:lnTo>
                    <a:pt x="1429550" y="549186"/>
                  </a:lnTo>
                  <a:lnTo>
                    <a:pt x="1430108" y="549770"/>
                  </a:lnTo>
                  <a:lnTo>
                    <a:pt x="0" y="54977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7939" y="3208680"/>
              <a:ext cx="82435" cy="840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3753" y="3109861"/>
              <a:ext cx="82423" cy="840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89031" y="3347580"/>
              <a:ext cx="82423" cy="840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5787" y="3362756"/>
              <a:ext cx="82410" cy="840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74452" y="3250450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38912" y="0"/>
                  </a:moveTo>
                  <a:lnTo>
                    <a:pt x="23815" y="3094"/>
                  </a:lnTo>
                  <a:lnTo>
                    <a:pt x="11441" y="11563"/>
                  </a:lnTo>
                  <a:lnTo>
                    <a:pt x="3074" y="24185"/>
                  </a:lnTo>
                  <a:lnTo>
                    <a:pt x="0" y="39738"/>
                  </a:lnTo>
                  <a:lnTo>
                    <a:pt x="3074" y="55286"/>
                  </a:lnTo>
                  <a:lnTo>
                    <a:pt x="11441" y="67908"/>
                  </a:lnTo>
                  <a:lnTo>
                    <a:pt x="23815" y="76380"/>
                  </a:lnTo>
                  <a:lnTo>
                    <a:pt x="38912" y="79476"/>
                  </a:lnTo>
                  <a:lnTo>
                    <a:pt x="54019" y="76380"/>
                  </a:lnTo>
                  <a:lnTo>
                    <a:pt x="66401" y="67908"/>
                  </a:lnTo>
                  <a:lnTo>
                    <a:pt x="74774" y="55286"/>
                  </a:lnTo>
                  <a:lnTo>
                    <a:pt x="77850" y="39738"/>
                  </a:lnTo>
                  <a:lnTo>
                    <a:pt x="74774" y="24185"/>
                  </a:lnTo>
                  <a:lnTo>
                    <a:pt x="66401" y="11563"/>
                  </a:lnTo>
                  <a:lnTo>
                    <a:pt x="54019" y="3094"/>
                  </a:lnTo>
                  <a:lnTo>
                    <a:pt x="389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74452" y="3250450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38912" y="0"/>
                  </a:moveTo>
                  <a:lnTo>
                    <a:pt x="54019" y="3094"/>
                  </a:lnTo>
                  <a:lnTo>
                    <a:pt x="66401" y="11563"/>
                  </a:lnTo>
                  <a:lnTo>
                    <a:pt x="74774" y="24185"/>
                  </a:lnTo>
                  <a:lnTo>
                    <a:pt x="77850" y="39738"/>
                  </a:lnTo>
                  <a:lnTo>
                    <a:pt x="74774" y="55286"/>
                  </a:lnTo>
                  <a:lnTo>
                    <a:pt x="66401" y="67908"/>
                  </a:lnTo>
                  <a:lnTo>
                    <a:pt x="54019" y="76380"/>
                  </a:lnTo>
                  <a:lnTo>
                    <a:pt x="38912" y="79476"/>
                  </a:lnTo>
                  <a:lnTo>
                    <a:pt x="23815" y="76380"/>
                  </a:lnTo>
                  <a:lnTo>
                    <a:pt x="11441" y="67908"/>
                  </a:lnTo>
                  <a:lnTo>
                    <a:pt x="3074" y="55286"/>
                  </a:lnTo>
                  <a:lnTo>
                    <a:pt x="0" y="39738"/>
                  </a:lnTo>
                  <a:lnTo>
                    <a:pt x="3074" y="24185"/>
                  </a:lnTo>
                  <a:lnTo>
                    <a:pt x="11441" y="11563"/>
                  </a:lnTo>
                  <a:lnTo>
                    <a:pt x="23815" y="3094"/>
                  </a:lnTo>
                  <a:lnTo>
                    <a:pt x="3891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00919" y="3286264"/>
              <a:ext cx="28575" cy="6985"/>
            </a:xfrm>
            <a:custGeom>
              <a:avLst/>
              <a:gdLst/>
              <a:ahLst/>
              <a:cxnLst/>
              <a:rect l="l" t="t" r="r" b="b"/>
              <a:pathLst>
                <a:path w="28575" h="6985">
                  <a:moveTo>
                    <a:pt x="28079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28079" y="6527"/>
                  </a:lnTo>
                  <a:lnTo>
                    <a:pt x="28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00919" y="3286264"/>
              <a:ext cx="28575" cy="6985"/>
            </a:xfrm>
            <a:custGeom>
              <a:avLst/>
              <a:gdLst/>
              <a:ahLst/>
              <a:cxnLst/>
              <a:rect l="l" t="t" r="r" b="b"/>
              <a:pathLst>
                <a:path w="28575" h="6985">
                  <a:moveTo>
                    <a:pt x="0" y="0"/>
                  </a:moveTo>
                  <a:lnTo>
                    <a:pt x="28079" y="0"/>
                  </a:lnTo>
                  <a:lnTo>
                    <a:pt x="28079" y="6527"/>
                  </a:lnTo>
                  <a:lnTo>
                    <a:pt x="0" y="652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2516" y="3367951"/>
              <a:ext cx="82423" cy="840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70870" y="3054718"/>
              <a:ext cx="82423" cy="840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91050" y="3240214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38963" y="0"/>
                  </a:moveTo>
                  <a:lnTo>
                    <a:pt x="23847" y="3096"/>
                  </a:lnTo>
                  <a:lnTo>
                    <a:pt x="11456" y="11569"/>
                  </a:lnTo>
                  <a:lnTo>
                    <a:pt x="3078" y="24195"/>
                  </a:lnTo>
                  <a:lnTo>
                    <a:pt x="0" y="39750"/>
                  </a:lnTo>
                  <a:lnTo>
                    <a:pt x="3078" y="55309"/>
                  </a:lnTo>
                  <a:lnTo>
                    <a:pt x="11456" y="67930"/>
                  </a:lnTo>
                  <a:lnTo>
                    <a:pt x="23847" y="76396"/>
                  </a:lnTo>
                  <a:lnTo>
                    <a:pt x="38963" y="79489"/>
                  </a:lnTo>
                  <a:lnTo>
                    <a:pt x="54050" y="76396"/>
                  </a:lnTo>
                  <a:lnTo>
                    <a:pt x="66425" y="67930"/>
                  </a:lnTo>
                  <a:lnTo>
                    <a:pt x="74798" y="55309"/>
                  </a:lnTo>
                  <a:lnTo>
                    <a:pt x="77876" y="39750"/>
                  </a:lnTo>
                  <a:lnTo>
                    <a:pt x="74798" y="24195"/>
                  </a:lnTo>
                  <a:lnTo>
                    <a:pt x="66425" y="11569"/>
                  </a:lnTo>
                  <a:lnTo>
                    <a:pt x="54050" y="3096"/>
                  </a:lnTo>
                  <a:lnTo>
                    <a:pt x="38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91050" y="3240214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38963" y="0"/>
                  </a:moveTo>
                  <a:lnTo>
                    <a:pt x="54050" y="3096"/>
                  </a:lnTo>
                  <a:lnTo>
                    <a:pt x="66425" y="11569"/>
                  </a:lnTo>
                  <a:lnTo>
                    <a:pt x="74798" y="24195"/>
                  </a:lnTo>
                  <a:lnTo>
                    <a:pt x="77876" y="39750"/>
                  </a:lnTo>
                  <a:lnTo>
                    <a:pt x="74798" y="55309"/>
                  </a:lnTo>
                  <a:lnTo>
                    <a:pt x="66425" y="67930"/>
                  </a:lnTo>
                  <a:lnTo>
                    <a:pt x="54050" y="76396"/>
                  </a:lnTo>
                  <a:lnTo>
                    <a:pt x="38963" y="79489"/>
                  </a:lnTo>
                  <a:lnTo>
                    <a:pt x="23847" y="76396"/>
                  </a:lnTo>
                  <a:lnTo>
                    <a:pt x="11456" y="67930"/>
                  </a:lnTo>
                  <a:lnTo>
                    <a:pt x="3078" y="55309"/>
                  </a:lnTo>
                  <a:lnTo>
                    <a:pt x="0" y="39750"/>
                  </a:lnTo>
                  <a:lnTo>
                    <a:pt x="3078" y="24195"/>
                  </a:lnTo>
                  <a:lnTo>
                    <a:pt x="11456" y="11569"/>
                  </a:lnTo>
                  <a:lnTo>
                    <a:pt x="23847" y="3096"/>
                  </a:lnTo>
                  <a:lnTo>
                    <a:pt x="3896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17555" y="3276066"/>
              <a:ext cx="28575" cy="6985"/>
            </a:xfrm>
            <a:custGeom>
              <a:avLst/>
              <a:gdLst/>
              <a:ahLst/>
              <a:cxnLst/>
              <a:rect l="l" t="t" r="r" b="b"/>
              <a:pathLst>
                <a:path w="28575" h="6985">
                  <a:moveTo>
                    <a:pt x="28079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28079" y="6515"/>
                  </a:lnTo>
                  <a:lnTo>
                    <a:pt x="28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17555" y="3276066"/>
              <a:ext cx="28575" cy="6985"/>
            </a:xfrm>
            <a:custGeom>
              <a:avLst/>
              <a:gdLst/>
              <a:ahLst/>
              <a:cxnLst/>
              <a:rect l="l" t="t" r="r" b="b"/>
              <a:pathLst>
                <a:path w="28575" h="6985">
                  <a:moveTo>
                    <a:pt x="0" y="0"/>
                  </a:moveTo>
                  <a:lnTo>
                    <a:pt x="28079" y="0"/>
                  </a:lnTo>
                  <a:lnTo>
                    <a:pt x="28079" y="6502"/>
                  </a:lnTo>
                  <a:lnTo>
                    <a:pt x="0" y="65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06177" y="3319843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38925" y="0"/>
                  </a:moveTo>
                  <a:lnTo>
                    <a:pt x="23826" y="3092"/>
                  </a:lnTo>
                  <a:lnTo>
                    <a:pt x="11447" y="11556"/>
                  </a:lnTo>
                  <a:lnTo>
                    <a:pt x="3076" y="24174"/>
                  </a:lnTo>
                  <a:lnTo>
                    <a:pt x="0" y="39725"/>
                  </a:lnTo>
                  <a:lnTo>
                    <a:pt x="3076" y="55284"/>
                  </a:lnTo>
                  <a:lnTo>
                    <a:pt x="11447" y="67905"/>
                  </a:lnTo>
                  <a:lnTo>
                    <a:pt x="23826" y="76371"/>
                  </a:lnTo>
                  <a:lnTo>
                    <a:pt x="38925" y="79463"/>
                  </a:lnTo>
                  <a:lnTo>
                    <a:pt x="54024" y="76371"/>
                  </a:lnTo>
                  <a:lnTo>
                    <a:pt x="66403" y="67905"/>
                  </a:lnTo>
                  <a:lnTo>
                    <a:pt x="74774" y="55284"/>
                  </a:lnTo>
                  <a:lnTo>
                    <a:pt x="77850" y="39725"/>
                  </a:lnTo>
                  <a:lnTo>
                    <a:pt x="74774" y="24174"/>
                  </a:lnTo>
                  <a:lnTo>
                    <a:pt x="66403" y="11557"/>
                  </a:lnTo>
                  <a:lnTo>
                    <a:pt x="54024" y="3092"/>
                  </a:lnTo>
                  <a:lnTo>
                    <a:pt x="3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06177" y="3319843"/>
              <a:ext cx="78105" cy="80010"/>
            </a:xfrm>
            <a:custGeom>
              <a:avLst/>
              <a:gdLst/>
              <a:ahLst/>
              <a:cxnLst/>
              <a:rect l="l" t="t" r="r" b="b"/>
              <a:pathLst>
                <a:path w="78104" h="80010">
                  <a:moveTo>
                    <a:pt x="38925" y="0"/>
                  </a:moveTo>
                  <a:lnTo>
                    <a:pt x="54024" y="3092"/>
                  </a:lnTo>
                  <a:lnTo>
                    <a:pt x="66403" y="11557"/>
                  </a:lnTo>
                  <a:lnTo>
                    <a:pt x="74774" y="24174"/>
                  </a:lnTo>
                  <a:lnTo>
                    <a:pt x="77850" y="39725"/>
                  </a:lnTo>
                  <a:lnTo>
                    <a:pt x="74774" y="55284"/>
                  </a:lnTo>
                  <a:lnTo>
                    <a:pt x="66403" y="67905"/>
                  </a:lnTo>
                  <a:lnTo>
                    <a:pt x="54024" y="76371"/>
                  </a:lnTo>
                  <a:lnTo>
                    <a:pt x="38925" y="79463"/>
                  </a:lnTo>
                  <a:lnTo>
                    <a:pt x="23826" y="76371"/>
                  </a:lnTo>
                  <a:lnTo>
                    <a:pt x="11447" y="67905"/>
                  </a:lnTo>
                  <a:lnTo>
                    <a:pt x="3076" y="55284"/>
                  </a:lnTo>
                  <a:lnTo>
                    <a:pt x="0" y="39725"/>
                  </a:lnTo>
                  <a:lnTo>
                    <a:pt x="3076" y="24174"/>
                  </a:lnTo>
                  <a:lnTo>
                    <a:pt x="11447" y="11556"/>
                  </a:lnTo>
                  <a:lnTo>
                    <a:pt x="23826" y="3092"/>
                  </a:lnTo>
                  <a:lnTo>
                    <a:pt x="38925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32656" y="3355657"/>
              <a:ext cx="28575" cy="6985"/>
            </a:xfrm>
            <a:custGeom>
              <a:avLst/>
              <a:gdLst/>
              <a:ahLst/>
              <a:cxnLst/>
              <a:rect l="l" t="t" r="r" b="b"/>
              <a:pathLst>
                <a:path w="28575" h="6985">
                  <a:moveTo>
                    <a:pt x="28079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28079" y="6527"/>
                  </a:lnTo>
                  <a:lnTo>
                    <a:pt x="28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32656" y="3355657"/>
              <a:ext cx="28575" cy="6985"/>
            </a:xfrm>
            <a:custGeom>
              <a:avLst/>
              <a:gdLst/>
              <a:ahLst/>
              <a:cxnLst/>
              <a:rect l="l" t="t" r="r" b="b"/>
              <a:pathLst>
                <a:path w="28575" h="6985">
                  <a:moveTo>
                    <a:pt x="0" y="0"/>
                  </a:moveTo>
                  <a:lnTo>
                    <a:pt x="28079" y="0"/>
                  </a:lnTo>
                  <a:lnTo>
                    <a:pt x="28079" y="6527"/>
                  </a:lnTo>
                  <a:lnTo>
                    <a:pt x="0" y="652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4414" y="3122053"/>
              <a:ext cx="82435" cy="840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38104" y="3046094"/>
              <a:ext cx="82410" cy="8406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4112" y="3087077"/>
              <a:ext cx="82410" cy="8403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709505" y="3301758"/>
              <a:ext cx="1047115" cy="32384"/>
            </a:xfrm>
            <a:custGeom>
              <a:avLst/>
              <a:gdLst/>
              <a:ahLst/>
              <a:cxnLst/>
              <a:rect l="l" t="t" r="r" b="b"/>
              <a:pathLst>
                <a:path w="1047114" h="32385">
                  <a:moveTo>
                    <a:pt x="0" y="4203"/>
                  </a:moveTo>
                  <a:lnTo>
                    <a:pt x="0" y="4203"/>
                  </a:lnTo>
                </a:path>
                <a:path w="1047114" h="32385">
                  <a:moveTo>
                    <a:pt x="54724" y="15252"/>
                  </a:moveTo>
                  <a:lnTo>
                    <a:pt x="54724" y="15252"/>
                  </a:lnTo>
                </a:path>
                <a:path w="1047114" h="32385">
                  <a:moveTo>
                    <a:pt x="11061" y="2108"/>
                  </a:moveTo>
                  <a:lnTo>
                    <a:pt x="11061" y="2108"/>
                  </a:lnTo>
                </a:path>
                <a:path w="1047114" h="32385">
                  <a:moveTo>
                    <a:pt x="22631" y="5791"/>
                  </a:moveTo>
                  <a:lnTo>
                    <a:pt x="22631" y="5791"/>
                  </a:lnTo>
                </a:path>
                <a:path w="1047114" h="32385">
                  <a:moveTo>
                    <a:pt x="29476" y="1054"/>
                  </a:moveTo>
                  <a:lnTo>
                    <a:pt x="29476" y="1054"/>
                  </a:lnTo>
                </a:path>
                <a:path w="1047114" h="32385">
                  <a:moveTo>
                    <a:pt x="40512" y="4203"/>
                  </a:moveTo>
                  <a:lnTo>
                    <a:pt x="40512" y="4203"/>
                  </a:lnTo>
                </a:path>
                <a:path w="1047114" h="32385">
                  <a:moveTo>
                    <a:pt x="29476" y="9474"/>
                  </a:moveTo>
                  <a:lnTo>
                    <a:pt x="29476" y="9474"/>
                  </a:lnTo>
                </a:path>
                <a:path w="1047114" h="32385">
                  <a:moveTo>
                    <a:pt x="47345" y="9474"/>
                  </a:moveTo>
                  <a:lnTo>
                    <a:pt x="47345" y="9474"/>
                  </a:lnTo>
                </a:path>
                <a:path w="1047114" h="32385">
                  <a:moveTo>
                    <a:pt x="51562" y="2108"/>
                  </a:moveTo>
                  <a:lnTo>
                    <a:pt x="51562" y="2108"/>
                  </a:lnTo>
                </a:path>
                <a:path w="1047114" h="32385">
                  <a:moveTo>
                    <a:pt x="61556" y="7899"/>
                  </a:moveTo>
                  <a:lnTo>
                    <a:pt x="61556" y="7899"/>
                  </a:lnTo>
                </a:path>
                <a:path w="1047114" h="32385">
                  <a:moveTo>
                    <a:pt x="81559" y="1054"/>
                  </a:moveTo>
                  <a:lnTo>
                    <a:pt x="81559" y="1054"/>
                  </a:lnTo>
                </a:path>
                <a:path w="1047114" h="32385">
                  <a:moveTo>
                    <a:pt x="92608" y="4203"/>
                  </a:moveTo>
                  <a:lnTo>
                    <a:pt x="92608" y="4203"/>
                  </a:lnTo>
                </a:path>
                <a:path w="1047114" h="32385">
                  <a:moveTo>
                    <a:pt x="72085" y="7366"/>
                  </a:moveTo>
                  <a:lnTo>
                    <a:pt x="72085" y="7366"/>
                  </a:lnTo>
                </a:path>
                <a:path w="1047114" h="32385">
                  <a:moveTo>
                    <a:pt x="81559" y="9474"/>
                  </a:moveTo>
                  <a:lnTo>
                    <a:pt x="81559" y="9474"/>
                  </a:lnTo>
                </a:path>
                <a:path w="1047114" h="32385">
                  <a:moveTo>
                    <a:pt x="99440" y="9474"/>
                  </a:moveTo>
                  <a:lnTo>
                    <a:pt x="99440" y="9474"/>
                  </a:lnTo>
                </a:path>
                <a:path w="1047114" h="32385">
                  <a:moveTo>
                    <a:pt x="103657" y="2108"/>
                  </a:moveTo>
                  <a:lnTo>
                    <a:pt x="103657" y="2108"/>
                  </a:lnTo>
                </a:path>
                <a:path w="1047114" h="32385">
                  <a:moveTo>
                    <a:pt x="111023" y="7366"/>
                  </a:moveTo>
                  <a:lnTo>
                    <a:pt x="111023" y="7366"/>
                  </a:lnTo>
                </a:path>
                <a:path w="1047114" h="32385">
                  <a:moveTo>
                    <a:pt x="121564" y="1054"/>
                  </a:moveTo>
                  <a:lnTo>
                    <a:pt x="121564" y="1054"/>
                  </a:lnTo>
                </a:path>
                <a:path w="1047114" h="32385">
                  <a:moveTo>
                    <a:pt x="132600" y="4203"/>
                  </a:moveTo>
                  <a:lnTo>
                    <a:pt x="132600" y="4203"/>
                  </a:lnTo>
                </a:path>
                <a:path w="1047114" h="32385">
                  <a:moveTo>
                    <a:pt x="121564" y="9474"/>
                  </a:moveTo>
                  <a:lnTo>
                    <a:pt x="121564" y="9474"/>
                  </a:lnTo>
                </a:path>
                <a:path w="1047114" h="32385">
                  <a:moveTo>
                    <a:pt x="134708" y="12623"/>
                  </a:moveTo>
                  <a:lnTo>
                    <a:pt x="134708" y="12623"/>
                  </a:lnTo>
                </a:path>
                <a:path w="1047114" h="32385">
                  <a:moveTo>
                    <a:pt x="143649" y="2108"/>
                  </a:moveTo>
                  <a:lnTo>
                    <a:pt x="143649" y="2108"/>
                  </a:lnTo>
                </a:path>
                <a:path w="1047114" h="32385">
                  <a:moveTo>
                    <a:pt x="152590" y="8940"/>
                  </a:moveTo>
                  <a:lnTo>
                    <a:pt x="152590" y="8940"/>
                  </a:lnTo>
                </a:path>
                <a:path w="1047114" h="32385">
                  <a:moveTo>
                    <a:pt x="161544" y="1054"/>
                  </a:moveTo>
                  <a:lnTo>
                    <a:pt x="161544" y="1054"/>
                  </a:lnTo>
                </a:path>
                <a:path w="1047114" h="32385">
                  <a:moveTo>
                    <a:pt x="172593" y="4203"/>
                  </a:moveTo>
                  <a:lnTo>
                    <a:pt x="172593" y="4203"/>
                  </a:lnTo>
                </a:path>
                <a:path w="1047114" h="32385">
                  <a:moveTo>
                    <a:pt x="165226" y="11049"/>
                  </a:moveTo>
                  <a:lnTo>
                    <a:pt x="165226" y="11049"/>
                  </a:lnTo>
                </a:path>
                <a:path w="1047114" h="32385">
                  <a:moveTo>
                    <a:pt x="185737" y="12623"/>
                  </a:moveTo>
                  <a:lnTo>
                    <a:pt x="185737" y="12623"/>
                  </a:lnTo>
                </a:path>
                <a:path w="1047114" h="32385">
                  <a:moveTo>
                    <a:pt x="183654" y="2108"/>
                  </a:moveTo>
                  <a:lnTo>
                    <a:pt x="183654" y="2108"/>
                  </a:lnTo>
                </a:path>
                <a:path w="1047114" h="32385">
                  <a:moveTo>
                    <a:pt x="195211" y="5791"/>
                  </a:moveTo>
                  <a:lnTo>
                    <a:pt x="195211" y="5791"/>
                  </a:lnTo>
                </a:path>
                <a:path w="1047114" h="32385">
                  <a:moveTo>
                    <a:pt x="201523" y="1054"/>
                  </a:moveTo>
                  <a:lnTo>
                    <a:pt x="201523" y="1054"/>
                  </a:lnTo>
                </a:path>
                <a:path w="1047114" h="32385">
                  <a:moveTo>
                    <a:pt x="212585" y="4203"/>
                  </a:moveTo>
                  <a:lnTo>
                    <a:pt x="212585" y="4203"/>
                  </a:lnTo>
                </a:path>
                <a:path w="1047114" h="32385">
                  <a:moveTo>
                    <a:pt x="205219" y="11049"/>
                  </a:moveTo>
                  <a:lnTo>
                    <a:pt x="205219" y="11049"/>
                  </a:lnTo>
                </a:path>
                <a:path w="1047114" h="32385">
                  <a:moveTo>
                    <a:pt x="226263" y="12623"/>
                  </a:moveTo>
                  <a:lnTo>
                    <a:pt x="226263" y="12623"/>
                  </a:lnTo>
                </a:path>
                <a:path w="1047114" h="32385">
                  <a:moveTo>
                    <a:pt x="223621" y="2108"/>
                  </a:moveTo>
                  <a:lnTo>
                    <a:pt x="223621" y="2108"/>
                  </a:lnTo>
                </a:path>
                <a:path w="1047114" h="32385">
                  <a:moveTo>
                    <a:pt x="235737" y="5791"/>
                  </a:moveTo>
                  <a:lnTo>
                    <a:pt x="235737" y="5791"/>
                  </a:lnTo>
                </a:path>
                <a:path w="1047114" h="32385">
                  <a:moveTo>
                    <a:pt x="254139" y="1054"/>
                  </a:moveTo>
                  <a:lnTo>
                    <a:pt x="254139" y="1054"/>
                  </a:lnTo>
                </a:path>
                <a:path w="1047114" h="32385">
                  <a:moveTo>
                    <a:pt x="264668" y="4203"/>
                  </a:moveTo>
                  <a:lnTo>
                    <a:pt x="264668" y="4203"/>
                  </a:lnTo>
                </a:path>
                <a:path w="1047114" h="32385">
                  <a:moveTo>
                    <a:pt x="244144" y="7366"/>
                  </a:moveTo>
                  <a:lnTo>
                    <a:pt x="244144" y="7366"/>
                  </a:lnTo>
                </a:path>
                <a:path w="1047114" h="32385">
                  <a:moveTo>
                    <a:pt x="249402" y="11569"/>
                  </a:moveTo>
                  <a:lnTo>
                    <a:pt x="249402" y="11569"/>
                  </a:lnTo>
                </a:path>
                <a:path w="1047114" h="32385">
                  <a:moveTo>
                    <a:pt x="272046" y="9474"/>
                  </a:moveTo>
                  <a:lnTo>
                    <a:pt x="272046" y="9474"/>
                  </a:lnTo>
                </a:path>
                <a:path w="1047114" h="32385">
                  <a:moveTo>
                    <a:pt x="275717" y="2108"/>
                  </a:moveTo>
                  <a:lnTo>
                    <a:pt x="275717" y="2108"/>
                  </a:lnTo>
                </a:path>
                <a:path w="1047114" h="32385">
                  <a:moveTo>
                    <a:pt x="55257" y="24193"/>
                  </a:moveTo>
                  <a:lnTo>
                    <a:pt x="55257" y="24193"/>
                  </a:lnTo>
                </a:path>
                <a:path w="1047114" h="32385">
                  <a:moveTo>
                    <a:pt x="65773" y="17360"/>
                  </a:moveTo>
                  <a:lnTo>
                    <a:pt x="65773" y="17360"/>
                  </a:lnTo>
                </a:path>
                <a:path w="1047114" h="32385">
                  <a:moveTo>
                    <a:pt x="65773" y="27889"/>
                  </a:moveTo>
                  <a:lnTo>
                    <a:pt x="65773" y="27889"/>
                  </a:lnTo>
                </a:path>
                <a:path w="1047114" h="32385">
                  <a:moveTo>
                    <a:pt x="78397" y="32105"/>
                  </a:moveTo>
                  <a:lnTo>
                    <a:pt x="78397" y="32105"/>
                  </a:lnTo>
                </a:path>
                <a:path w="1047114" h="32385">
                  <a:moveTo>
                    <a:pt x="73672" y="23152"/>
                  </a:moveTo>
                  <a:lnTo>
                    <a:pt x="73672" y="23152"/>
                  </a:lnTo>
                </a:path>
                <a:path w="1047114" h="32385">
                  <a:moveTo>
                    <a:pt x="83134" y="16827"/>
                  </a:moveTo>
                  <a:lnTo>
                    <a:pt x="83134" y="16827"/>
                  </a:lnTo>
                </a:path>
                <a:path w="1047114" h="32385">
                  <a:moveTo>
                    <a:pt x="85775" y="24726"/>
                  </a:moveTo>
                  <a:lnTo>
                    <a:pt x="85775" y="24726"/>
                  </a:lnTo>
                </a:path>
                <a:path w="1047114" h="32385">
                  <a:moveTo>
                    <a:pt x="95770" y="24193"/>
                  </a:moveTo>
                  <a:lnTo>
                    <a:pt x="95770" y="24193"/>
                  </a:lnTo>
                </a:path>
                <a:path w="1047114" h="32385">
                  <a:moveTo>
                    <a:pt x="106299" y="17360"/>
                  </a:moveTo>
                  <a:lnTo>
                    <a:pt x="106299" y="17360"/>
                  </a:lnTo>
                </a:path>
                <a:path w="1047114" h="32385">
                  <a:moveTo>
                    <a:pt x="106299" y="27889"/>
                  </a:moveTo>
                  <a:lnTo>
                    <a:pt x="106299" y="27889"/>
                  </a:lnTo>
                </a:path>
                <a:path w="1047114" h="32385">
                  <a:moveTo>
                    <a:pt x="118389" y="32105"/>
                  </a:moveTo>
                  <a:lnTo>
                    <a:pt x="118389" y="32105"/>
                  </a:lnTo>
                </a:path>
                <a:path w="1047114" h="32385">
                  <a:moveTo>
                    <a:pt x="114173" y="23152"/>
                  </a:moveTo>
                  <a:lnTo>
                    <a:pt x="114173" y="23152"/>
                  </a:lnTo>
                </a:path>
                <a:path w="1047114" h="32385">
                  <a:moveTo>
                    <a:pt x="123659" y="16827"/>
                  </a:moveTo>
                  <a:lnTo>
                    <a:pt x="123659" y="16827"/>
                  </a:lnTo>
                </a:path>
                <a:path w="1047114" h="32385">
                  <a:moveTo>
                    <a:pt x="125768" y="24726"/>
                  </a:moveTo>
                  <a:lnTo>
                    <a:pt x="125768" y="24726"/>
                  </a:lnTo>
                </a:path>
                <a:path w="1047114" h="32385">
                  <a:moveTo>
                    <a:pt x="93662" y="30530"/>
                  </a:moveTo>
                  <a:lnTo>
                    <a:pt x="93662" y="30530"/>
                  </a:lnTo>
                </a:path>
                <a:path w="1047114" h="32385">
                  <a:moveTo>
                    <a:pt x="147866" y="24193"/>
                  </a:moveTo>
                  <a:lnTo>
                    <a:pt x="147866" y="24193"/>
                  </a:lnTo>
                </a:path>
                <a:path w="1047114" h="32385">
                  <a:moveTo>
                    <a:pt x="134175" y="29997"/>
                  </a:moveTo>
                  <a:lnTo>
                    <a:pt x="134175" y="29997"/>
                  </a:lnTo>
                </a:path>
                <a:path w="1047114" h="32385">
                  <a:moveTo>
                    <a:pt x="136804" y="22631"/>
                  </a:moveTo>
                  <a:lnTo>
                    <a:pt x="136804" y="22631"/>
                  </a:lnTo>
                </a:path>
                <a:path w="1047114" h="32385">
                  <a:moveTo>
                    <a:pt x="158381" y="17360"/>
                  </a:moveTo>
                  <a:lnTo>
                    <a:pt x="158381" y="17360"/>
                  </a:lnTo>
                </a:path>
                <a:path w="1047114" h="32385">
                  <a:moveTo>
                    <a:pt x="158381" y="27889"/>
                  </a:moveTo>
                  <a:lnTo>
                    <a:pt x="158381" y="27889"/>
                  </a:lnTo>
                </a:path>
                <a:path w="1047114" h="32385">
                  <a:moveTo>
                    <a:pt x="170484" y="32105"/>
                  </a:moveTo>
                  <a:lnTo>
                    <a:pt x="170484" y="32105"/>
                  </a:lnTo>
                </a:path>
                <a:path w="1047114" h="32385">
                  <a:moveTo>
                    <a:pt x="166268" y="23152"/>
                  </a:moveTo>
                  <a:lnTo>
                    <a:pt x="166268" y="23152"/>
                  </a:lnTo>
                </a:path>
                <a:path w="1047114" h="32385">
                  <a:moveTo>
                    <a:pt x="175742" y="16827"/>
                  </a:moveTo>
                  <a:lnTo>
                    <a:pt x="175742" y="16827"/>
                  </a:lnTo>
                </a:path>
                <a:path w="1047114" h="32385">
                  <a:moveTo>
                    <a:pt x="177850" y="24726"/>
                  </a:moveTo>
                  <a:lnTo>
                    <a:pt x="177850" y="24726"/>
                  </a:lnTo>
                </a:path>
                <a:path w="1047114" h="32385">
                  <a:moveTo>
                    <a:pt x="148386" y="30530"/>
                  </a:moveTo>
                  <a:lnTo>
                    <a:pt x="148386" y="30530"/>
                  </a:lnTo>
                </a:path>
                <a:path w="1047114" h="32385">
                  <a:moveTo>
                    <a:pt x="188379" y="24193"/>
                  </a:moveTo>
                  <a:lnTo>
                    <a:pt x="188379" y="24193"/>
                  </a:lnTo>
                </a:path>
                <a:path w="1047114" h="32385">
                  <a:moveTo>
                    <a:pt x="198374" y="17360"/>
                  </a:moveTo>
                  <a:lnTo>
                    <a:pt x="198374" y="17360"/>
                  </a:lnTo>
                </a:path>
                <a:path w="1047114" h="32385">
                  <a:moveTo>
                    <a:pt x="198374" y="27889"/>
                  </a:moveTo>
                  <a:lnTo>
                    <a:pt x="198374" y="27889"/>
                  </a:lnTo>
                </a:path>
                <a:path w="1047114" h="32385">
                  <a:moveTo>
                    <a:pt x="210997" y="32105"/>
                  </a:moveTo>
                  <a:lnTo>
                    <a:pt x="210997" y="32105"/>
                  </a:lnTo>
                </a:path>
                <a:path w="1047114" h="32385">
                  <a:moveTo>
                    <a:pt x="206781" y="23152"/>
                  </a:moveTo>
                  <a:lnTo>
                    <a:pt x="206781" y="23152"/>
                  </a:lnTo>
                </a:path>
                <a:path w="1047114" h="32385">
                  <a:moveTo>
                    <a:pt x="216268" y="16827"/>
                  </a:moveTo>
                  <a:lnTo>
                    <a:pt x="216268" y="16827"/>
                  </a:lnTo>
                </a:path>
                <a:path w="1047114" h="32385">
                  <a:moveTo>
                    <a:pt x="218363" y="24726"/>
                  </a:moveTo>
                  <a:lnTo>
                    <a:pt x="218363" y="24726"/>
                  </a:lnTo>
                </a:path>
                <a:path w="1047114" h="32385">
                  <a:moveTo>
                    <a:pt x="188379" y="30530"/>
                  </a:moveTo>
                  <a:lnTo>
                    <a:pt x="188379" y="30530"/>
                  </a:lnTo>
                </a:path>
                <a:path w="1047114" h="32385">
                  <a:moveTo>
                    <a:pt x="93662" y="15786"/>
                  </a:moveTo>
                  <a:lnTo>
                    <a:pt x="93662" y="15786"/>
                  </a:lnTo>
                </a:path>
                <a:path w="1047114" h="32385">
                  <a:moveTo>
                    <a:pt x="142608" y="15786"/>
                  </a:moveTo>
                  <a:lnTo>
                    <a:pt x="142608" y="15786"/>
                  </a:lnTo>
                </a:path>
                <a:path w="1047114" h="32385">
                  <a:moveTo>
                    <a:pt x="227837" y="24193"/>
                  </a:moveTo>
                  <a:lnTo>
                    <a:pt x="227837" y="24193"/>
                  </a:lnTo>
                </a:path>
                <a:path w="1047114" h="32385">
                  <a:moveTo>
                    <a:pt x="238366" y="17360"/>
                  </a:moveTo>
                  <a:lnTo>
                    <a:pt x="238366" y="17360"/>
                  </a:lnTo>
                </a:path>
                <a:path w="1047114" h="32385">
                  <a:moveTo>
                    <a:pt x="238366" y="27889"/>
                  </a:moveTo>
                  <a:lnTo>
                    <a:pt x="238366" y="27889"/>
                  </a:lnTo>
                </a:path>
                <a:path w="1047114" h="32385">
                  <a:moveTo>
                    <a:pt x="250456" y="32105"/>
                  </a:moveTo>
                  <a:lnTo>
                    <a:pt x="250456" y="32105"/>
                  </a:lnTo>
                </a:path>
                <a:path w="1047114" h="32385">
                  <a:moveTo>
                    <a:pt x="246265" y="23152"/>
                  </a:moveTo>
                  <a:lnTo>
                    <a:pt x="246265" y="23152"/>
                  </a:lnTo>
                </a:path>
                <a:path w="1047114" h="32385">
                  <a:moveTo>
                    <a:pt x="255727" y="16827"/>
                  </a:moveTo>
                  <a:lnTo>
                    <a:pt x="255727" y="16827"/>
                  </a:lnTo>
                </a:path>
                <a:path w="1047114" h="32385">
                  <a:moveTo>
                    <a:pt x="257835" y="24726"/>
                  </a:moveTo>
                  <a:lnTo>
                    <a:pt x="257835" y="24726"/>
                  </a:lnTo>
                </a:path>
                <a:path w="1047114" h="32385">
                  <a:moveTo>
                    <a:pt x="226263" y="30530"/>
                  </a:moveTo>
                  <a:lnTo>
                    <a:pt x="226263" y="30530"/>
                  </a:lnTo>
                </a:path>
                <a:path w="1047114" h="32385">
                  <a:moveTo>
                    <a:pt x="268363" y="24193"/>
                  </a:moveTo>
                  <a:lnTo>
                    <a:pt x="268363" y="24193"/>
                  </a:lnTo>
                </a:path>
                <a:path w="1047114" h="32385">
                  <a:moveTo>
                    <a:pt x="265734" y="30530"/>
                  </a:moveTo>
                  <a:lnTo>
                    <a:pt x="265734" y="30530"/>
                  </a:lnTo>
                </a:path>
                <a:path w="1047114" h="32385">
                  <a:moveTo>
                    <a:pt x="266255" y="15786"/>
                  </a:moveTo>
                  <a:lnTo>
                    <a:pt x="266255" y="15786"/>
                  </a:lnTo>
                </a:path>
                <a:path w="1047114" h="32385">
                  <a:moveTo>
                    <a:pt x="756119" y="7366"/>
                  </a:moveTo>
                  <a:lnTo>
                    <a:pt x="756119" y="7366"/>
                  </a:lnTo>
                </a:path>
                <a:path w="1047114" h="32385">
                  <a:moveTo>
                    <a:pt x="766660" y="1054"/>
                  </a:moveTo>
                  <a:lnTo>
                    <a:pt x="766660" y="1054"/>
                  </a:lnTo>
                </a:path>
                <a:path w="1047114" h="32385">
                  <a:moveTo>
                    <a:pt x="777709" y="4203"/>
                  </a:moveTo>
                  <a:lnTo>
                    <a:pt x="777709" y="4203"/>
                  </a:lnTo>
                </a:path>
                <a:path w="1047114" h="32385">
                  <a:moveTo>
                    <a:pt x="766660" y="9474"/>
                  </a:moveTo>
                  <a:lnTo>
                    <a:pt x="766660" y="9474"/>
                  </a:lnTo>
                </a:path>
                <a:path w="1047114" h="32385">
                  <a:moveTo>
                    <a:pt x="779805" y="12623"/>
                  </a:moveTo>
                  <a:lnTo>
                    <a:pt x="779805" y="12623"/>
                  </a:lnTo>
                </a:path>
                <a:path w="1047114" h="32385">
                  <a:moveTo>
                    <a:pt x="788746" y="2108"/>
                  </a:moveTo>
                  <a:lnTo>
                    <a:pt x="788746" y="2108"/>
                  </a:lnTo>
                </a:path>
                <a:path w="1047114" h="32385">
                  <a:moveTo>
                    <a:pt x="797699" y="8940"/>
                  </a:moveTo>
                  <a:lnTo>
                    <a:pt x="797699" y="8940"/>
                  </a:lnTo>
                </a:path>
                <a:path w="1047114" h="32385">
                  <a:moveTo>
                    <a:pt x="806119" y="1054"/>
                  </a:moveTo>
                  <a:lnTo>
                    <a:pt x="806119" y="1054"/>
                  </a:lnTo>
                </a:path>
                <a:path w="1047114" h="32385">
                  <a:moveTo>
                    <a:pt x="817168" y="4203"/>
                  </a:moveTo>
                  <a:lnTo>
                    <a:pt x="817168" y="4203"/>
                  </a:lnTo>
                </a:path>
                <a:path w="1047114" h="32385">
                  <a:moveTo>
                    <a:pt x="810323" y="11049"/>
                  </a:moveTo>
                  <a:lnTo>
                    <a:pt x="810323" y="11049"/>
                  </a:lnTo>
                </a:path>
                <a:path w="1047114" h="32385">
                  <a:moveTo>
                    <a:pt x="830834" y="12623"/>
                  </a:moveTo>
                  <a:lnTo>
                    <a:pt x="830834" y="12623"/>
                  </a:lnTo>
                </a:path>
                <a:path w="1047114" h="32385">
                  <a:moveTo>
                    <a:pt x="828205" y="2108"/>
                  </a:moveTo>
                  <a:lnTo>
                    <a:pt x="828205" y="2108"/>
                  </a:lnTo>
                </a:path>
                <a:path w="1047114" h="32385">
                  <a:moveTo>
                    <a:pt x="840308" y="5791"/>
                  </a:moveTo>
                  <a:lnTo>
                    <a:pt x="840308" y="5791"/>
                  </a:lnTo>
                </a:path>
                <a:path w="1047114" h="32385">
                  <a:moveTo>
                    <a:pt x="846632" y="1054"/>
                  </a:moveTo>
                  <a:lnTo>
                    <a:pt x="846632" y="1054"/>
                  </a:lnTo>
                </a:path>
                <a:path w="1047114" h="32385">
                  <a:moveTo>
                    <a:pt x="857681" y="4203"/>
                  </a:moveTo>
                  <a:lnTo>
                    <a:pt x="857681" y="4203"/>
                  </a:lnTo>
                </a:path>
                <a:path w="1047114" h="32385">
                  <a:moveTo>
                    <a:pt x="850303" y="11049"/>
                  </a:moveTo>
                  <a:lnTo>
                    <a:pt x="850303" y="11049"/>
                  </a:lnTo>
                </a:path>
                <a:path w="1047114" h="32385">
                  <a:moveTo>
                    <a:pt x="870838" y="12623"/>
                  </a:moveTo>
                  <a:lnTo>
                    <a:pt x="870838" y="12623"/>
                  </a:lnTo>
                </a:path>
                <a:path w="1047114" h="32385">
                  <a:moveTo>
                    <a:pt x="868718" y="2108"/>
                  </a:moveTo>
                  <a:lnTo>
                    <a:pt x="868718" y="2108"/>
                  </a:lnTo>
                </a:path>
                <a:path w="1047114" h="32385">
                  <a:moveTo>
                    <a:pt x="880313" y="5791"/>
                  </a:moveTo>
                  <a:lnTo>
                    <a:pt x="880313" y="5791"/>
                  </a:lnTo>
                </a:path>
                <a:path w="1047114" h="32385">
                  <a:moveTo>
                    <a:pt x="887679" y="0"/>
                  </a:moveTo>
                  <a:lnTo>
                    <a:pt x="887679" y="0"/>
                  </a:lnTo>
                </a:path>
                <a:path w="1047114" h="32385">
                  <a:moveTo>
                    <a:pt x="898728" y="1054"/>
                  </a:moveTo>
                  <a:lnTo>
                    <a:pt x="898728" y="1054"/>
                  </a:lnTo>
                </a:path>
                <a:path w="1047114" h="32385">
                  <a:moveTo>
                    <a:pt x="909777" y="4203"/>
                  </a:moveTo>
                  <a:lnTo>
                    <a:pt x="909777" y="4203"/>
                  </a:lnTo>
                </a:path>
                <a:path w="1047114" h="32385">
                  <a:moveTo>
                    <a:pt x="889266" y="7366"/>
                  </a:moveTo>
                  <a:lnTo>
                    <a:pt x="889266" y="7366"/>
                  </a:lnTo>
                </a:path>
                <a:path w="1047114" h="32385">
                  <a:moveTo>
                    <a:pt x="893978" y="11569"/>
                  </a:moveTo>
                  <a:lnTo>
                    <a:pt x="893978" y="11569"/>
                  </a:lnTo>
                </a:path>
                <a:path w="1047114" h="32385">
                  <a:moveTo>
                    <a:pt x="917130" y="9474"/>
                  </a:moveTo>
                  <a:lnTo>
                    <a:pt x="917130" y="9474"/>
                  </a:lnTo>
                </a:path>
                <a:path w="1047114" h="32385">
                  <a:moveTo>
                    <a:pt x="920826" y="2108"/>
                  </a:moveTo>
                  <a:lnTo>
                    <a:pt x="920826" y="2108"/>
                  </a:lnTo>
                </a:path>
                <a:path w="1047114" h="32385">
                  <a:moveTo>
                    <a:pt x="932395" y="5791"/>
                  </a:moveTo>
                  <a:lnTo>
                    <a:pt x="932395" y="5791"/>
                  </a:lnTo>
                </a:path>
                <a:path w="1047114" h="32385">
                  <a:moveTo>
                    <a:pt x="939228" y="1054"/>
                  </a:moveTo>
                  <a:lnTo>
                    <a:pt x="939228" y="1054"/>
                  </a:lnTo>
                </a:path>
                <a:path w="1047114" h="32385">
                  <a:moveTo>
                    <a:pt x="945540" y="7366"/>
                  </a:moveTo>
                  <a:lnTo>
                    <a:pt x="945540" y="7366"/>
                  </a:lnTo>
                </a:path>
                <a:path w="1047114" h="32385">
                  <a:moveTo>
                    <a:pt x="931354" y="11569"/>
                  </a:moveTo>
                  <a:lnTo>
                    <a:pt x="931354" y="11569"/>
                  </a:lnTo>
                </a:path>
                <a:path w="1047114" h="32385">
                  <a:moveTo>
                    <a:pt x="957668" y="9474"/>
                  </a:moveTo>
                  <a:lnTo>
                    <a:pt x="957668" y="9474"/>
                  </a:lnTo>
                </a:path>
                <a:path w="1047114" h="32385">
                  <a:moveTo>
                    <a:pt x="961351" y="2108"/>
                  </a:moveTo>
                  <a:lnTo>
                    <a:pt x="961351" y="2108"/>
                  </a:lnTo>
                </a:path>
                <a:path w="1047114" h="32385">
                  <a:moveTo>
                    <a:pt x="972934" y="5791"/>
                  </a:moveTo>
                  <a:lnTo>
                    <a:pt x="972934" y="5791"/>
                  </a:lnTo>
                </a:path>
                <a:path w="1047114" h="32385">
                  <a:moveTo>
                    <a:pt x="740867" y="24193"/>
                  </a:moveTo>
                  <a:lnTo>
                    <a:pt x="740867" y="24193"/>
                  </a:lnTo>
                </a:path>
                <a:path w="1047114" h="32385">
                  <a:moveTo>
                    <a:pt x="750862" y="17360"/>
                  </a:moveTo>
                  <a:lnTo>
                    <a:pt x="750862" y="17360"/>
                  </a:lnTo>
                </a:path>
                <a:path w="1047114" h="32385">
                  <a:moveTo>
                    <a:pt x="750862" y="27889"/>
                  </a:moveTo>
                  <a:lnTo>
                    <a:pt x="750862" y="27889"/>
                  </a:lnTo>
                </a:path>
                <a:path w="1047114" h="32385">
                  <a:moveTo>
                    <a:pt x="763485" y="32105"/>
                  </a:moveTo>
                  <a:lnTo>
                    <a:pt x="763485" y="32105"/>
                  </a:lnTo>
                </a:path>
                <a:path w="1047114" h="32385">
                  <a:moveTo>
                    <a:pt x="759269" y="23152"/>
                  </a:moveTo>
                  <a:lnTo>
                    <a:pt x="759269" y="23152"/>
                  </a:lnTo>
                </a:path>
                <a:path w="1047114" h="32385">
                  <a:moveTo>
                    <a:pt x="768769" y="16827"/>
                  </a:moveTo>
                  <a:lnTo>
                    <a:pt x="768769" y="16827"/>
                  </a:lnTo>
                </a:path>
                <a:path w="1047114" h="32385">
                  <a:moveTo>
                    <a:pt x="770864" y="24726"/>
                  </a:moveTo>
                  <a:lnTo>
                    <a:pt x="770864" y="24726"/>
                  </a:lnTo>
                </a:path>
                <a:path w="1047114" h="32385">
                  <a:moveTo>
                    <a:pt x="738746" y="30530"/>
                  </a:moveTo>
                  <a:lnTo>
                    <a:pt x="738746" y="30530"/>
                  </a:lnTo>
                </a:path>
                <a:path w="1047114" h="32385">
                  <a:moveTo>
                    <a:pt x="792962" y="24193"/>
                  </a:moveTo>
                  <a:lnTo>
                    <a:pt x="792962" y="24193"/>
                  </a:lnTo>
                </a:path>
                <a:path w="1047114" h="32385">
                  <a:moveTo>
                    <a:pt x="779284" y="29997"/>
                  </a:moveTo>
                  <a:lnTo>
                    <a:pt x="779284" y="29997"/>
                  </a:lnTo>
                </a:path>
                <a:path w="1047114" h="32385">
                  <a:moveTo>
                    <a:pt x="781913" y="22631"/>
                  </a:moveTo>
                  <a:lnTo>
                    <a:pt x="781913" y="22631"/>
                  </a:lnTo>
                </a:path>
                <a:path w="1047114" h="32385">
                  <a:moveTo>
                    <a:pt x="802957" y="17360"/>
                  </a:moveTo>
                  <a:lnTo>
                    <a:pt x="802957" y="17360"/>
                  </a:lnTo>
                </a:path>
                <a:path w="1047114" h="32385">
                  <a:moveTo>
                    <a:pt x="802957" y="27889"/>
                  </a:moveTo>
                  <a:lnTo>
                    <a:pt x="802957" y="27889"/>
                  </a:lnTo>
                </a:path>
                <a:path w="1047114" h="32385">
                  <a:moveTo>
                    <a:pt x="815568" y="32105"/>
                  </a:moveTo>
                  <a:lnTo>
                    <a:pt x="815568" y="32105"/>
                  </a:lnTo>
                </a:path>
                <a:path w="1047114" h="32385">
                  <a:moveTo>
                    <a:pt x="811364" y="23152"/>
                  </a:moveTo>
                  <a:lnTo>
                    <a:pt x="811364" y="23152"/>
                  </a:lnTo>
                </a:path>
                <a:path w="1047114" h="32385">
                  <a:moveTo>
                    <a:pt x="820851" y="16827"/>
                  </a:moveTo>
                  <a:lnTo>
                    <a:pt x="820851" y="16827"/>
                  </a:lnTo>
                </a:path>
                <a:path w="1047114" h="32385">
                  <a:moveTo>
                    <a:pt x="822947" y="24726"/>
                  </a:moveTo>
                  <a:lnTo>
                    <a:pt x="822947" y="24726"/>
                  </a:lnTo>
                </a:path>
                <a:path w="1047114" h="32385">
                  <a:moveTo>
                    <a:pt x="792962" y="30530"/>
                  </a:moveTo>
                  <a:lnTo>
                    <a:pt x="792962" y="30530"/>
                  </a:lnTo>
                </a:path>
                <a:path w="1047114" h="32385">
                  <a:moveTo>
                    <a:pt x="833475" y="24193"/>
                  </a:moveTo>
                  <a:lnTo>
                    <a:pt x="833475" y="24193"/>
                  </a:lnTo>
                </a:path>
                <a:path w="1047114" h="32385">
                  <a:moveTo>
                    <a:pt x="843470" y="17360"/>
                  </a:moveTo>
                  <a:lnTo>
                    <a:pt x="843470" y="17360"/>
                  </a:lnTo>
                </a:path>
                <a:path w="1047114" h="32385">
                  <a:moveTo>
                    <a:pt x="843470" y="27889"/>
                  </a:moveTo>
                  <a:lnTo>
                    <a:pt x="843470" y="27889"/>
                  </a:lnTo>
                </a:path>
                <a:path w="1047114" h="32385">
                  <a:moveTo>
                    <a:pt x="856094" y="32105"/>
                  </a:moveTo>
                  <a:lnTo>
                    <a:pt x="856094" y="32105"/>
                  </a:lnTo>
                </a:path>
                <a:path w="1047114" h="32385">
                  <a:moveTo>
                    <a:pt x="851344" y="23152"/>
                  </a:moveTo>
                  <a:lnTo>
                    <a:pt x="851344" y="23152"/>
                  </a:lnTo>
                </a:path>
                <a:path w="1047114" h="32385">
                  <a:moveTo>
                    <a:pt x="861364" y="16827"/>
                  </a:moveTo>
                  <a:lnTo>
                    <a:pt x="861364" y="16827"/>
                  </a:lnTo>
                </a:path>
                <a:path w="1047114" h="32385">
                  <a:moveTo>
                    <a:pt x="863485" y="24726"/>
                  </a:moveTo>
                  <a:lnTo>
                    <a:pt x="863485" y="24726"/>
                  </a:lnTo>
                </a:path>
                <a:path w="1047114" h="32385">
                  <a:moveTo>
                    <a:pt x="832942" y="30530"/>
                  </a:moveTo>
                  <a:lnTo>
                    <a:pt x="832942" y="30530"/>
                  </a:lnTo>
                </a:path>
                <a:path w="1047114" h="32385">
                  <a:moveTo>
                    <a:pt x="787692" y="15786"/>
                  </a:moveTo>
                  <a:lnTo>
                    <a:pt x="787692" y="15786"/>
                  </a:lnTo>
                </a:path>
                <a:path w="1047114" h="32385">
                  <a:moveTo>
                    <a:pt x="872947" y="24193"/>
                  </a:moveTo>
                  <a:lnTo>
                    <a:pt x="872947" y="24193"/>
                  </a:lnTo>
                </a:path>
                <a:path w="1047114" h="32385">
                  <a:moveTo>
                    <a:pt x="882942" y="17360"/>
                  </a:moveTo>
                  <a:lnTo>
                    <a:pt x="882942" y="17360"/>
                  </a:lnTo>
                </a:path>
                <a:path w="1047114" h="32385">
                  <a:moveTo>
                    <a:pt x="882942" y="27889"/>
                  </a:moveTo>
                  <a:lnTo>
                    <a:pt x="882942" y="27889"/>
                  </a:lnTo>
                </a:path>
                <a:path w="1047114" h="32385">
                  <a:moveTo>
                    <a:pt x="895578" y="32105"/>
                  </a:moveTo>
                  <a:lnTo>
                    <a:pt x="895578" y="32105"/>
                  </a:lnTo>
                </a:path>
                <a:path w="1047114" h="32385">
                  <a:moveTo>
                    <a:pt x="891349" y="23152"/>
                  </a:moveTo>
                  <a:lnTo>
                    <a:pt x="891349" y="23152"/>
                  </a:lnTo>
                </a:path>
                <a:path w="1047114" h="32385">
                  <a:moveTo>
                    <a:pt x="900836" y="16827"/>
                  </a:moveTo>
                  <a:lnTo>
                    <a:pt x="900836" y="16827"/>
                  </a:lnTo>
                </a:path>
                <a:path w="1047114" h="32385">
                  <a:moveTo>
                    <a:pt x="902919" y="24726"/>
                  </a:moveTo>
                  <a:lnTo>
                    <a:pt x="902919" y="24726"/>
                  </a:lnTo>
                </a:path>
                <a:path w="1047114" h="32385">
                  <a:moveTo>
                    <a:pt x="871359" y="30530"/>
                  </a:moveTo>
                  <a:lnTo>
                    <a:pt x="871359" y="30530"/>
                  </a:lnTo>
                </a:path>
                <a:path w="1047114" h="32385">
                  <a:moveTo>
                    <a:pt x="913460" y="24193"/>
                  </a:moveTo>
                  <a:lnTo>
                    <a:pt x="913460" y="24193"/>
                  </a:lnTo>
                </a:path>
                <a:path w="1047114" h="32385">
                  <a:moveTo>
                    <a:pt x="923442" y="17360"/>
                  </a:moveTo>
                  <a:lnTo>
                    <a:pt x="923442" y="17360"/>
                  </a:lnTo>
                </a:path>
                <a:path w="1047114" h="32385">
                  <a:moveTo>
                    <a:pt x="923442" y="27889"/>
                  </a:moveTo>
                  <a:lnTo>
                    <a:pt x="923442" y="27889"/>
                  </a:lnTo>
                </a:path>
                <a:path w="1047114" h="32385">
                  <a:moveTo>
                    <a:pt x="936078" y="32105"/>
                  </a:moveTo>
                  <a:lnTo>
                    <a:pt x="936078" y="32105"/>
                  </a:lnTo>
                </a:path>
                <a:path w="1047114" h="32385">
                  <a:moveTo>
                    <a:pt x="931862" y="23152"/>
                  </a:moveTo>
                  <a:lnTo>
                    <a:pt x="931862" y="23152"/>
                  </a:lnTo>
                </a:path>
                <a:path w="1047114" h="32385">
                  <a:moveTo>
                    <a:pt x="941349" y="16827"/>
                  </a:moveTo>
                  <a:lnTo>
                    <a:pt x="941349" y="16827"/>
                  </a:lnTo>
                </a:path>
                <a:path w="1047114" h="32385">
                  <a:moveTo>
                    <a:pt x="943432" y="24726"/>
                  </a:moveTo>
                  <a:lnTo>
                    <a:pt x="943432" y="24726"/>
                  </a:lnTo>
                </a:path>
                <a:path w="1047114" h="32385">
                  <a:moveTo>
                    <a:pt x="910831" y="30530"/>
                  </a:moveTo>
                  <a:lnTo>
                    <a:pt x="910831" y="30530"/>
                  </a:lnTo>
                </a:path>
                <a:path w="1047114" h="32385">
                  <a:moveTo>
                    <a:pt x="965555" y="24193"/>
                  </a:moveTo>
                  <a:lnTo>
                    <a:pt x="965555" y="24193"/>
                  </a:lnTo>
                </a:path>
                <a:path w="1047114" h="32385">
                  <a:moveTo>
                    <a:pt x="954493" y="22631"/>
                  </a:moveTo>
                  <a:lnTo>
                    <a:pt x="954493" y="22631"/>
                  </a:lnTo>
                </a:path>
                <a:path w="1047114" h="32385">
                  <a:moveTo>
                    <a:pt x="975537" y="17360"/>
                  </a:moveTo>
                  <a:lnTo>
                    <a:pt x="975537" y="17360"/>
                  </a:lnTo>
                </a:path>
                <a:path w="1047114" h="32385">
                  <a:moveTo>
                    <a:pt x="975537" y="27889"/>
                  </a:moveTo>
                  <a:lnTo>
                    <a:pt x="975537" y="27889"/>
                  </a:lnTo>
                </a:path>
                <a:path w="1047114" h="32385">
                  <a:moveTo>
                    <a:pt x="985012" y="26314"/>
                  </a:moveTo>
                  <a:lnTo>
                    <a:pt x="985012" y="26314"/>
                  </a:lnTo>
                </a:path>
                <a:path w="1047114" h="32385">
                  <a:moveTo>
                    <a:pt x="995540" y="13677"/>
                  </a:moveTo>
                  <a:lnTo>
                    <a:pt x="995540" y="13677"/>
                  </a:lnTo>
                </a:path>
                <a:path w="1047114" h="32385">
                  <a:moveTo>
                    <a:pt x="991857" y="21564"/>
                  </a:moveTo>
                  <a:lnTo>
                    <a:pt x="991857" y="21564"/>
                  </a:lnTo>
                </a:path>
                <a:path w="1047114" h="32385">
                  <a:moveTo>
                    <a:pt x="956094" y="29997"/>
                  </a:moveTo>
                  <a:lnTo>
                    <a:pt x="956094" y="29997"/>
                  </a:lnTo>
                </a:path>
                <a:path w="1047114" h="32385">
                  <a:moveTo>
                    <a:pt x="984504" y="9474"/>
                  </a:moveTo>
                  <a:lnTo>
                    <a:pt x="984504" y="9474"/>
                  </a:lnTo>
                </a:path>
                <a:path w="1047114" h="32385">
                  <a:moveTo>
                    <a:pt x="980274" y="533"/>
                  </a:moveTo>
                  <a:lnTo>
                    <a:pt x="980274" y="533"/>
                  </a:lnTo>
                </a:path>
                <a:path w="1047114" h="32385">
                  <a:moveTo>
                    <a:pt x="991857" y="2108"/>
                  </a:moveTo>
                  <a:lnTo>
                    <a:pt x="991857" y="2108"/>
                  </a:lnTo>
                </a:path>
                <a:path w="1047114" h="32385">
                  <a:moveTo>
                    <a:pt x="1005535" y="6311"/>
                  </a:moveTo>
                  <a:lnTo>
                    <a:pt x="1005535" y="6311"/>
                  </a:lnTo>
                </a:path>
                <a:path w="1047114" h="32385">
                  <a:moveTo>
                    <a:pt x="910831" y="15786"/>
                  </a:moveTo>
                  <a:lnTo>
                    <a:pt x="910831" y="15786"/>
                  </a:lnTo>
                </a:path>
                <a:path w="1047114" h="32385">
                  <a:moveTo>
                    <a:pt x="966597" y="14198"/>
                  </a:moveTo>
                  <a:lnTo>
                    <a:pt x="966597" y="14198"/>
                  </a:lnTo>
                </a:path>
                <a:path w="1047114" h="32385">
                  <a:moveTo>
                    <a:pt x="1016063" y="2108"/>
                  </a:moveTo>
                  <a:lnTo>
                    <a:pt x="1016063" y="2108"/>
                  </a:lnTo>
                </a:path>
                <a:path w="1047114" h="32385">
                  <a:moveTo>
                    <a:pt x="1027645" y="5791"/>
                  </a:moveTo>
                  <a:lnTo>
                    <a:pt x="1027645" y="5791"/>
                  </a:lnTo>
                </a:path>
                <a:path w="1047114" h="32385">
                  <a:moveTo>
                    <a:pt x="1010272" y="13677"/>
                  </a:moveTo>
                  <a:lnTo>
                    <a:pt x="1010272" y="13677"/>
                  </a:lnTo>
                </a:path>
                <a:path w="1047114" h="32385">
                  <a:moveTo>
                    <a:pt x="1038148" y="23152"/>
                  </a:moveTo>
                  <a:lnTo>
                    <a:pt x="1038148" y="23152"/>
                  </a:lnTo>
                </a:path>
                <a:path w="1047114" h="32385">
                  <a:moveTo>
                    <a:pt x="1003439" y="22098"/>
                  </a:moveTo>
                  <a:lnTo>
                    <a:pt x="1003439" y="22098"/>
                  </a:lnTo>
                </a:path>
                <a:path w="1047114" h="32385">
                  <a:moveTo>
                    <a:pt x="1039215" y="9474"/>
                  </a:moveTo>
                  <a:lnTo>
                    <a:pt x="1039215" y="9474"/>
                  </a:lnTo>
                </a:path>
                <a:path w="1047114" h="32385">
                  <a:moveTo>
                    <a:pt x="1034999" y="533"/>
                  </a:moveTo>
                  <a:lnTo>
                    <a:pt x="1034999" y="533"/>
                  </a:lnTo>
                </a:path>
                <a:path w="1047114" h="32385">
                  <a:moveTo>
                    <a:pt x="1046581" y="2108"/>
                  </a:moveTo>
                  <a:lnTo>
                    <a:pt x="1046581" y="2108"/>
                  </a:lnTo>
                </a:path>
                <a:path w="1047114" h="32385">
                  <a:moveTo>
                    <a:pt x="1020800" y="14198"/>
                  </a:moveTo>
                  <a:lnTo>
                    <a:pt x="1020800" y="1419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28364" y="3022155"/>
              <a:ext cx="979169" cy="456565"/>
            </a:xfrm>
            <a:custGeom>
              <a:avLst/>
              <a:gdLst/>
              <a:ahLst/>
              <a:cxnLst/>
              <a:rect l="l" t="t" r="r" b="b"/>
              <a:pathLst>
                <a:path w="979170" h="456564">
                  <a:moveTo>
                    <a:pt x="117767" y="0"/>
                  </a:moveTo>
                  <a:lnTo>
                    <a:pt x="97243" y="22390"/>
                  </a:lnTo>
                  <a:lnTo>
                    <a:pt x="88061" y="58674"/>
                  </a:lnTo>
                  <a:lnTo>
                    <a:pt x="70230" y="58674"/>
                  </a:lnTo>
                  <a:lnTo>
                    <a:pt x="42672" y="101117"/>
                  </a:lnTo>
                  <a:lnTo>
                    <a:pt x="36195" y="136626"/>
                  </a:lnTo>
                  <a:lnTo>
                    <a:pt x="19989" y="156692"/>
                  </a:lnTo>
                  <a:lnTo>
                    <a:pt x="4317" y="172910"/>
                  </a:lnTo>
                  <a:lnTo>
                    <a:pt x="0" y="192201"/>
                  </a:lnTo>
                  <a:lnTo>
                    <a:pt x="2159" y="231571"/>
                  </a:lnTo>
                  <a:lnTo>
                    <a:pt x="6476" y="263994"/>
                  </a:lnTo>
                  <a:lnTo>
                    <a:pt x="8648" y="315709"/>
                  </a:lnTo>
                  <a:lnTo>
                    <a:pt x="11341" y="338861"/>
                  </a:lnTo>
                  <a:lnTo>
                    <a:pt x="44830" y="403707"/>
                  </a:lnTo>
                  <a:lnTo>
                    <a:pt x="99402" y="420700"/>
                  </a:lnTo>
                  <a:lnTo>
                    <a:pt x="124244" y="456196"/>
                  </a:lnTo>
                  <a:lnTo>
                    <a:pt x="834085" y="456196"/>
                  </a:lnTo>
                  <a:lnTo>
                    <a:pt x="920000" y="416826"/>
                  </a:lnTo>
                  <a:lnTo>
                    <a:pt x="940523" y="368198"/>
                  </a:lnTo>
                  <a:lnTo>
                    <a:pt x="978890" y="260908"/>
                  </a:lnTo>
                  <a:lnTo>
                    <a:pt x="963206" y="208419"/>
                  </a:lnTo>
                  <a:lnTo>
                    <a:pt x="949693" y="146659"/>
                  </a:lnTo>
                  <a:lnTo>
                    <a:pt x="938352" y="133527"/>
                  </a:lnTo>
                  <a:lnTo>
                    <a:pt x="895146" y="98018"/>
                  </a:lnTo>
                  <a:lnTo>
                    <a:pt x="865974" y="71780"/>
                  </a:lnTo>
                  <a:lnTo>
                    <a:pt x="849757" y="38595"/>
                  </a:lnTo>
                  <a:lnTo>
                    <a:pt x="786549" y="3086"/>
                  </a:lnTo>
                  <a:lnTo>
                    <a:pt x="117767" y="0"/>
                  </a:lnTo>
                  <a:close/>
                </a:path>
                <a:path w="979170" h="456564">
                  <a:moveTo>
                    <a:pt x="106603" y="443255"/>
                  </a:moveTo>
                  <a:lnTo>
                    <a:pt x="825880" y="443255"/>
                  </a:lnTo>
                  <a:lnTo>
                    <a:pt x="910094" y="406425"/>
                  </a:lnTo>
                  <a:lnTo>
                    <a:pt x="930097" y="360641"/>
                  </a:lnTo>
                  <a:lnTo>
                    <a:pt x="967968" y="259613"/>
                  </a:lnTo>
                  <a:lnTo>
                    <a:pt x="952703" y="209626"/>
                  </a:lnTo>
                  <a:lnTo>
                    <a:pt x="939012" y="151739"/>
                  </a:lnTo>
                  <a:lnTo>
                    <a:pt x="927976" y="139115"/>
                  </a:lnTo>
                  <a:lnTo>
                    <a:pt x="885888" y="105968"/>
                  </a:lnTo>
                  <a:lnTo>
                    <a:pt x="856945" y="81241"/>
                  </a:lnTo>
                  <a:lnTo>
                    <a:pt x="841146" y="49669"/>
                  </a:lnTo>
                  <a:lnTo>
                    <a:pt x="779043" y="16509"/>
                  </a:lnTo>
                  <a:lnTo>
                    <a:pt x="95034" y="133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80778" y="2993834"/>
              <a:ext cx="165100" cy="546100"/>
            </a:xfrm>
            <a:custGeom>
              <a:avLst/>
              <a:gdLst/>
              <a:ahLst/>
              <a:cxnLst/>
              <a:rect l="l" t="t" r="r" b="b"/>
              <a:pathLst>
                <a:path w="165100" h="546100">
                  <a:moveTo>
                    <a:pt x="82372" y="0"/>
                  </a:moveTo>
                  <a:lnTo>
                    <a:pt x="40860" y="37343"/>
                  </a:lnTo>
                  <a:lnTo>
                    <a:pt x="24179" y="80070"/>
                  </a:lnTo>
                  <a:lnTo>
                    <a:pt x="11277" y="135321"/>
                  </a:lnTo>
                  <a:lnTo>
                    <a:pt x="2952" y="200463"/>
                  </a:lnTo>
                  <a:lnTo>
                    <a:pt x="0" y="272859"/>
                  </a:lnTo>
                  <a:lnTo>
                    <a:pt x="2952" y="345246"/>
                  </a:lnTo>
                  <a:lnTo>
                    <a:pt x="11277" y="410382"/>
                  </a:lnTo>
                  <a:lnTo>
                    <a:pt x="24179" y="465632"/>
                  </a:lnTo>
                  <a:lnTo>
                    <a:pt x="40860" y="508360"/>
                  </a:lnTo>
                  <a:lnTo>
                    <a:pt x="82372" y="545706"/>
                  </a:lnTo>
                  <a:lnTo>
                    <a:pt x="104225" y="535930"/>
                  </a:lnTo>
                  <a:lnTo>
                    <a:pt x="140569" y="465632"/>
                  </a:lnTo>
                  <a:lnTo>
                    <a:pt x="153469" y="410382"/>
                  </a:lnTo>
                  <a:lnTo>
                    <a:pt x="161793" y="345246"/>
                  </a:lnTo>
                  <a:lnTo>
                    <a:pt x="164744" y="272859"/>
                  </a:lnTo>
                  <a:lnTo>
                    <a:pt x="161793" y="200463"/>
                  </a:lnTo>
                  <a:lnTo>
                    <a:pt x="153469" y="135321"/>
                  </a:lnTo>
                  <a:lnTo>
                    <a:pt x="140569" y="80070"/>
                  </a:lnTo>
                  <a:lnTo>
                    <a:pt x="123889" y="37343"/>
                  </a:lnTo>
                  <a:lnTo>
                    <a:pt x="8237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80778" y="2993834"/>
              <a:ext cx="165100" cy="546100"/>
            </a:xfrm>
            <a:custGeom>
              <a:avLst/>
              <a:gdLst/>
              <a:ahLst/>
              <a:cxnLst/>
              <a:rect l="l" t="t" r="r" b="b"/>
              <a:pathLst>
                <a:path w="165100" h="546100">
                  <a:moveTo>
                    <a:pt x="82372" y="0"/>
                  </a:moveTo>
                  <a:lnTo>
                    <a:pt x="123889" y="37343"/>
                  </a:lnTo>
                  <a:lnTo>
                    <a:pt x="140569" y="80070"/>
                  </a:lnTo>
                  <a:lnTo>
                    <a:pt x="153469" y="135321"/>
                  </a:lnTo>
                  <a:lnTo>
                    <a:pt x="161793" y="200463"/>
                  </a:lnTo>
                  <a:lnTo>
                    <a:pt x="164744" y="272859"/>
                  </a:lnTo>
                  <a:lnTo>
                    <a:pt x="161793" y="345246"/>
                  </a:lnTo>
                  <a:lnTo>
                    <a:pt x="153469" y="410382"/>
                  </a:lnTo>
                  <a:lnTo>
                    <a:pt x="140569" y="465632"/>
                  </a:lnTo>
                  <a:lnTo>
                    <a:pt x="123889" y="508360"/>
                  </a:lnTo>
                  <a:lnTo>
                    <a:pt x="82372" y="545706"/>
                  </a:lnTo>
                  <a:lnTo>
                    <a:pt x="60523" y="535930"/>
                  </a:lnTo>
                  <a:lnTo>
                    <a:pt x="24179" y="465632"/>
                  </a:lnTo>
                  <a:lnTo>
                    <a:pt x="11277" y="410382"/>
                  </a:lnTo>
                  <a:lnTo>
                    <a:pt x="2952" y="345246"/>
                  </a:lnTo>
                  <a:lnTo>
                    <a:pt x="0" y="272859"/>
                  </a:lnTo>
                  <a:lnTo>
                    <a:pt x="2952" y="200463"/>
                  </a:lnTo>
                  <a:lnTo>
                    <a:pt x="11277" y="135321"/>
                  </a:lnTo>
                  <a:lnTo>
                    <a:pt x="24179" y="80070"/>
                  </a:lnTo>
                  <a:lnTo>
                    <a:pt x="40860" y="37343"/>
                  </a:lnTo>
                  <a:lnTo>
                    <a:pt x="8237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09327" y="2860827"/>
              <a:ext cx="1412875" cy="817880"/>
            </a:xfrm>
            <a:custGeom>
              <a:avLst/>
              <a:gdLst/>
              <a:ahLst/>
              <a:cxnLst/>
              <a:rect l="l" t="t" r="r" b="b"/>
              <a:pathLst>
                <a:path w="1412875" h="817879">
                  <a:moveTo>
                    <a:pt x="0" y="118910"/>
                  </a:moveTo>
                  <a:lnTo>
                    <a:pt x="18068" y="69480"/>
                  </a:lnTo>
                  <a:lnTo>
                    <a:pt x="38798" y="32032"/>
                  </a:lnTo>
                  <a:lnTo>
                    <a:pt x="61700" y="8296"/>
                  </a:lnTo>
                  <a:lnTo>
                    <a:pt x="86283" y="0"/>
                  </a:lnTo>
                  <a:lnTo>
                    <a:pt x="108207" y="6567"/>
                  </a:lnTo>
                  <a:lnTo>
                    <a:pt x="147864" y="55617"/>
                  </a:lnTo>
                  <a:lnTo>
                    <a:pt x="164904" y="95768"/>
                  </a:lnTo>
                  <a:lnTo>
                    <a:pt x="179623" y="144785"/>
                  </a:lnTo>
                  <a:lnTo>
                    <a:pt x="191674" y="201502"/>
                  </a:lnTo>
                  <a:lnTo>
                    <a:pt x="200710" y="264755"/>
                  </a:lnTo>
                  <a:lnTo>
                    <a:pt x="206387" y="333379"/>
                  </a:lnTo>
                  <a:lnTo>
                    <a:pt x="208356" y="406209"/>
                  </a:lnTo>
                  <a:lnTo>
                    <a:pt x="206742" y="471992"/>
                  </a:lnTo>
                  <a:lnTo>
                    <a:pt x="202076" y="535070"/>
                  </a:lnTo>
                  <a:lnTo>
                    <a:pt x="194618" y="594347"/>
                  </a:lnTo>
                  <a:lnTo>
                    <a:pt x="184633" y="648728"/>
                  </a:lnTo>
                  <a:lnTo>
                    <a:pt x="172380" y="697117"/>
                  </a:lnTo>
                  <a:lnTo>
                    <a:pt x="158122" y="738418"/>
                  </a:lnTo>
                  <a:lnTo>
                    <a:pt x="124641" y="795374"/>
                  </a:lnTo>
                  <a:lnTo>
                    <a:pt x="86283" y="810831"/>
                  </a:lnTo>
                  <a:lnTo>
                    <a:pt x="62231" y="797762"/>
                  </a:lnTo>
                  <a:lnTo>
                    <a:pt x="39458" y="770134"/>
                  </a:lnTo>
                  <a:lnTo>
                    <a:pt x="18657" y="729971"/>
                  </a:lnTo>
                  <a:lnTo>
                    <a:pt x="520" y="679297"/>
                  </a:lnTo>
                </a:path>
                <a:path w="1412875" h="817879">
                  <a:moveTo>
                    <a:pt x="402234" y="121018"/>
                  </a:moveTo>
                  <a:lnTo>
                    <a:pt x="420304" y="71575"/>
                  </a:lnTo>
                  <a:lnTo>
                    <a:pt x="441039" y="34124"/>
                  </a:lnTo>
                  <a:lnTo>
                    <a:pt x="463945" y="10390"/>
                  </a:lnTo>
                  <a:lnTo>
                    <a:pt x="488530" y="2095"/>
                  </a:lnTo>
                  <a:lnTo>
                    <a:pt x="510454" y="8663"/>
                  </a:lnTo>
                  <a:lnTo>
                    <a:pt x="550111" y="57715"/>
                  </a:lnTo>
                  <a:lnTo>
                    <a:pt x="567151" y="97868"/>
                  </a:lnTo>
                  <a:lnTo>
                    <a:pt x="581870" y="146886"/>
                  </a:lnTo>
                  <a:lnTo>
                    <a:pt x="593921" y="203604"/>
                  </a:lnTo>
                  <a:lnTo>
                    <a:pt x="602958" y="266856"/>
                  </a:lnTo>
                  <a:lnTo>
                    <a:pt x="608634" y="335478"/>
                  </a:lnTo>
                  <a:lnTo>
                    <a:pt x="610603" y="408305"/>
                  </a:lnTo>
                  <a:lnTo>
                    <a:pt x="608989" y="474091"/>
                  </a:lnTo>
                  <a:lnTo>
                    <a:pt x="604323" y="537172"/>
                  </a:lnTo>
                  <a:lnTo>
                    <a:pt x="596866" y="596451"/>
                  </a:lnTo>
                  <a:lnTo>
                    <a:pt x="586880" y="650833"/>
                  </a:lnTo>
                  <a:lnTo>
                    <a:pt x="574627" y="699223"/>
                  </a:lnTo>
                  <a:lnTo>
                    <a:pt x="560369" y="740525"/>
                  </a:lnTo>
                  <a:lnTo>
                    <a:pt x="526888" y="797482"/>
                  </a:lnTo>
                  <a:lnTo>
                    <a:pt x="488530" y="812939"/>
                  </a:lnTo>
                  <a:lnTo>
                    <a:pt x="464471" y="799865"/>
                  </a:lnTo>
                  <a:lnTo>
                    <a:pt x="441694" y="772236"/>
                  </a:lnTo>
                  <a:lnTo>
                    <a:pt x="420892" y="732072"/>
                  </a:lnTo>
                  <a:lnTo>
                    <a:pt x="402755" y="681393"/>
                  </a:lnTo>
                </a:path>
                <a:path w="1412875" h="817879">
                  <a:moveTo>
                    <a:pt x="803706" y="123647"/>
                  </a:moveTo>
                  <a:lnTo>
                    <a:pt x="821778" y="74206"/>
                  </a:lnTo>
                  <a:lnTo>
                    <a:pt x="842516" y="36760"/>
                  </a:lnTo>
                  <a:lnTo>
                    <a:pt x="865423" y="13029"/>
                  </a:lnTo>
                  <a:lnTo>
                    <a:pt x="890003" y="4737"/>
                  </a:lnTo>
                  <a:lnTo>
                    <a:pt x="911927" y="11305"/>
                  </a:lnTo>
                  <a:lnTo>
                    <a:pt x="951587" y="60353"/>
                  </a:lnTo>
                  <a:lnTo>
                    <a:pt x="968629" y="100504"/>
                  </a:lnTo>
                  <a:lnTo>
                    <a:pt x="983349" y="149520"/>
                  </a:lnTo>
                  <a:lnTo>
                    <a:pt x="995402" y="206236"/>
                  </a:lnTo>
                  <a:lnTo>
                    <a:pt x="1004441" y="269486"/>
                  </a:lnTo>
                  <a:lnTo>
                    <a:pt x="1010118" y="338107"/>
                  </a:lnTo>
                  <a:lnTo>
                    <a:pt x="1012088" y="410933"/>
                  </a:lnTo>
                  <a:lnTo>
                    <a:pt x="1010474" y="476720"/>
                  </a:lnTo>
                  <a:lnTo>
                    <a:pt x="1005805" y="539801"/>
                  </a:lnTo>
                  <a:lnTo>
                    <a:pt x="998345" y="599080"/>
                  </a:lnTo>
                  <a:lnTo>
                    <a:pt x="988357" y="653462"/>
                  </a:lnTo>
                  <a:lnTo>
                    <a:pt x="976101" y="701852"/>
                  </a:lnTo>
                  <a:lnTo>
                    <a:pt x="961841" y="743154"/>
                  </a:lnTo>
                  <a:lnTo>
                    <a:pt x="928356" y="800111"/>
                  </a:lnTo>
                  <a:lnTo>
                    <a:pt x="890003" y="815568"/>
                  </a:lnTo>
                  <a:lnTo>
                    <a:pt x="865944" y="802494"/>
                  </a:lnTo>
                  <a:lnTo>
                    <a:pt x="843170" y="774866"/>
                  </a:lnTo>
                  <a:lnTo>
                    <a:pt x="822375" y="734706"/>
                  </a:lnTo>
                  <a:lnTo>
                    <a:pt x="804252" y="684034"/>
                  </a:lnTo>
                </a:path>
                <a:path w="1412875" h="817879">
                  <a:moveTo>
                    <a:pt x="1204366" y="125628"/>
                  </a:moveTo>
                  <a:lnTo>
                    <a:pt x="1222449" y="76193"/>
                  </a:lnTo>
                  <a:lnTo>
                    <a:pt x="1243187" y="38746"/>
                  </a:lnTo>
                  <a:lnTo>
                    <a:pt x="1266091" y="15012"/>
                  </a:lnTo>
                  <a:lnTo>
                    <a:pt x="1290675" y="6718"/>
                  </a:lnTo>
                  <a:lnTo>
                    <a:pt x="1312599" y="13286"/>
                  </a:lnTo>
                  <a:lnTo>
                    <a:pt x="1352256" y="62338"/>
                  </a:lnTo>
                  <a:lnTo>
                    <a:pt x="1369296" y="102491"/>
                  </a:lnTo>
                  <a:lnTo>
                    <a:pt x="1384014" y="151509"/>
                  </a:lnTo>
                  <a:lnTo>
                    <a:pt x="1396065" y="208226"/>
                  </a:lnTo>
                  <a:lnTo>
                    <a:pt x="1405102" y="271479"/>
                  </a:lnTo>
                  <a:lnTo>
                    <a:pt x="1410778" y="340101"/>
                  </a:lnTo>
                  <a:lnTo>
                    <a:pt x="1412748" y="412927"/>
                  </a:lnTo>
                  <a:lnTo>
                    <a:pt x="1411134" y="478713"/>
                  </a:lnTo>
                  <a:lnTo>
                    <a:pt x="1406467" y="541793"/>
                  </a:lnTo>
                  <a:lnTo>
                    <a:pt x="1399010" y="601071"/>
                  </a:lnTo>
                  <a:lnTo>
                    <a:pt x="1389024" y="655452"/>
                  </a:lnTo>
                  <a:lnTo>
                    <a:pt x="1376772" y="703840"/>
                  </a:lnTo>
                  <a:lnTo>
                    <a:pt x="1362514" y="745140"/>
                  </a:lnTo>
                  <a:lnTo>
                    <a:pt x="1329032" y="802094"/>
                  </a:lnTo>
                  <a:lnTo>
                    <a:pt x="1290675" y="817549"/>
                  </a:lnTo>
                  <a:lnTo>
                    <a:pt x="1266618" y="804473"/>
                  </a:lnTo>
                  <a:lnTo>
                    <a:pt x="1243845" y="776843"/>
                  </a:lnTo>
                  <a:lnTo>
                    <a:pt x="1223047" y="736682"/>
                  </a:lnTo>
                  <a:lnTo>
                    <a:pt x="1204912" y="686015"/>
                  </a:lnTo>
                </a:path>
              </a:pathLst>
            </a:custGeom>
            <a:ln w="254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33092" y="4163072"/>
            <a:ext cx="1599438" cy="156022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70521" y="7297501"/>
            <a:ext cx="3281337" cy="204969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7957820" y="539750"/>
            <a:ext cx="16560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45" dirty="0">
                <a:latin typeface="Microsoft Sans Serif"/>
                <a:cs typeface="Microsoft Sans Serif"/>
              </a:rPr>
              <a:t>Electromagnetismo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78214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820" y="1875789"/>
            <a:ext cx="3651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Cuando.la.corriente.fluye.a </a:t>
            </a:r>
            <a:r>
              <a:rPr sz="950" spc="30" dirty="0">
                <a:latin typeface="Microsoft Sans Serif"/>
                <a:cs typeface="Microsoft Sans Serif"/>
              </a:rPr>
              <a:t>través.de.un.conductor,.produce.un.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campo.magnético.alrededor.del.conductor..La.fuerza.del.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el.campo.magnético.es.proporcional.a.la.cantidad.de.corriente..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57707" y="2630981"/>
            <a:ext cx="14414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La </a:t>
            </a:r>
            <a:r>
              <a:rPr sz="5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corriente</a:t>
            </a:r>
            <a:r>
              <a:rPr sz="5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produce</a:t>
            </a:r>
            <a:r>
              <a:rPr sz="5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221F1F"/>
                </a:solidFill>
                <a:latin typeface="Microsoft Sans Serif"/>
                <a:cs typeface="Microsoft Sans Serif"/>
              </a:rPr>
              <a:t>un</a:t>
            </a:r>
            <a:r>
              <a:rPr sz="5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campo</a:t>
            </a:r>
            <a:r>
              <a:rPr sz="5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magnético.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975" y="3971476"/>
            <a:ext cx="24530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Un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221F1F"/>
                </a:solidFill>
                <a:latin typeface="Microsoft Sans Serif"/>
                <a:cs typeface="Microsoft Sans Serif"/>
              </a:rPr>
              <a:t>aumento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produce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221F1F"/>
                </a:solidFill>
                <a:latin typeface="Microsoft Sans Serif"/>
                <a:cs typeface="Microsoft Sans Serif"/>
              </a:rPr>
              <a:t>un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campo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magnético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más</a:t>
            </a:r>
            <a:r>
              <a:rPr sz="60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fuerte.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61991" y="6056376"/>
            <a:ext cx="1249045" cy="33464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spcBef>
                <a:spcPts val="290"/>
              </a:spcBef>
            </a:pPr>
            <a:r>
              <a:rPr sz="600" b="1" spc="5" dirty="0">
                <a:latin typeface="Arial"/>
                <a:cs typeface="Arial"/>
              </a:rPr>
              <a:t>Regla</a:t>
            </a:r>
            <a:r>
              <a:rPr sz="600" b="1" spc="-20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de</a:t>
            </a:r>
            <a:r>
              <a:rPr sz="600" b="1" spc="-15" dirty="0">
                <a:latin typeface="Arial"/>
                <a:cs typeface="Arial"/>
              </a:rPr>
              <a:t> </a:t>
            </a:r>
            <a:r>
              <a:rPr sz="600" b="1" spc="20" dirty="0">
                <a:latin typeface="Arial"/>
                <a:cs typeface="Arial"/>
              </a:rPr>
              <a:t>la</a:t>
            </a:r>
            <a:r>
              <a:rPr sz="600" b="1" spc="-20" dirty="0">
                <a:latin typeface="Arial"/>
                <a:cs typeface="Arial"/>
              </a:rPr>
              <a:t> </a:t>
            </a:r>
            <a:r>
              <a:rPr sz="600" b="1" spc="25" dirty="0">
                <a:latin typeface="Arial"/>
                <a:cs typeface="Arial"/>
              </a:rPr>
              <a:t>mano</a:t>
            </a:r>
            <a:r>
              <a:rPr sz="600" b="1" spc="-15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izquierda</a:t>
            </a:r>
            <a:r>
              <a:rPr sz="600" b="1" spc="-20" dirty="0">
                <a:latin typeface="Arial"/>
                <a:cs typeface="Arial"/>
              </a:rPr>
              <a:t> </a:t>
            </a:r>
            <a:r>
              <a:rPr sz="600" b="1" spc="25" dirty="0">
                <a:latin typeface="Arial"/>
                <a:cs typeface="Arial"/>
              </a:rPr>
              <a:t>para</a:t>
            </a:r>
            <a:endParaRPr sz="600"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000" b="1" spc="10" dirty="0">
                <a:latin typeface="Arial"/>
                <a:cs typeface="Arial"/>
              </a:rPr>
              <a:t>Conductores</a:t>
            </a:r>
            <a:r>
              <a:rPr sz="1000" spc="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760" y="5999479"/>
            <a:ext cx="3839845" cy="3911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spc="10" dirty="0">
                <a:latin typeface="Microsoft Sans Serif"/>
                <a:cs typeface="Microsoft Sans Serif"/>
              </a:rPr>
              <a:t>El.</a:t>
            </a:r>
            <a:r>
              <a:rPr sz="1000" b="1" spc="10" dirty="0">
                <a:latin typeface="Arial"/>
                <a:cs typeface="Arial"/>
              </a:rPr>
              <a:t>regla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la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mano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izquierda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para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conductores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1000" spc="25" dirty="0">
                <a:latin typeface="Microsoft Sans Serif"/>
                <a:cs typeface="Microsoft Sans Serif"/>
              </a:rPr>
              <a:t>.demuestra.la.relación.entre.el.flujo.de.electrones.y.la.dirección.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759" y="6365239"/>
            <a:ext cx="4899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del.campo.magnético.creado.por.esta.corriente..Si.se.agarra.un.conductor.que.lle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apuntando.en.la.dirección.del.flujo.de.electrones,.los.dedos.apuntan.en.la.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dirección.de.las.líneas.magnéticas.de.flujo.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05050" y="1923491"/>
            <a:ext cx="359410" cy="359410"/>
            <a:chOff x="3650450" y="1923491"/>
            <a:chExt cx="359410" cy="359410"/>
          </a:xfrm>
        </p:grpSpPr>
        <p:sp>
          <p:nvSpPr>
            <p:cNvPr id="3" name="object 3"/>
            <p:cNvSpPr/>
            <p:nvPr/>
          </p:nvSpPr>
          <p:spPr>
            <a:xfrm>
              <a:off x="3655022" y="1928063"/>
              <a:ext cx="350520" cy="350520"/>
            </a:xfrm>
            <a:custGeom>
              <a:avLst/>
              <a:gdLst/>
              <a:ahLst/>
              <a:cxnLst/>
              <a:rect l="l" t="t" r="r" b="b"/>
              <a:pathLst>
                <a:path w="350520" h="350519">
                  <a:moveTo>
                    <a:pt x="175132" y="0"/>
                  </a:moveTo>
                  <a:lnTo>
                    <a:pt x="128663" y="6273"/>
                  </a:lnTo>
                  <a:lnTo>
                    <a:pt x="86852" y="23967"/>
                  </a:lnTo>
                  <a:lnTo>
                    <a:pt x="51390" y="51390"/>
                  </a:lnTo>
                  <a:lnTo>
                    <a:pt x="23967" y="86852"/>
                  </a:lnTo>
                  <a:lnTo>
                    <a:pt x="6273" y="128663"/>
                  </a:lnTo>
                  <a:lnTo>
                    <a:pt x="0" y="175132"/>
                  </a:lnTo>
                  <a:lnTo>
                    <a:pt x="6273" y="221596"/>
                  </a:lnTo>
                  <a:lnTo>
                    <a:pt x="23967" y="263404"/>
                  </a:lnTo>
                  <a:lnTo>
                    <a:pt x="51390" y="298864"/>
                  </a:lnTo>
                  <a:lnTo>
                    <a:pt x="86852" y="326286"/>
                  </a:lnTo>
                  <a:lnTo>
                    <a:pt x="128663" y="343979"/>
                  </a:lnTo>
                  <a:lnTo>
                    <a:pt x="175132" y="350253"/>
                  </a:lnTo>
                  <a:lnTo>
                    <a:pt x="221592" y="343979"/>
                  </a:lnTo>
                  <a:lnTo>
                    <a:pt x="263398" y="326286"/>
                  </a:lnTo>
                  <a:lnTo>
                    <a:pt x="298859" y="298864"/>
                  </a:lnTo>
                  <a:lnTo>
                    <a:pt x="326283" y="263404"/>
                  </a:lnTo>
                  <a:lnTo>
                    <a:pt x="343978" y="221596"/>
                  </a:lnTo>
                  <a:lnTo>
                    <a:pt x="350253" y="175132"/>
                  </a:lnTo>
                  <a:lnTo>
                    <a:pt x="343978" y="128663"/>
                  </a:lnTo>
                  <a:lnTo>
                    <a:pt x="326283" y="86852"/>
                  </a:lnTo>
                  <a:lnTo>
                    <a:pt x="298859" y="51390"/>
                  </a:lnTo>
                  <a:lnTo>
                    <a:pt x="263398" y="23967"/>
                  </a:lnTo>
                  <a:lnTo>
                    <a:pt x="221592" y="6273"/>
                  </a:lnTo>
                  <a:lnTo>
                    <a:pt x="175132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55022" y="1928063"/>
              <a:ext cx="350520" cy="350520"/>
            </a:xfrm>
            <a:custGeom>
              <a:avLst/>
              <a:gdLst/>
              <a:ahLst/>
              <a:cxnLst/>
              <a:rect l="l" t="t" r="r" b="b"/>
              <a:pathLst>
                <a:path w="350520" h="350519">
                  <a:moveTo>
                    <a:pt x="175132" y="0"/>
                  </a:moveTo>
                  <a:lnTo>
                    <a:pt x="221592" y="6273"/>
                  </a:lnTo>
                  <a:lnTo>
                    <a:pt x="263398" y="23967"/>
                  </a:lnTo>
                  <a:lnTo>
                    <a:pt x="298859" y="51390"/>
                  </a:lnTo>
                  <a:lnTo>
                    <a:pt x="326283" y="86852"/>
                  </a:lnTo>
                  <a:lnTo>
                    <a:pt x="343978" y="128663"/>
                  </a:lnTo>
                  <a:lnTo>
                    <a:pt x="350253" y="175132"/>
                  </a:lnTo>
                  <a:lnTo>
                    <a:pt x="343978" y="221596"/>
                  </a:lnTo>
                  <a:lnTo>
                    <a:pt x="326283" y="263404"/>
                  </a:lnTo>
                  <a:lnTo>
                    <a:pt x="298859" y="298864"/>
                  </a:lnTo>
                  <a:lnTo>
                    <a:pt x="263398" y="326286"/>
                  </a:lnTo>
                  <a:lnTo>
                    <a:pt x="221592" y="343979"/>
                  </a:lnTo>
                  <a:lnTo>
                    <a:pt x="175132" y="350253"/>
                  </a:lnTo>
                  <a:lnTo>
                    <a:pt x="128663" y="343979"/>
                  </a:lnTo>
                  <a:lnTo>
                    <a:pt x="86852" y="326286"/>
                  </a:lnTo>
                  <a:lnTo>
                    <a:pt x="51390" y="298864"/>
                  </a:lnTo>
                  <a:lnTo>
                    <a:pt x="23967" y="263404"/>
                  </a:lnTo>
                  <a:lnTo>
                    <a:pt x="6273" y="221596"/>
                  </a:lnTo>
                  <a:lnTo>
                    <a:pt x="0" y="175132"/>
                  </a:lnTo>
                  <a:lnTo>
                    <a:pt x="6273" y="128663"/>
                  </a:lnTo>
                  <a:lnTo>
                    <a:pt x="23967" y="86852"/>
                  </a:lnTo>
                  <a:lnTo>
                    <a:pt x="51390" y="51390"/>
                  </a:lnTo>
                  <a:lnTo>
                    <a:pt x="86852" y="23967"/>
                  </a:lnTo>
                  <a:lnTo>
                    <a:pt x="128663" y="6273"/>
                  </a:lnTo>
                  <a:lnTo>
                    <a:pt x="175132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85730" y="2045969"/>
              <a:ext cx="113030" cy="114300"/>
            </a:xfrm>
            <a:custGeom>
              <a:avLst/>
              <a:gdLst/>
              <a:ahLst/>
              <a:cxnLst/>
              <a:rect l="l" t="t" r="r" b="b"/>
              <a:pathLst>
                <a:path w="113029" h="114300">
                  <a:moveTo>
                    <a:pt x="112712" y="50800"/>
                  </a:moveTo>
                  <a:lnTo>
                    <a:pt x="63042" y="50800"/>
                  </a:lnTo>
                  <a:lnTo>
                    <a:pt x="63042" y="0"/>
                  </a:lnTo>
                  <a:lnTo>
                    <a:pt x="49682" y="0"/>
                  </a:lnTo>
                  <a:lnTo>
                    <a:pt x="49682" y="50800"/>
                  </a:lnTo>
                  <a:lnTo>
                    <a:pt x="0" y="50800"/>
                  </a:lnTo>
                  <a:lnTo>
                    <a:pt x="0" y="63500"/>
                  </a:lnTo>
                  <a:lnTo>
                    <a:pt x="49682" y="63500"/>
                  </a:lnTo>
                  <a:lnTo>
                    <a:pt x="49682" y="114300"/>
                  </a:lnTo>
                  <a:lnTo>
                    <a:pt x="63042" y="114300"/>
                  </a:lnTo>
                  <a:lnTo>
                    <a:pt x="63042" y="63500"/>
                  </a:lnTo>
                  <a:lnTo>
                    <a:pt x="112712" y="63500"/>
                  </a:lnTo>
                  <a:lnTo>
                    <a:pt x="112712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491625" y="1827645"/>
            <a:ext cx="127635" cy="567055"/>
          </a:xfrm>
          <a:custGeom>
            <a:avLst/>
            <a:gdLst/>
            <a:ahLst/>
            <a:cxnLst/>
            <a:rect l="l" t="t" r="r" b="b"/>
            <a:pathLst>
              <a:path w="127635" h="567055">
                <a:moveTo>
                  <a:pt x="118886" y="558253"/>
                </a:moveTo>
                <a:lnTo>
                  <a:pt x="85619" y="521616"/>
                </a:lnTo>
                <a:lnTo>
                  <a:pt x="57768" y="481982"/>
                </a:lnTo>
                <a:lnTo>
                  <a:pt x="35339" y="439880"/>
                </a:lnTo>
                <a:lnTo>
                  <a:pt x="18340" y="395843"/>
                </a:lnTo>
                <a:lnTo>
                  <a:pt x="6779" y="350401"/>
                </a:lnTo>
                <a:lnTo>
                  <a:pt x="663" y="304085"/>
                </a:lnTo>
                <a:lnTo>
                  <a:pt x="0" y="257425"/>
                </a:lnTo>
                <a:lnTo>
                  <a:pt x="4796" y="210954"/>
                </a:lnTo>
                <a:lnTo>
                  <a:pt x="15060" y="165202"/>
                </a:lnTo>
                <a:lnTo>
                  <a:pt x="30798" y="120699"/>
                </a:lnTo>
                <a:lnTo>
                  <a:pt x="52019" y="77977"/>
                </a:lnTo>
                <a:lnTo>
                  <a:pt x="78729" y="37567"/>
                </a:lnTo>
                <a:lnTo>
                  <a:pt x="110936" y="0"/>
                </a:lnTo>
              </a:path>
              <a:path w="127635" h="567055">
                <a:moveTo>
                  <a:pt x="56745" y="552513"/>
                </a:moveTo>
                <a:lnTo>
                  <a:pt x="127408" y="566547"/>
                </a:lnTo>
                <a:lnTo>
                  <a:pt x="111393" y="496290"/>
                </a:lnTo>
              </a:path>
            </a:pathLst>
          </a:custGeom>
          <a:ln w="38100">
            <a:solidFill>
              <a:srgbClr val="7E80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51772" y="1811960"/>
            <a:ext cx="127000" cy="565785"/>
          </a:xfrm>
          <a:custGeom>
            <a:avLst/>
            <a:gdLst/>
            <a:ahLst/>
            <a:cxnLst/>
            <a:rect l="l" t="t" r="r" b="b"/>
            <a:pathLst>
              <a:path w="127000" h="565785">
                <a:moveTo>
                  <a:pt x="8521" y="8280"/>
                </a:moveTo>
                <a:lnTo>
                  <a:pt x="41670" y="44805"/>
                </a:lnTo>
                <a:lnTo>
                  <a:pt x="69423" y="84344"/>
                </a:lnTo>
                <a:lnTo>
                  <a:pt x="91774" y="126361"/>
                </a:lnTo>
                <a:lnTo>
                  <a:pt x="108715" y="170324"/>
                </a:lnTo>
                <a:lnTo>
                  <a:pt x="120238" y="215699"/>
                </a:lnTo>
                <a:lnTo>
                  <a:pt x="126335" y="261951"/>
                </a:lnTo>
                <a:lnTo>
                  <a:pt x="127000" y="308548"/>
                </a:lnTo>
                <a:lnTo>
                  <a:pt x="122223" y="354955"/>
                </a:lnTo>
                <a:lnTo>
                  <a:pt x="111998" y="400639"/>
                </a:lnTo>
                <a:lnTo>
                  <a:pt x="96317" y="445066"/>
                </a:lnTo>
                <a:lnTo>
                  <a:pt x="75171" y="487702"/>
                </a:lnTo>
                <a:lnTo>
                  <a:pt x="48555" y="528014"/>
                </a:lnTo>
                <a:lnTo>
                  <a:pt x="16459" y="565467"/>
                </a:lnTo>
              </a:path>
              <a:path w="127000" h="565785">
                <a:moveTo>
                  <a:pt x="70662" y="14033"/>
                </a:moveTo>
                <a:lnTo>
                  <a:pt x="0" y="0"/>
                </a:lnTo>
                <a:lnTo>
                  <a:pt x="16014" y="70256"/>
                </a:lnTo>
              </a:path>
            </a:pathLst>
          </a:custGeom>
          <a:ln w="38100">
            <a:solidFill>
              <a:srgbClr val="7E80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556049" y="1928596"/>
            <a:ext cx="359410" cy="359410"/>
            <a:chOff x="5501449" y="1928596"/>
            <a:chExt cx="359410" cy="359410"/>
          </a:xfrm>
        </p:grpSpPr>
        <p:sp>
          <p:nvSpPr>
            <p:cNvPr id="9" name="object 9"/>
            <p:cNvSpPr/>
            <p:nvPr/>
          </p:nvSpPr>
          <p:spPr>
            <a:xfrm>
              <a:off x="5506021" y="1933168"/>
              <a:ext cx="350520" cy="350520"/>
            </a:xfrm>
            <a:custGeom>
              <a:avLst/>
              <a:gdLst/>
              <a:ahLst/>
              <a:cxnLst/>
              <a:rect l="l" t="t" r="r" b="b"/>
              <a:pathLst>
                <a:path w="350520" h="350519">
                  <a:moveTo>
                    <a:pt x="175120" y="0"/>
                  </a:moveTo>
                  <a:lnTo>
                    <a:pt x="128660" y="6274"/>
                  </a:lnTo>
                  <a:lnTo>
                    <a:pt x="86854" y="23970"/>
                  </a:lnTo>
                  <a:lnTo>
                    <a:pt x="51393" y="51395"/>
                  </a:lnTo>
                  <a:lnTo>
                    <a:pt x="23969" y="86858"/>
                  </a:lnTo>
                  <a:lnTo>
                    <a:pt x="6274" y="128668"/>
                  </a:lnTo>
                  <a:lnTo>
                    <a:pt x="0" y="175133"/>
                  </a:lnTo>
                  <a:lnTo>
                    <a:pt x="6274" y="221596"/>
                  </a:lnTo>
                  <a:lnTo>
                    <a:pt x="23969" y="263404"/>
                  </a:lnTo>
                  <a:lnTo>
                    <a:pt x="51393" y="298864"/>
                  </a:lnTo>
                  <a:lnTo>
                    <a:pt x="86854" y="326286"/>
                  </a:lnTo>
                  <a:lnTo>
                    <a:pt x="128660" y="343979"/>
                  </a:lnTo>
                  <a:lnTo>
                    <a:pt x="175120" y="350253"/>
                  </a:lnTo>
                  <a:lnTo>
                    <a:pt x="221589" y="343979"/>
                  </a:lnTo>
                  <a:lnTo>
                    <a:pt x="263400" y="326286"/>
                  </a:lnTo>
                  <a:lnTo>
                    <a:pt x="298862" y="298864"/>
                  </a:lnTo>
                  <a:lnTo>
                    <a:pt x="326286" y="263404"/>
                  </a:lnTo>
                  <a:lnTo>
                    <a:pt x="343979" y="221596"/>
                  </a:lnTo>
                  <a:lnTo>
                    <a:pt x="350253" y="175133"/>
                  </a:lnTo>
                  <a:lnTo>
                    <a:pt x="343979" y="128668"/>
                  </a:lnTo>
                  <a:lnTo>
                    <a:pt x="326286" y="86858"/>
                  </a:lnTo>
                  <a:lnTo>
                    <a:pt x="298862" y="51395"/>
                  </a:lnTo>
                  <a:lnTo>
                    <a:pt x="263400" y="23970"/>
                  </a:lnTo>
                  <a:lnTo>
                    <a:pt x="221589" y="6274"/>
                  </a:lnTo>
                  <a:lnTo>
                    <a:pt x="175120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06021" y="1933168"/>
              <a:ext cx="350520" cy="350520"/>
            </a:xfrm>
            <a:custGeom>
              <a:avLst/>
              <a:gdLst/>
              <a:ahLst/>
              <a:cxnLst/>
              <a:rect l="l" t="t" r="r" b="b"/>
              <a:pathLst>
                <a:path w="350520" h="350519">
                  <a:moveTo>
                    <a:pt x="175120" y="0"/>
                  </a:moveTo>
                  <a:lnTo>
                    <a:pt x="221589" y="6274"/>
                  </a:lnTo>
                  <a:lnTo>
                    <a:pt x="263400" y="23970"/>
                  </a:lnTo>
                  <a:lnTo>
                    <a:pt x="298862" y="51395"/>
                  </a:lnTo>
                  <a:lnTo>
                    <a:pt x="326286" y="86858"/>
                  </a:lnTo>
                  <a:lnTo>
                    <a:pt x="343979" y="128668"/>
                  </a:lnTo>
                  <a:lnTo>
                    <a:pt x="350253" y="175133"/>
                  </a:lnTo>
                  <a:lnTo>
                    <a:pt x="343979" y="221596"/>
                  </a:lnTo>
                  <a:lnTo>
                    <a:pt x="326286" y="263404"/>
                  </a:lnTo>
                  <a:lnTo>
                    <a:pt x="298862" y="298864"/>
                  </a:lnTo>
                  <a:lnTo>
                    <a:pt x="263400" y="326286"/>
                  </a:lnTo>
                  <a:lnTo>
                    <a:pt x="221589" y="343979"/>
                  </a:lnTo>
                  <a:lnTo>
                    <a:pt x="175120" y="350253"/>
                  </a:lnTo>
                  <a:lnTo>
                    <a:pt x="128660" y="343979"/>
                  </a:lnTo>
                  <a:lnTo>
                    <a:pt x="86854" y="326286"/>
                  </a:lnTo>
                  <a:lnTo>
                    <a:pt x="51393" y="298864"/>
                  </a:lnTo>
                  <a:lnTo>
                    <a:pt x="23969" y="263404"/>
                  </a:lnTo>
                  <a:lnTo>
                    <a:pt x="6274" y="221596"/>
                  </a:lnTo>
                  <a:lnTo>
                    <a:pt x="0" y="175133"/>
                  </a:lnTo>
                  <a:lnTo>
                    <a:pt x="6274" y="128668"/>
                  </a:lnTo>
                  <a:lnTo>
                    <a:pt x="23969" y="86858"/>
                  </a:lnTo>
                  <a:lnTo>
                    <a:pt x="51393" y="51395"/>
                  </a:lnTo>
                  <a:lnTo>
                    <a:pt x="86854" y="23970"/>
                  </a:lnTo>
                  <a:lnTo>
                    <a:pt x="128660" y="6274"/>
                  </a:lnTo>
                  <a:lnTo>
                    <a:pt x="17512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342266" y="1838261"/>
            <a:ext cx="133985" cy="566420"/>
          </a:xfrm>
          <a:custGeom>
            <a:avLst/>
            <a:gdLst/>
            <a:ahLst/>
            <a:cxnLst/>
            <a:rect l="l" t="t" r="r" b="b"/>
            <a:pathLst>
              <a:path w="133985" h="566419">
                <a:moveTo>
                  <a:pt x="133786" y="566127"/>
                </a:moveTo>
                <a:lnTo>
                  <a:pt x="98729" y="531200"/>
                </a:lnTo>
                <a:lnTo>
                  <a:pt x="68930" y="493008"/>
                </a:lnTo>
                <a:lnTo>
                  <a:pt x="44423" y="452081"/>
                </a:lnTo>
                <a:lnTo>
                  <a:pt x="25242" y="408949"/>
                </a:lnTo>
                <a:lnTo>
                  <a:pt x="11422" y="364141"/>
                </a:lnTo>
                <a:lnTo>
                  <a:pt x="2996" y="318188"/>
                </a:lnTo>
                <a:lnTo>
                  <a:pt x="0" y="271620"/>
                </a:lnTo>
                <a:lnTo>
                  <a:pt x="2466" y="224966"/>
                </a:lnTo>
                <a:lnTo>
                  <a:pt x="10429" y="178757"/>
                </a:lnTo>
                <a:lnTo>
                  <a:pt x="23923" y="133522"/>
                </a:lnTo>
                <a:lnTo>
                  <a:pt x="42983" y="89792"/>
                </a:lnTo>
                <a:lnTo>
                  <a:pt x="67642" y="48097"/>
                </a:lnTo>
                <a:lnTo>
                  <a:pt x="97934" y="8966"/>
                </a:lnTo>
              </a:path>
              <a:path w="133985" h="566419">
                <a:moveTo>
                  <a:pt x="36326" y="19596"/>
                </a:moveTo>
                <a:lnTo>
                  <a:pt x="105795" y="0"/>
                </a:lnTo>
                <a:lnTo>
                  <a:pt x="95318" y="71450"/>
                </a:lnTo>
              </a:path>
            </a:pathLst>
          </a:custGeom>
          <a:ln w="38100">
            <a:solidFill>
              <a:srgbClr val="7E80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996879" y="1811959"/>
            <a:ext cx="133350" cy="565150"/>
          </a:xfrm>
          <a:custGeom>
            <a:avLst/>
            <a:gdLst/>
            <a:ahLst/>
            <a:cxnLst/>
            <a:rect l="l" t="t" r="r" b="b"/>
            <a:pathLst>
              <a:path w="133350" h="565150">
                <a:moveTo>
                  <a:pt x="0" y="0"/>
                </a:moveTo>
                <a:lnTo>
                  <a:pt x="34930" y="34815"/>
                </a:lnTo>
                <a:lnTo>
                  <a:pt x="64623" y="72911"/>
                </a:lnTo>
                <a:lnTo>
                  <a:pt x="89044" y="113755"/>
                </a:lnTo>
                <a:lnTo>
                  <a:pt x="108160" y="156814"/>
                </a:lnTo>
                <a:lnTo>
                  <a:pt x="121936" y="201554"/>
                </a:lnTo>
                <a:lnTo>
                  <a:pt x="130337" y="247443"/>
                </a:lnTo>
                <a:lnTo>
                  <a:pt x="133329" y="293949"/>
                </a:lnTo>
                <a:lnTo>
                  <a:pt x="130878" y="340537"/>
                </a:lnTo>
                <a:lnTo>
                  <a:pt x="122950" y="386675"/>
                </a:lnTo>
                <a:lnTo>
                  <a:pt x="109510" y="431830"/>
                </a:lnTo>
                <a:lnTo>
                  <a:pt x="90524" y="475470"/>
                </a:lnTo>
                <a:lnTo>
                  <a:pt x="65957" y="517060"/>
                </a:lnTo>
                <a:lnTo>
                  <a:pt x="35775" y="556069"/>
                </a:lnTo>
              </a:path>
              <a:path w="133350" h="565150">
                <a:moveTo>
                  <a:pt x="97383" y="545452"/>
                </a:moveTo>
                <a:lnTo>
                  <a:pt x="27901" y="565023"/>
                </a:lnTo>
                <a:lnTo>
                  <a:pt x="38379" y="493585"/>
                </a:lnTo>
              </a:path>
            </a:pathLst>
          </a:custGeom>
          <a:ln w="38100">
            <a:solidFill>
              <a:srgbClr val="7E80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704283" y="2076818"/>
            <a:ext cx="63500" cy="63500"/>
            <a:chOff x="5649683" y="2076818"/>
            <a:chExt cx="63500" cy="63500"/>
          </a:xfrm>
        </p:grpSpPr>
        <p:sp>
          <p:nvSpPr>
            <p:cNvPr id="14" name="object 14"/>
            <p:cNvSpPr/>
            <p:nvPr/>
          </p:nvSpPr>
          <p:spPr>
            <a:xfrm>
              <a:off x="5651969" y="2079104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9171" y="0"/>
                  </a:moveTo>
                  <a:lnTo>
                    <a:pt x="17841" y="2301"/>
                  </a:lnTo>
                  <a:lnTo>
                    <a:pt x="8566" y="8569"/>
                  </a:lnTo>
                  <a:lnTo>
                    <a:pt x="2300" y="17852"/>
                  </a:lnTo>
                  <a:lnTo>
                    <a:pt x="0" y="29197"/>
                  </a:lnTo>
                  <a:lnTo>
                    <a:pt x="2300" y="40529"/>
                  </a:lnTo>
                  <a:lnTo>
                    <a:pt x="8566" y="49809"/>
                  </a:lnTo>
                  <a:lnTo>
                    <a:pt x="17841" y="56079"/>
                  </a:lnTo>
                  <a:lnTo>
                    <a:pt x="29171" y="58381"/>
                  </a:lnTo>
                  <a:lnTo>
                    <a:pt x="40522" y="56079"/>
                  </a:lnTo>
                  <a:lnTo>
                    <a:pt x="49804" y="49809"/>
                  </a:lnTo>
                  <a:lnTo>
                    <a:pt x="56069" y="40529"/>
                  </a:lnTo>
                  <a:lnTo>
                    <a:pt x="58369" y="29197"/>
                  </a:lnTo>
                  <a:lnTo>
                    <a:pt x="56069" y="17852"/>
                  </a:lnTo>
                  <a:lnTo>
                    <a:pt x="49804" y="8569"/>
                  </a:lnTo>
                  <a:lnTo>
                    <a:pt x="40522" y="2301"/>
                  </a:lnTo>
                  <a:lnTo>
                    <a:pt x="291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51969" y="2079104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9171" y="0"/>
                  </a:moveTo>
                  <a:lnTo>
                    <a:pt x="40522" y="2301"/>
                  </a:lnTo>
                  <a:lnTo>
                    <a:pt x="49804" y="8569"/>
                  </a:lnTo>
                  <a:lnTo>
                    <a:pt x="56069" y="17852"/>
                  </a:lnTo>
                  <a:lnTo>
                    <a:pt x="58369" y="29197"/>
                  </a:lnTo>
                  <a:lnTo>
                    <a:pt x="56069" y="40529"/>
                  </a:lnTo>
                  <a:lnTo>
                    <a:pt x="49804" y="49809"/>
                  </a:lnTo>
                  <a:lnTo>
                    <a:pt x="40522" y="56079"/>
                  </a:lnTo>
                  <a:lnTo>
                    <a:pt x="29171" y="58381"/>
                  </a:lnTo>
                  <a:lnTo>
                    <a:pt x="17841" y="56079"/>
                  </a:lnTo>
                  <a:lnTo>
                    <a:pt x="8566" y="49809"/>
                  </a:lnTo>
                  <a:lnTo>
                    <a:pt x="2300" y="40529"/>
                  </a:lnTo>
                  <a:lnTo>
                    <a:pt x="0" y="29197"/>
                  </a:lnTo>
                  <a:lnTo>
                    <a:pt x="2300" y="17852"/>
                  </a:lnTo>
                  <a:lnTo>
                    <a:pt x="8566" y="8569"/>
                  </a:lnTo>
                  <a:lnTo>
                    <a:pt x="17841" y="2301"/>
                  </a:lnTo>
                  <a:lnTo>
                    <a:pt x="2917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8178635" y="4415980"/>
            <a:ext cx="1091565" cy="106680"/>
          </a:xfrm>
          <a:custGeom>
            <a:avLst/>
            <a:gdLst/>
            <a:ahLst/>
            <a:cxnLst/>
            <a:rect l="l" t="t" r="r" b="b"/>
            <a:pathLst>
              <a:path w="1091564" h="106679">
                <a:moveTo>
                  <a:pt x="1090955" y="1587"/>
                </a:moveTo>
                <a:lnTo>
                  <a:pt x="0" y="0"/>
                </a:lnTo>
                <a:lnTo>
                  <a:pt x="0" y="10623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18663" y="4110991"/>
            <a:ext cx="543560" cy="1082675"/>
          </a:xfrm>
          <a:custGeom>
            <a:avLst/>
            <a:gdLst/>
            <a:ahLst/>
            <a:cxnLst/>
            <a:rect l="l" t="t" r="r" b="b"/>
            <a:pathLst>
              <a:path w="543560" h="1082675">
                <a:moveTo>
                  <a:pt x="17818" y="890727"/>
                </a:moveTo>
                <a:lnTo>
                  <a:pt x="48710" y="945116"/>
                </a:lnTo>
                <a:lnTo>
                  <a:pt x="83129" y="991836"/>
                </a:lnTo>
                <a:lnTo>
                  <a:pt x="120518" y="1029898"/>
                </a:lnTo>
                <a:lnTo>
                  <a:pt x="160321" y="1058311"/>
                </a:lnTo>
                <a:lnTo>
                  <a:pt x="201982" y="1076085"/>
                </a:lnTo>
                <a:lnTo>
                  <a:pt x="244944" y="1082230"/>
                </a:lnTo>
                <a:lnTo>
                  <a:pt x="277455" y="1079049"/>
                </a:lnTo>
                <a:lnTo>
                  <a:pt x="339252" y="1054600"/>
                </a:lnTo>
                <a:lnTo>
                  <a:pt x="395537" y="1008251"/>
                </a:lnTo>
                <a:lnTo>
                  <a:pt x="421158" y="977695"/>
                </a:lnTo>
                <a:lnTo>
                  <a:pt x="444855" y="942662"/>
                </a:lnTo>
                <a:lnTo>
                  <a:pt x="466445" y="903484"/>
                </a:lnTo>
                <a:lnTo>
                  <a:pt x="485748" y="860494"/>
                </a:lnTo>
                <a:lnTo>
                  <a:pt x="502580" y="814025"/>
                </a:lnTo>
                <a:lnTo>
                  <a:pt x="516761" y="764408"/>
                </a:lnTo>
                <a:lnTo>
                  <a:pt x="528106" y="711977"/>
                </a:lnTo>
                <a:lnTo>
                  <a:pt x="536436" y="657064"/>
                </a:lnTo>
                <a:lnTo>
                  <a:pt x="541567" y="600001"/>
                </a:lnTo>
                <a:lnTo>
                  <a:pt x="543318" y="541121"/>
                </a:lnTo>
                <a:lnTo>
                  <a:pt x="541567" y="482241"/>
                </a:lnTo>
                <a:lnTo>
                  <a:pt x="536436" y="425178"/>
                </a:lnTo>
                <a:lnTo>
                  <a:pt x="528106" y="370264"/>
                </a:lnTo>
                <a:lnTo>
                  <a:pt x="516761" y="317832"/>
                </a:lnTo>
                <a:lnTo>
                  <a:pt x="502580" y="268214"/>
                </a:lnTo>
                <a:lnTo>
                  <a:pt x="485748" y="221743"/>
                </a:lnTo>
                <a:lnTo>
                  <a:pt x="466445" y="178752"/>
                </a:lnTo>
                <a:lnTo>
                  <a:pt x="444855" y="139573"/>
                </a:lnTo>
                <a:lnTo>
                  <a:pt x="421158" y="104539"/>
                </a:lnTo>
                <a:lnTo>
                  <a:pt x="395537" y="73982"/>
                </a:lnTo>
                <a:lnTo>
                  <a:pt x="339252" y="27631"/>
                </a:lnTo>
                <a:lnTo>
                  <a:pt x="277455" y="3181"/>
                </a:lnTo>
                <a:lnTo>
                  <a:pt x="244944" y="0"/>
                </a:lnTo>
                <a:lnTo>
                  <a:pt x="207842" y="4392"/>
                </a:lnTo>
                <a:lnTo>
                  <a:pt x="171912" y="17187"/>
                </a:lnTo>
                <a:lnTo>
                  <a:pt x="137495" y="37810"/>
                </a:lnTo>
                <a:lnTo>
                  <a:pt x="104932" y="65687"/>
                </a:lnTo>
                <a:lnTo>
                  <a:pt x="74560" y="100245"/>
                </a:lnTo>
                <a:lnTo>
                  <a:pt x="46721" y="140910"/>
                </a:lnTo>
                <a:lnTo>
                  <a:pt x="21755" y="187108"/>
                </a:lnTo>
                <a:lnTo>
                  <a:pt x="0" y="238264"/>
                </a:lnTo>
              </a:path>
            </a:pathLst>
          </a:custGeom>
          <a:ln w="12700">
            <a:solidFill>
              <a:srgbClr val="808284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86507" y="4110991"/>
            <a:ext cx="543560" cy="1082675"/>
          </a:xfrm>
          <a:custGeom>
            <a:avLst/>
            <a:gdLst/>
            <a:ahLst/>
            <a:cxnLst/>
            <a:rect l="l" t="t" r="r" b="b"/>
            <a:pathLst>
              <a:path w="543560" h="1082675">
                <a:moveTo>
                  <a:pt x="525513" y="890727"/>
                </a:moveTo>
                <a:lnTo>
                  <a:pt x="494621" y="945116"/>
                </a:lnTo>
                <a:lnTo>
                  <a:pt x="460202" y="991836"/>
                </a:lnTo>
                <a:lnTo>
                  <a:pt x="422814" y="1029898"/>
                </a:lnTo>
                <a:lnTo>
                  <a:pt x="383013" y="1058311"/>
                </a:lnTo>
                <a:lnTo>
                  <a:pt x="341356" y="1076085"/>
                </a:lnTo>
                <a:lnTo>
                  <a:pt x="298399" y="1082230"/>
                </a:lnTo>
                <a:lnTo>
                  <a:pt x="265886" y="1079049"/>
                </a:lnTo>
                <a:lnTo>
                  <a:pt x="204084" y="1054600"/>
                </a:lnTo>
                <a:lnTo>
                  <a:pt x="147794" y="1008251"/>
                </a:lnTo>
                <a:lnTo>
                  <a:pt x="122171" y="977695"/>
                </a:lnTo>
                <a:lnTo>
                  <a:pt x="98472" y="942662"/>
                </a:lnTo>
                <a:lnTo>
                  <a:pt x="76879" y="903484"/>
                </a:lnTo>
                <a:lnTo>
                  <a:pt x="57575" y="860494"/>
                </a:lnTo>
                <a:lnTo>
                  <a:pt x="40741" y="814025"/>
                </a:lnTo>
                <a:lnTo>
                  <a:pt x="26560" y="764408"/>
                </a:lnTo>
                <a:lnTo>
                  <a:pt x="15213" y="711977"/>
                </a:lnTo>
                <a:lnTo>
                  <a:pt x="6882" y="657064"/>
                </a:lnTo>
                <a:lnTo>
                  <a:pt x="1751" y="600001"/>
                </a:lnTo>
                <a:lnTo>
                  <a:pt x="0" y="541121"/>
                </a:lnTo>
                <a:lnTo>
                  <a:pt x="1751" y="482241"/>
                </a:lnTo>
                <a:lnTo>
                  <a:pt x="6882" y="425178"/>
                </a:lnTo>
                <a:lnTo>
                  <a:pt x="15213" y="370264"/>
                </a:lnTo>
                <a:lnTo>
                  <a:pt x="26560" y="317832"/>
                </a:lnTo>
                <a:lnTo>
                  <a:pt x="40741" y="268214"/>
                </a:lnTo>
                <a:lnTo>
                  <a:pt x="57575" y="221743"/>
                </a:lnTo>
                <a:lnTo>
                  <a:pt x="76879" y="178752"/>
                </a:lnTo>
                <a:lnTo>
                  <a:pt x="98472" y="139573"/>
                </a:lnTo>
                <a:lnTo>
                  <a:pt x="122171" y="104539"/>
                </a:lnTo>
                <a:lnTo>
                  <a:pt x="147794" y="73982"/>
                </a:lnTo>
                <a:lnTo>
                  <a:pt x="204084" y="27631"/>
                </a:lnTo>
                <a:lnTo>
                  <a:pt x="265886" y="3181"/>
                </a:lnTo>
                <a:lnTo>
                  <a:pt x="298399" y="0"/>
                </a:lnTo>
                <a:lnTo>
                  <a:pt x="335500" y="4392"/>
                </a:lnTo>
                <a:lnTo>
                  <a:pt x="371427" y="17187"/>
                </a:lnTo>
                <a:lnTo>
                  <a:pt x="405840" y="37810"/>
                </a:lnTo>
                <a:lnTo>
                  <a:pt x="438400" y="65687"/>
                </a:lnTo>
                <a:lnTo>
                  <a:pt x="468768" y="100245"/>
                </a:lnTo>
                <a:lnTo>
                  <a:pt x="496606" y="140910"/>
                </a:lnTo>
                <a:lnTo>
                  <a:pt x="521573" y="187108"/>
                </a:lnTo>
                <a:lnTo>
                  <a:pt x="543331" y="238264"/>
                </a:lnTo>
              </a:path>
            </a:pathLst>
          </a:custGeom>
          <a:ln w="12700">
            <a:solidFill>
              <a:srgbClr val="808284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432010" y="4253510"/>
            <a:ext cx="372110" cy="781685"/>
          </a:xfrm>
          <a:custGeom>
            <a:avLst/>
            <a:gdLst/>
            <a:ahLst/>
            <a:cxnLst/>
            <a:rect l="l" t="t" r="r" b="b"/>
            <a:pathLst>
              <a:path w="372110" h="781685">
                <a:moveTo>
                  <a:pt x="42316" y="730389"/>
                </a:moveTo>
                <a:lnTo>
                  <a:pt x="67535" y="752489"/>
                </a:lnTo>
                <a:lnTo>
                  <a:pt x="95472" y="768529"/>
                </a:lnTo>
                <a:lnTo>
                  <a:pt x="124665" y="778304"/>
                </a:lnTo>
                <a:lnTo>
                  <a:pt x="153657" y="781608"/>
                </a:lnTo>
                <a:lnTo>
                  <a:pt x="185841" y="777350"/>
                </a:lnTo>
                <a:lnTo>
                  <a:pt x="245532" y="745154"/>
                </a:lnTo>
                <a:lnTo>
                  <a:pt x="296709" y="685533"/>
                </a:lnTo>
                <a:lnTo>
                  <a:pt x="318253" y="646994"/>
                </a:lnTo>
                <a:lnTo>
                  <a:pt x="336645" y="603465"/>
                </a:lnTo>
                <a:lnTo>
                  <a:pt x="351543" y="555571"/>
                </a:lnTo>
                <a:lnTo>
                  <a:pt x="362607" y="503931"/>
                </a:lnTo>
                <a:lnTo>
                  <a:pt x="369496" y="449170"/>
                </a:lnTo>
                <a:lnTo>
                  <a:pt x="371868" y="391909"/>
                </a:lnTo>
                <a:lnTo>
                  <a:pt x="369496" y="334599"/>
                </a:lnTo>
                <a:lnTo>
                  <a:pt x="362607" y="279698"/>
                </a:lnTo>
                <a:lnTo>
                  <a:pt x="351543" y="227849"/>
                </a:lnTo>
                <a:lnTo>
                  <a:pt x="336645" y="179694"/>
                </a:lnTo>
                <a:lnTo>
                  <a:pt x="318253" y="135874"/>
                </a:lnTo>
                <a:lnTo>
                  <a:pt x="296709" y="97034"/>
                </a:lnTo>
                <a:lnTo>
                  <a:pt x="272355" y="63815"/>
                </a:lnTo>
                <a:lnTo>
                  <a:pt x="216580" y="16810"/>
                </a:lnTo>
                <a:lnTo>
                  <a:pt x="153657" y="0"/>
                </a:lnTo>
                <a:lnTo>
                  <a:pt x="109602" y="7725"/>
                </a:lnTo>
                <a:lnTo>
                  <a:pt x="68475" y="30064"/>
                </a:lnTo>
                <a:lnTo>
                  <a:pt x="31524" y="65761"/>
                </a:lnTo>
                <a:lnTo>
                  <a:pt x="0" y="113563"/>
                </a:lnTo>
              </a:path>
            </a:pathLst>
          </a:custGeom>
          <a:ln w="12700">
            <a:solidFill>
              <a:srgbClr val="808284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44609" y="4253510"/>
            <a:ext cx="372110" cy="781685"/>
          </a:xfrm>
          <a:custGeom>
            <a:avLst/>
            <a:gdLst/>
            <a:ahLst/>
            <a:cxnLst/>
            <a:rect l="l" t="t" r="r" b="b"/>
            <a:pathLst>
              <a:path w="372110" h="781685">
                <a:moveTo>
                  <a:pt x="338467" y="721487"/>
                </a:moveTo>
                <a:lnTo>
                  <a:pt x="310287" y="747790"/>
                </a:lnTo>
                <a:lnTo>
                  <a:pt x="280017" y="766578"/>
                </a:lnTo>
                <a:lnTo>
                  <a:pt x="248911" y="777851"/>
                </a:lnTo>
                <a:lnTo>
                  <a:pt x="218224" y="781608"/>
                </a:lnTo>
                <a:lnTo>
                  <a:pt x="186039" y="777350"/>
                </a:lnTo>
                <a:lnTo>
                  <a:pt x="126346" y="745154"/>
                </a:lnTo>
                <a:lnTo>
                  <a:pt x="75165" y="685533"/>
                </a:lnTo>
                <a:lnTo>
                  <a:pt x="53620" y="646994"/>
                </a:lnTo>
                <a:lnTo>
                  <a:pt x="35227" y="603465"/>
                </a:lnTo>
                <a:lnTo>
                  <a:pt x="20327" y="555571"/>
                </a:lnTo>
                <a:lnTo>
                  <a:pt x="9261" y="503931"/>
                </a:lnTo>
                <a:lnTo>
                  <a:pt x="2372" y="449170"/>
                </a:lnTo>
                <a:lnTo>
                  <a:pt x="0" y="391909"/>
                </a:lnTo>
                <a:lnTo>
                  <a:pt x="2372" y="334599"/>
                </a:lnTo>
                <a:lnTo>
                  <a:pt x="9261" y="279698"/>
                </a:lnTo>
                <a:lnTo>
                  <a:pt x="20327" y="227849"/>
                </a:lnTo>
                <a:lnTo>
                  <a:pt x="35227" y="179694"/>
                </a:lnTo>
                <a:lnTo>
                  <a:pt x="53620" y="135874"/>
                </a:lnTo>
                <a:lnTo>
                  <a:pt x="75165" y="97034"/>
                </a:lnTo>
                <a:lnTo>
                  <a:pt x="99521" y="63815"/>
                </a:lnTo>
                <a:lnTo>
                  <a:pt x="155299" y="16810"/>
                </a:lnTo>
                <a:lnTo>
                  <a:pt x="218224" y="0"/>
                </a:lnTo>
                <a:lnTo>
                  <a:pt x="262271" y="7725"/>
                </a:lnTo>
                <a:lnTo>
                  <a:pt x="303395" y="30064"/>
                </a:lnTo>
                <a:lnTo>
                  <a:pt x="340344" y="65761"/>
                </a:lnTo>
                <a:lnTo>
                  <a:pt x="371868" y="113563"/>
                </a:lnTo>
              </a:path>
            </a:pathLst>
          </a:custGeom>
          <a:ln w="12700">
            <a:solidFill>
              <a:srgbClr val="808284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25599" y="4384269"/>
            <a:ext cx="63500" cy="70485"/>
          </a:xfrm>
          <a:custGeom>
            <a:avLst/>
            <a:gdLst/>
            <a:ahLst/>
            <a:cxnLst/>
            <a:rect l="l" t="t" r="r" b="b"/>
            <a:pathLst>
              <a:path w="63500" h="70485">
                <a:moveTo>
                  <a:pt x="0" y="0"/>
                </a:moveTo>
                <a:lnTo>
                  <a:pt x="63423" y="31064"/>
                </a:lnTo>
                <a:lnTo>
                  <a:pt x="0" y="699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18879" y="4989246"/>
            <a:ext cx="63500" cy="70485"/>
          </a:xfrm>
          <a:custGeom>
            <a:avLst/>
            <a:gdLst/>
            <a:ahLst/>
            <a:cxnLst/>
            <a:rect l="l" t="t" r="r" b="b"/>
            <a:pathLst>
              <a:path w="63500" h="70485">
                <a:moveTo>
                  <a:pt x="63449" y="0"/>
                </a:moveTo>
                <a:lnTo>
                  <a:pt x="0" y="31064"/>
                </a:lnTo>
                <a:lnTo>
                  <a:pt x="63449" y="698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96121" y="4172775"/>
            <a:ext cx="68580" cy="69850"/>
          </a:xfrm>
          <a:custGeom>
            <a:avLst/>
            <a:gdLst/>
            <a:ahLst/>
            <a:cxnLst/>
            <a:rect l="l" t="t" r="r" b="b"/>
            <a:pathLst>
              <a:path w="68579" h="69850">
                <a:moveTo>
                  <a:pt x="10934" y="0"/>
                </a:moveTo>
                <a:lnTo>
                  <a:pt x="0" y="69773"/>
                </a:lnTo>
                <a:lnTo>
                  <a:pt x="68186" y="40093"/>
                </a:lnTo>
              </a:path>
            </a:pathLst>
          </a:custGeom>
          <a:ln w="127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90531" y="4172775"/>
            <a:ext cx="68580" cy="69850"/>
          </a:xfrm>
          <a:custGeom>
            <a:avLst/>
            <a:gdLst/>
            <a:ahLst/>
            <a:cxnLst/>
            <a:rect l="l" t="t" r="r" b="b"/>
            <a:pathLst>
              <a:path w="68579" h="69850">
                <a:moveTo>
                  <a:pt x="57251" y="0"/>
                </a:moveTo>
                <a:lnTo>
                  <a:pt x="68186" y="69773"/>
                </a:lnTo>
                <a:lnTo>
                  <a:pt x="0" y="40093"/>
                </a:lnTo>
              </a:path>
            </a:pathLst>
          </a:custGeom>
          <a:ln w="127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10664" y="4635563"/>
            <a:ext cx="69215" cy="68580"/>
          </a:xfrm>
          <a:custGeom>
            <a:avLst/>
            <a:gdLst/>
            <a:ahLst/>
            <a:cxnLst/>
            <a:rect l="l" t="t" r="r" b="b"/>
            <a:pathLst>
              <a:path w="69214" h="68579">
                <a:moveTo>
                  <a:pt x="0" y="10096"/>
                </a:moveTo>
                <a:lnTo>
                  <a:pt x="39903" y="68376"/>
                </a:lnTo>
                <a:lnTo>
                  <a:pt x="69164" y="0"/>
                </a:lnTo>
              </a:path>
            </a:pathLst>
          </a:custGeom>
          <a:ln w="254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75013" y="4635563"/>
            <a:ext cx="69215" cy="68580"/>
          </a:xfrm>
          <a:custGeom>
            <a:avLst/>
            <a:gdLst/>
            <a:ahLst/>
            <a:cxnLst/>
            <a:rect l="l" t="t" r="r" b="b"/>
            <a:pathLst>
              <a:path w="69214" h="68579">
                <a:moveTo>
                  <a:pt x="69151" y="10096"/>
                </a:moveTo>
                <a:lnTo>
                  <a:pt x="29260" y="68376"/>
                </a:lnTo>
                <a:lnTo>
                  <a:pt x="0" y="0"/>
                </a:lnTo>
              </a:path>
            </a:pathLst>
          </a:custGeom>
          <a:ln w="127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50516" y="4660937"/>
            <a:ext cx="69215" cy="68580"/>
          </a:xfrm>
          <a:custGeom>
            <a:avLst/>
            <a:gdLst/>
            <a:ahLst/>
            <a:cxnLst/>
            <a:rect l="l" t="t" r="r" b="b"/>
            <a:pathLst>
              <a:path w="69214" h="68579">
                <a:moveTo>
                  <a:pt x="0" y="10096"/>
                </a:moveTo>
                <a:lnTo>
                  <a:pt x="39877" y="68376"/>
                </a:lnTo>
                <a:lnTo>
                  <a:pt x="69164" y="0"/>
                </a:lnTo>
              </a:path>
            </a:pathLst>
          </a:custGeom>
          <a:ln w="127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935172" y="4660937"/>
            <a:ext cx="69215" cy="68580"/>
          </a:xfrm>
          <a:custGeom>
            <a:avLst/>
            <a:gdLst/>
            <a:ahLst/>
            <a:cxnLst/>
            <a:rect l="l" t="t" r="r" b="b"/>
            <a:pathLst>
              <a:path w="69214" h="68579">
                <a:moveTo>
                  <a:pt x="69151" y="10096"/>
                </a:moveTo>
                <a:lnTo>
                  <a:pt x="29273" y="68376"/>
                </a:lnTo>
                <a:lnTo>
                  <a:pt x="0" y="0"/>
                </a:lnTo>
              </a:path>
            </a:pathLst>
          </a:custGeom>
          <a:ln w="127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94533" y="5071376"/>
            <a:ext cx="67310" cy="72390"/>
          </a:xfrm>
          <a:custGeom>
            <a:avLst/>
            <a:gdLst/>
            <a:ahLst/>
            <a:cxnLst/>
            <a:rect l="l" t="t" r="r" b="b"/>
            <a:pathLst>
              <a:path w="67310" h="72389">
                <a:moveTo>
                  <a:pt x="0" y="49339"/>
                </a:moveTo>
                <a:lnTo>
                  <a:pt x="66789" y="72339"/>
                </a:lnTo>
                <a:lnTo>
                  <a:pt x="49529" y="0"/>
                </a:lnTo>
              </a:path>
            </a:pathLst>
          </a:custGeom>
          <a:ln w="12700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93528" y="5071376"/>
            <a:ext cx="67310" cy="72390"/>
          </a:xfrm>
          <a:custGeom>
            <a:avLst/>
            <a:gdLst/>
            <a:ahLst/>
            <a:cxnLst/>
            <a:rect l="l" t="t" r="r" b="b"/>
            <a:pathLst>
              <a:path w="67310" h="72389">
                <a:moveTo>
                  <a:pt x="66776" y="49339"/>
                </a:moveTo>
                <a:lnTo>
                  <a:pt x="0" y="72339"/>
                </a:lnTo>
                <a:lnTo>
                  <a:pt x="17259" y="0"/>
                </a:lnTo>
              </a:path>
            </a:pathLst>
          </a:custGeom>
          <a:ln w="12699">
            <a:solidFill>
              <a:srgbClr val="8082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56458" y="4537328"/>
            <a:ext cx="68580" cy="43180"/>
          </a:xfrm>
          <a:custGeom>
            <a:avLst/>
            <a:gdLst/>
            <a:ahLst/>
            <a:cxnLst/>
            <a:rect l="l" t="t" r="r" b="b"/>
            <a:pathLst>
              <a:path w="68579" h="43179">
                <a:moveTo>
                  <a:pt x="68262" y="0"/>
                </a:moveTo>
                <a:lnTo>
                  <a:pt x="0" y="24650"/>
                </a:lnTo>
                <a:lnTo>
                  <a:pt x="64998" y="428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58655" y="4723117"/>
            <a:ext cx="68580" cy="43180"/>
          </a:xfrm>
          <a:custGeom>
            <a:avLst/>
            <a:gdLst/>
            <a:ahLst/>
            <a:cxnLst/>
            <a:rect l="l" t="t" r="r" b="b"/>
            <a:pathLst>
              <a:path w="68579" h="43179">
                <a:moveTo>
                  <a:pt x="68262" y="0"/>
                </a:moveTo>
                <a:lnTo>
                  <a:pt x="0" y="24676"/>
                </a:lnTo>
                <a:lnTo>
                  <a:pt x="64985" y="429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347669" y="4911128"/>
            <a:ext cx="68580" cy="43180"/>
          </a:xfrm>
          <a:custGeom>
            <a:avLst/>
            <a:gdLst/>
            <a:ahLst/>
            <a:cxnLst/>
            <a:rect l="l" t="t" r="r" b="b"/>
            <a:pathLst>
              <a:path w="68579" h="43179">
                <a:moveTo>
                  <a:pt x="68262" y="0"/>
                </a:moveTo>
                <a:lnTo>
                  <a:pt x="0" y="24676"/>
                </a:lnTo>
                <a:lnTo>
                  <a:pt x="64998" y="429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80372" y="4384269"/>
            <a:ext cx="63500" cy="70485"/>
          </a:xfrm>
          <a:custGeom>
            <a:avLst/>
            <a:gdLst/>
            <a:ahLst/>
            <a:cxnLst/>
            <a:rect l="l" t="t" r="r" b="b"/>
            <a:pathLst>
              <a:path w="63500" h="70485">
                <a:moveTo>
                  <a:pt x="0" y="0"/>
                </a:moveTo>
                <a:lnTo>
                  <a:pt x="63436" y="31064"/>
                </a:lnTo>
                <a:lnTo>
                  <a:pt x="0" y="699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25040" y="4989246"/>
            <a:ext cx="63500" cy="70485"/>
          </a:xfrm>
          <a:custGeom>
            <a:avLst/>
            <a:gdLst/>
            <a:ahLst/>
            <a:cxnLst/>
            <a:rect l="l" t="t" r="r" b="b"/>
            <a:pathLst>
              <a:path w="63500" h="70485">
                <a:moveTo>
                  <a:pt x="63436" y="0"/>
                </a:moveTo>
                <a:lnTo>
                  <a:pt x="0" y="31064"/>
                </a:lnTo>
                <a:lnTo>
                  <a:pt x="63436" y="698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173238" y="4413173"/>
            <a:ext cx="1839595" cy="612140"/>
            <a:chOff x="3118637" y="4413173"/>
            <a:chExt cx="1839595" cy="612140"/>
          </a:xfrm>
        </p:grpSpPr>
        <p:sp>
          <p:nvSpPr>
            <p:cNvPr id="37" name="object 37"/>
            <p:cNvSpPr/>
            <p:nvPr/>
          </p:nvSpPr>
          <p:spPr>
            <a:xfrm>
              <a:off x="4380382" y="4422241"/>
              <a:ext cx="573405" cy="208279"/>
            </a:xfrm>
            <a:custGeom>
              <a:avLst/>
              <a:gdLst/>
              <a:ahLst/>
              <a:cxnLst/>
              <a:rect l="l" t="t" r="r" b="b"/>
              <a:pathLst>
                <a:path w="573404" h="208279">
                  <a:moveTo>
                    <a:pt x="0" y="207746"/>
                  </a:moveTo>
                  <a:lnTo>
                    <a:pt x="57278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68749" y="4419523"/>
              <a:ext cx="291465" cy="175895"/>
            </a:xfrm>
            <a:custGeom>
              <a:avLst/>
              <a:gdLst/>
              <a:ahLst/>
              <a:cxnLst/>
              <a:rect l="l" t="t" r="r" b="b"/>
              <a:pathLst>
                <a:path w="291464" h="175895">
                  <a:moveTo>
                    <a:pt x="291363" y="175640"/>
                  </a:moveTo>
                  <a:lnTo>
                    <a:pt x="280762" y="131989"/>
                  </a:lnTo>
                  <a:lnTo>
                    <a:pt x="204560" y="84430"/>
                  </a:lnTo>
                  <a:lnTo>
                    <a:pt x="157554" y="77233"/>
                  </a:lnTo>
                  <a:lnTo>
                    <a:pt x="93002" y="84721"/>
                  </a:lnTo>
                  <a:lnTo>
                    <a:pt x="49480" y="106486"/>
                  </a:lnTo>
                  <a:lnTo>
                    <a:pt x="97129" y="138442"/>
                  </a:lnTo>
                  <a:lnTo>
                    <a:pt x="183765" y="141335"/>
                  </a:lnTo>
                  <a:lnTo>
                    <a:pt x="239753" y="129848"/>
                  </a:lnTo>
                  <a:lnTo>
                    <a:pt x="285971" y="91505"/>
                  </a:lnTo>
                  <a:lnTo>
                    <a:pt x="273806" y="48809"/>
                  </a:lnTo>
                  <a:lnTo>
                    <a:pt x="238803" y="27721"/>
                  </a:lnTo>
                  <a:lnTo>
                    <a:pt x="190825" y="13790"/>
                  </a:lnTo>
                  <a:lnTo>
                    <a:pt x="136415" y="5534"/>
                  </a:lnTo>
                  <a:lnTo>
                    <a:pt x="82113" y="1471"/>
                  </a:lnTo>
                  <a:lnTo>
                    <a:pt x="34460" y="121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8640" y="4586225"/>
              <a:ext cx="255752" cy="29009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124987" y="4857749"/>
              <a:ext cx="1318260" cy="161290"/>
            </a:xfrm>
            <a:custGeom>
              <a:avLst/>
              <a:gdLst/>
              <a:ahLst/>
              <a:cxnLst/>
              <a:rect l="l" t="t" r="r" b="b"/>
              <a:pathLst>
                <a:path w="1318260" h="161289">
                  <a:moveTo>
                    <a:pt x="0" y="0"/>
                  </a:moveTo>
                  <a:lnTo>
                    <a:pt x="0" y="161162"/>
                  </a:lnTo>
                  <a:lnTo>
                    <a:pt x="1219073" y="161162"/>
                  </a:lnTo>
                  <a:lnTo>
                    <a:pt x="1277796" y="145375"/>
                  </a:lnTo>
                  <a:lnTo>
                    <a:pt x="1307565" y="119670"/>
                  </a:lnTo>
                  <a:lnTo>
                    <a:pt x="1315619" y="90493"/>
                  </a:lnTo>
                  <a:lnTo>
                    <a:pt x="1309193" y="64291"/>
                  </a:lnTo>
                  <a:lnTo>
                    <a:pt x="1234082" y="16872"/>
                  </a:lnTo>
                  <a:lnTo>
                    <a:pt x="1186780" y="10063"/>
                  </a:lnTo>
                  <a:lnTo>
                    <a:pt x="1119886" y="20650"/>
                  </a:lnTo>
                  <a:lnTo>
                    <a:pt x="1081892" y="48227"/>
                  </a:lnTo>
                  <a:lnTo>
                    <a:pt x="1124026" y="74383"/>
                  </a:lnTo>
                  <a:lnTo>
                    <a:pt x="1202540" y="74676"/>
                  </a:lnTo>
                  <a:lnTo>
                    <a:pt x="1257254" y="62377"/>
                  </a:lnTo>
                  <a:lnTo>
                    <a:pt x="1292134" y="43732"/>
                  </a:lnTo>
                  <a:lnTo>
                    <a:pt x="1318260" y="1239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175143" y="6210884"/>
            <a:ext cx="1895475" cy="1301750"/>
            <a:chOff x="3120542" y="6210884"/>
            <a:chExt cx="1895475" cy="1301750"/>
          </a:xfrm>
        </p:grpSpPr>
        <p:sp>
          <p:nvSpPr>
            <p:cNvPr id="42" name="object 42"/>
            <p:cNvSpPr/>
            <p:nvPr/>
          </p:nvSpPr>
          <p:spPr>
            <a:xfrm>
              <a:off x="4186377" y="6626148"/>
              <a:ext cx="180340" cy="583565"/>
            </a:xfrm>
            <a:custGeom>
              <a:avLst/>
              <a:gdLst/>
              <a:ahLst/>
              <a:cxnLst/>
              <a:rect l="l" t="t" r="r" b="b"/>
              <a:pathLst>
                <a:path w="180339" h="583565">
                  <a:moveTo>
                    <a:pt x="180174" y="0"/>
                  </a:moveTo>
                  <a:lnTo>
                    <a:pt x="132423" y="31382"/>
                  </a:lnTo>
                  <a:lnTo>
                    <a:pt x="86477" y="41843"/>
                  </a:lnTo>
                  <a:lnTo>
                    <a:pt x="42336" y="31382"/>
                  </a:lnTo>
                  <a:lnTo>
                    <a:pt x="0" y="0"/>
                  </a:lnTo>
                  <a:lnTo>
                    <a:pt x="0" y="562559"/>
                  </a:lnTo>
                  <a:lnTo>
                    <a:pt x="43695" y="578246"/>
                  </a:lnTo>
                  <a:lnTo>
                    <a:pt x="88291" y="583476"/>
                  </a:lnTo>
                  <a:lnTo>
                    <a:pt x="133786" y="578246"/>
                  </a:lnTo>
                  <a:lnTo>
                    <a:pt x="180174" y="562559"/>
                  </a:lnTo>
                  <a:lnTo>
                    <a:pt x="180174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86377" y="6626148"/>
              <a:ext cx="180340" cy="583565"/>
            </a:xfrm>
            <a:custGeom>
              <a:avLst/>
              <a:gdLst/>
              <a:ahLst/>
              <a:cxnLst/>
              <a:rect l="l" t="t" r="r" b="b"/>
              <a:pathLst>
                <a:path w="180339" h="583565">
                  <a:moveTo>
                    <a:pt x="0" y="0"/>
                  </a:moveTo>
                  <a:lnTo>
                    <a:pt x="42336" y="31382"/>
                  </a:lnTo>
                  <a:lnTo>
                    <a:pt x="86477" y="41843"/>
                  </a:lnTo>
                  <a:lnTo>
                    <a:pt x="132423" y="31382"/>
                  </a:lnTo>
                  <a:lnTo>
                    <a:pt x="180174" y="0"/>
                  </a:lnTo>
                  <a:lnTo>
                    <a:pt x="180174" y="562559"/>
                  </a:lnTo>
                  <a:lnTo>
                    <a:pt x="133786" y="578246"/>
                  </a:lnTo>
                  <a:lnTo>
                    <a:pt x="88291" y="583476"/>
                  </a:lnTo>
                  <a:lnTo>
                    <a:pt x="43695" y="578246"/>
                  </a:lnTo>
                  <a:lnTo>
                    <a:pt x="0" y="56255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26892" y="6642569"/>
              <a:ext cx="1283335" cy="523875"/>
            </a:xfrm>
            <a:custGeom>
              <a:avLst/>
              <a:gdLst/>
              <a:ahLst/>
              <a:cxnLst/>
              <a:rect l="l" t="t" r="r" b="b"/>
              <a:pathLst>
                <a:path w="1283335" h="523875">
                  <a:moveTo>
                    <a:pt x="1059484" y="4559"/>
                  </a:moveTo>
                  <a:lnTo>
                    <a:pt x="0" y="0"/>
                  </a:lnTo>
                  <a:lnTo>
                    <a:pt x="0" y="101980"/>
                  </a:lnTo>
                </a:path>
                <a:path w="1283335" h="523875">
                  <a:moveTo>
                    <a:pt x="1242161" y="429272"/>
                  </a:moveTo>
                  <a:lnTo>
                    <a:pt x="1259491" y="433787"/>
                  </a:lnTo>
                  <a:lnTo>
                    <a:pt x="1272406" y="440302"/>
                  </a:lnTo>
                  <a:lnTo>
                    <a:pt x="1280473" y="448532"/>
                  </a:lnTo>
                  <a:lnTo>
                    <a:pt x="1283258" y="458190"/>
                  </a:lnTo>
                  <a:lnTo>
                    <a:pt x="1270843" y="478694"/>
                  </a:lnTo>
                  <a:lnTo>
                    <a:pt x="1238735" y="500052"/>
                  </a:lnTo>
                  <a:lnTo>
                    <a:pt x="1194640" y="516844"/>
                  </a:lnTo>
                  <a:lnTo>
                    <a:pt x="1146263" y="523646"/>
                  </a:lnTo>
                  <a:lnTo>
                    <a:pt x="0" y="519074"/>
                  </a:lnTo>
                  <a:lnTo>
                    <a:pt x="1536" y="417093"/>
                  </a:lnTo>
                </a:path>
                <a:path w="1283335" h="523875">
                  <a:moveTo>
                    <a:pt x="1241412" y="341934"/>
                  </a:moveTo>
                  <a:lnTo>
                    <a:pt x="1258581" y="346273"/>
                  </a:lnTo>
                  <a:lnTo>
                    <a:pt x="1271339" y="352618"/>
                  </a:lnTo>
                  <a:lnTo>
                    <a:pt x="1279288" y="360569"/>
                  </a:lnTo>
                  <a:lnTo>
                    <a:pt x="1282026" y="369722"/>
                  </a:lnTo>
                  <a:lnTo>
                    <a:pt x="1270871" y="389690"/>
                  </a:lnTo>
                  <a:lnTo>
                    <a:pt x="1240878" y="409263"/>
                  </a:lnTo>
                  <a:lnTo>
                    <a:pt x="1197255" y="425636"/>
                  </a:lnTo>
                  <a:lnTo>
                    <a:pt x="1145209" y="436003"/>
                  </a:lnTo>
                  <a:lnTo>
                    <a:pt x="1093176" y="438868"/>
                  </a:lnTo>
                  <a:lnTo>
                    <a:pt x="1049556" y="434925"/>
                  </a:lnTo>
                  <a:lnTo>
                    <a:pt x="1019561" y="424575"/>
                  </a:lnTo>
                  <a:lnTo>
                    <a:pt x="1008405" y="408216"/>
                  </a:lnTo>
                  <a:lnTo>
                    <a:pt x="1012210" y="397914"/>
                  </a:lnTo>
                  <a:lnTo>
                    <a:pt x="1022827" y="386821"/>
                  </a:lnTo>
                  <a:lnTo>
                    <a:pt x="1039057" y="375735"/>
                  </a:lnTo>
                  <a:lnTo>
                    <a:pt x="1059700" y="365455"/>
                  </a:lnTo>
                </a:path>
                <a:path w="1283335" h="523875">
                  <a:moveTo>
                    <a:pt x="1241945" y="258737"/>
                  </a:moveTo>
                  <a:lnTo>
                    <a:pt x="1259123" y="263086"/>
                  </a:lnTo>
                  <a:lnTo>
                    <a:pt x="1271890" y="269430"/>
                  </a:lnTo>
                  <a:lnTo>
                    <a:pt x="1279845" y="277375"/>
                  </a:lnTo>
                  <a:lnTo>
                    <a:pt x="1282585" y="286524"/>
                  </a:lnTo>
                  <a:lnTo>
                    <a:pt x="1271429" y="306505"/>
                  </a:lnTo>
                  <a:lnTo>
                    <a:pt x="1241434" y="326078"/>
                  </a:lnTo>
                  <a:lnTo>
                    <a:pt x="1197814" y="342442"/>
                  </a:lnTo>
                  <a:lnTo>
                    <a:pt x="1145781" y="352793"/>
                  </a:lnTo>
                  <a:lnTo>
                    <a:pt x="1093726" y="355668"/>
                  </a:lnTo>
                  <a:lnTo>
                    <a:pt x="1050094" y="351724"/>
                  </a:lnTo>
                  <a:lnTo>
                    <a:pt x="1020095" y="341368"/>
                  </a:lnTo>
                  <a:lnTo>
                    <a:pt x="1008938" y="325005"/>
                  </a:lnTo>
                  <a:lnTo>
                    <a:pt x="1012748" y="314722"/>
                  </a:lnTo>
                  <a:lnTo>
                    <a:pt x="1023373" y="303631"/>
                  </a:lnTo>
                  <a:lnTo>
                    <a:pt x="1039612" y="292540"/>
                  </a:lnTo>
                  <a:lnTo>
                    <a:pt x="1060259" y="282257"/>
                  </a:lnTo>
                </a:path>
                <a:path w="1283335" h="523875">
                  <a:moveTo>
                    <a:pt x="1241945" y="175374"/>
                  </a:moveTo>
                  <a:lnTo>
                    <a:pt x="1259123" y="179710"/>
                  </a:lnTo>
                  <a:lnTo>
                    <a:pt x="1271890" y="186051"/>
                  </a:lnTo>
                  <a:lnTo>
                    <a:pt x="1279845" y="193998"/>
                  </a:lnTo>
                  <a:lnTo>
                    <a:pt x="1282585" y="203149"/>
                  </a:lnTo>
                  <a:lnTo>
                    <a:pt x="1271429" y="223126"/>
                  </a:lnTo>
                  <a:lnTo>
                    <a:pt x="1241434" y="242704"/>
                  </a:lnTo>
                  <a:lnTo>
                    <a:pt x="1197814" y="259075"/>
                  </a:lnTo>
                  <a:lnTo>
                    <a:pt x="1145781" y="269430"/>
                  </a:lnTo>
                  <a:lnTo>
                    <a:pt x="1093726" y="272302"/>
                  </a:lnTo>
                  <a:lnTo>
                    <a:pt x="1050094" y="268362"/>
                  </a:lnTo>
                  <a:lnTo>
                    <a:pt x="1020095" y="258009"/>
                  </a:lnTo>
                  <a:lnTo>
                    <a:pt x="1008938" y="241642"/>
                  </a:lnTo>
                  <a:lnTo>
                    <a:pt x="1012748" y="231348"/>
                  </a:lnTo>
                  <a:lnTo>
                    <a:pt x="1023373" y="220256"/>
                  </a:lnTo>
                  <a:lnTo>
                    <a:pt x="1039612" y="209163"/>
                  </a:lnTo>
                  <a:lnTo>
                    <a:pt x="1060259" y="198869"/>
                  </a:lnTo>
                </a:path>
                <a:path w="1283335" h="523875">
                  <a:moveTo>
                    <a:pt x="1239824" y="91986"/>
                  </a:moveTo>
                  <a:lnTo>
                    <a:pt x="1256993" y="96329"/>
                  </a:lnTo>
                  <a:lnTo>
                    <a:pt x="1269752" y="102676"/>
                  </a:lnTo>
                  <a:lnTo>
                    <a:pt x="1277700" y="110627"/>
                  </a:lnTo>
                  <a:lnTo>
                    <a:pt x="1280439" y="119786"/>
                  </a:lnTo>
                  <a:lnTo>
                    <a:pt x="1269284" y="139759"/>
                  </a:lnTo>
                  <a:lnTo>
                    <a:pt x="1239291" y="159329"/>
                  </a:lnTo>
                  <a:lnTo>
                    <a:pt x="1195668" y="175691"/>
                  </a:lnTo>
                  <a:lnTo>
                    <a:pt x="1143622" y="186042"/>
                  </a:lnTo>
                  <a:lnTo>
                    <a:pt x="1091589" y="188926"/>
                  </a:lnTo>
                  <a:lnTo>
                    <a:pt x="1047969" y="184988"/>
                  </a:lnTo>
                  <a:lnTo>
                    <a:pt x="1017974" y="174630"/>
                  </a:lnTo>
                  <a:lnTo>
                    <a:pt x="1006817" y="158254"/>
                  </a:lnTo>
                  <a:lnTo>
                    <a:pt x="1010625" y="147971"/>
                  </a:lnTo>
                  <a:lnTo>
                    <a:pt x="1021245" y="136880"/>
                  </a:lnTo>
                  <a:lnTo>
                    <a:pt x="1037475" y="125789"/>
                  </a:lnTo>
                  <a:lnTo>
                    <a:pt x="1058113" y="115506"/>
                  </a:lnTo>
                </a:path>
                <a:path w="1283335" h="523875">
                  <a:moveTo>
                    <a:pt x="1236852" y="8559"/>
                  </a:moveTo>
                  <a:lnTo>
                    <a:pt x="1254016" y="12898"/>
                  </a:lnTo>
                  <a:lnTo>
                    <a:pt x="1266775" y="19243"/>
                  </a:lnTo>
                  <a:lnTo>
                    <a:pt x="1274727" y="27194"/>
                  </a:lnTo>
                  <a:lnTo>
                    <a:pt x="1277467" y="36347"/>
                  </a:lnTo>
                  <a:lnTo>
                    <a:pt x="1266307" y="56315"/>
                  </a:lnTo>
                  <a:lnTo>
                    <a:pt x="1236305" y="75885"/>
                  </a:lnTo>
                  <a:lnTo>
                    <a:pt x="1192680" y="92250"/>
                  </a:lnTo>
                  <a:lnTo>
                    <a:pt x="1140650" y="102603"/>
                  </a:lnTo>
                  <a:lnTo>
                    <a:pt x="1088613" y="105482"/>
                  </a:lnTo>
                  <a:lnTo>
                    <a:pt x="1044984" y="101547"/>
                  </a:lnTo>
                  <a:lnTo>
                    <a:pt x="1014981" y="91200"/>
                  </a:lnTo>
                  <a:lnTo>
                    <a:pt x="1003820" y="74841"/>
                  </a:lnTo>
                  <a:lnTo>
                    <a:pt x="1007630" y="64539"/>
                  </a:lnTo>
                  <a:lnTo>
                    <a:pt x="1018255" y="53443"/>
                  </a:lnTo>
                  <a:lnTo>
                    <a:pt x="1034494" y="42349"/>
                  </a:lnTo>
                  <a:lnTo>
                    <a:pt x="1055141" y="3205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4484" y="6568897"/>
              <a:ext cx="182765" cy="9859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594989" y="6217234"/>
              <a:ext cx="1359535" cy="1289050"/>
            </a:xfrm>
            <a:custGeom>
              <a:avLst/>
              <a:gdLst/>
              <a:ahLst/>
              <a:cxnLst/>
              <a:rect l="l" t="t" r="r" b="b"/>
              <a:pathLst>
                <a:path w="1359535" h="1289050">
                  <a:moveTo>
                    <a:pt x="739419" y="987628"/>
                  </a:moveTo>
                  <a:lnTo>
                    <a:pt x="769078" y="1039839"/>
                  </a:lnTo>
                  <a:lnTo>
                    <a:pt x="802124" y="1084688"/>
                  </a:lnTo>
                  <a:lnTo>
                    <a:pt x="838022" y="1121225"/>
                  </a:lnTo>
                  <a:lnTo>
                    <a:pt x="876235" y="1148500"/>
                  </a:lnTo>
                  <a:lnTo>
                    <a:pt x="916228" y="1165562"/>
                  </a:lnTo>
                  <a:lnTo>
                    <a:pt x="957465" y="1171460"/>
                  </a:lnTo>
                  <a:lnTo>
                    <a:pt x="990869" y="1167959"/>
                  </a:lnTo>
                  <a:lnTo>
                    <a:pt x="1054069" y="1141129"/>
                  </a:lnTo>
                  <a:lnTo>
                    <a:pt x="1111022" y="1090479"/>
                  </a:lnTo>
                  <a:lnTo>
                    <a:pt x="1136620" y="1057204"/>
                  </a:lnTo>
                  <a:lnTo>
                    <a:pt x="1160011" y="1019151"/>
                  </a:lnTo>
                  <a:lnTo>
                    <a:pt x="1180981" y="976713"/>
                  </a:lnTo>
                  <a:lnTo>
                    <a:pt x="1199315" y="930284"/>
                  </a:lnTo>
                  <a:lnTo>
                    <a:pt x="1214797" y="880256"/>
                  </a:lnTo>
                  <a:lnTo>
                    <a:pt x="1227213" y="827022"/>
                  </a:lnTo>
                  <a:lnTo>
                    <a:pt x="1236348" y="770973"/>
                  </a:lnTo>
                  <a:lnTo>
                    <a:pt x="1241986" y="712503"/>
                  </a:lnTo>
                  <a:lnTo>
                    <a:pt x="1243914" y="652005"/>
                  </a:lnTo>
                  <a:lnTo>
                    <a:pt x="1241986" y="591506"/>
                  </a:lnTo>
                  <a:lnTo>
                    <a:pt x="1236348" y="533036"/>
                  </a:lnTo>
                  <a:lnTo>
                    <a:pt x="1227213" y="476987"/>
                  </a:lnTo>
                  <a:lnTo>
                    <a:pt x="1214797" y="423751"/>
                  </a:lnTo>
                  <a:lnTo>
                    <a:pt x="1199315" y="373721"/>
                  </a:lnTo>
                  <a:lnTo>
                    <a:pt x="1180981" y="327291"/>
                  </a:lnTo>
                  <a:lnTo>
                    <a:pt x="1160011" y="284853"/>
                  </a:lnTo>
                  <a:lnTo>
                    <a:pt x="1136620" y="246798"/>
                  </a:lnTo>
                  <a:lnTo>
                    <a:pt x="1111022" y="213521"/>
                  </a:lnTo>
                  <a:lnTo>
                    <a:pt x="1083434" y="185414"/>
                  </a:lnTo>
                  <a:lnTo>
                    <a:pt x="1023142" y="146280"/>
                  </a:lnTo>
                  <a:lnTo>
                    <a:pt x="957465" y="132537"/>
                  </a:lnTo>
                  <a:lnTo>
                    <a:pt x="916841" y="138028"/>
                  </a:lnTo>
                  <a:lnTo>
                    <a:pt x="877752" y="153954"/>
                  </a:lnTo>
                  <a:lnTo>
                    <a:pt x="840682" y="179490"/>
                  </a:lnTo>
                  <a:lnTo>
                    <a:pt x="806117" y="213814"/>
                  </a:lnTo>
                  <a:lnTo>
                    <a:pt x="774542" y="256102"/>
                  </a:lnTo>
                  <a:lnTo>
                    <a:pt x="746441" y="305530"/>
                  </a:lnTo>
                  <a:lnTo>
                    <a:pt x="722299" y="361276"/>
                  </a:lnTo>
                </a:path>
                <a:path w="1359535" h="1289050">
                  <a:moveTo>
                    <a:pt x="619963" y="987628"/>
                  </a:moveTo>
                  <a:lnTo>
                    <a:pt x="590290" y="1039839"/>
                  </a:lnTo>
                  <a:lnTo>
                    <a:pt x="557239" y="1084688"/>
                  </a:lnTo>
                  <a:lnTo>
                    <a:pt x="521342" y="1121225"/>
                  </a:lnTo>
                  <a:lnTo>
                    <a:pt x="483131" y="1148500"/>
                  </a:lnTo>
                  <a:lnTo>
                    <a:pt x="443137" y="1165562"/>
                  </a:lnTo>
                  <a:lnTo>
                    <a:pt x="401891" y="1171460"/>
                  </a:lnTo>
                  <a:lnTo>
                    <a:pt x="368492" y="1167959"/>
                  </a:lnTo>
                  <a:lnTo>
                    <a:pt x="305299" y="1141129"/>
                  </a:lnTo>
                  <a:lnTo>
                    <a:pt x="248349" y="1090479"/>
                  </a:lnTo>
                  <a:lnTo>
                    <a:pt x="222752" y="1057204"/>
                  </a:lnTo>
                  <a:lnTo>
                    <a:pt x="199361" y="1019151"/>
                  </a:lnTo>
                  <a:lnTo>
                    <a:pt x="178391" y="976713"/>
                  </a:lnTo>
                  <a:lnTo>
                    <a:pt x="160057" y="930284"/>
                  </a:lnTo>
                  <a:lnTo>
                    <a:pt x="144574" y="880256"/>
                  </a:lnTo>
                  <a:lnTo>
                    <a:pt x="132157" y="827022"/>
                  </a:lnTo>
                  <a:lnTo>
                    <a:pt x="123022" y="770973"/>
                  </a:lnTo>
                  <a:lnTo>
                    <a:pt x="117383" y="712503"/>
                  </a:lnTo>
                  <a:lnTo>
                    <a:pt x="115455" y="652005"/>
                  </a:lnTo>
                  <a:lnTo>
                    <a:pt x="117383" y="591506"/>
                  </a:lnTo>
                  <a:lnTo>
                    <a:pt x="123022" y="533036"/>
                  </a:lnTo>
                  <a:lnTo>
                    <a:pt x="132157" y="476987"/>
                  </a:lnTo>
                  <a:lnTo>
                    <a:pt x="144574" y="423751"/>
                  </a:lnTo>
                  <a:lnTo>
                    <a:pt x="160057" y="373721"/>
                  </a:lnTo>
                  <a:lnTo>
                    <a:pt x="178391" y="327291"/>
                  </a:lnTo>
                  <a:lnTo>
                    <a:pt x="199361" y="284853"/>
                  </a:lnTo>
                  <a:lnTo>
                    <a:pt x="222752" y="246798"/>
                  </a:lnTo>
                  <a:lnTo>
                    <a:pt x="248349" y="213521"/>
                  </a:lnTo>
                  <a:lnTo>
                    <a:pt x="275936" y="185414"/>
                  </a:lnTo>
                  <a:lnTo>
                    <a:pt x="336223" y="146280"/>
                  </a:lnTo>
                  <a:lnTo>
                    <a:pt x="401891" y="132537"/>
                  </a:lnTo>
                  <a:lnTo>
                    <a:pt x="442516" y="138028"/>
                  </a:lnTo>
                  <a:lnTo>
                    <a:pt x="481606" y="153954"/>
                  </a:lnTo>
                  <a:lnTo>
                    <a:pt x="518677" y="179490"/>
                  </a:lnTo>
                  <a:lnTo>
                    <a:pt x="553242" y="213814"/>
                  </a:lnTo>
                  <a:lnTo>
                    <a:pt x="584815" y="256102"/>
                  </a:lnTo>
                  <a:lnTo>
                    <a:pt x="612911" y="305530"/>
                  </a:lnTo>
                  <a:lnTo>
                    <a:pt x="637044" y="361276"/>
                  </a:lnTo>
                </a:path>
                <a:path w="1359535" h="1289050">
                  <a:moveTo>
                    <a:pt x="696671" y="996188"/>
                  </a:moveTo>
                  <a:lnTo>
                    <a:pt x="717005" y="1050617"/>
                  </a:lnTo>
                  <a:lnTo>
                    <a:pt x="740598" y="1099700"/>
                  </a:lnTo>
                  <a:lnTo>
                    <a:pt x="767117" y="1143344"/>
                  </a:lnTo>
                  <a:lnTo>
                    <a:pt x="796228" y="1181461"/>
                  </a:lnTo>
                  <a:lnTo>
                    <a:pt x="827597" y="1213961"/>
                  </a:lnTo>
                  <a:lnTo>
                    <a:pt x="860889" y="1240753"/>
                  </a:lnTo>
                  <a:lnTo>
                    <a:pt x="895771" y="1261748"/>
                  </a:lnTo>
                  <a:lnTo>
                    <a:pt x="931908" y="1276855"/>
                  </a:lnTo>
                  <a:lnTo>
                    <a:pt x="968967" y="1285986"/>
                  </a:lnTo>
                  <a:lnTo>
                    <a:pt x="1006614" y="1289050"/>
                  </a:lnTo>
                  <a:lnTo>
                    <a:pt x="1040545" y="1286078"/>
                  </a:lnTo>
                  <a:lnTo>
                    <a:pt x="1105545" y="1263133"/>
                  </a:lnTo>
                  <a:lnTo>
                    <a:pt x="1165741" y="1219366"/>
                  </a:lnTo>
                  <a:lnTo>
                    <a:pt x="1193666" y="1190365"/>
                  </a:lnTo>
                  <a:lnTo>
                    <a:pt x="1219942" y="1156989"/>
                  </a:lnTo>
                  <a:lnTo>
                    <a:pt x="1244422" y="1119514"/>
                  </a:lnTo>
                  <a:lnTo>
                    <a:pt x="1266957" y="1078217"/>
                  </a:lnTo>
                  <a:lnTo>
                    <a:pt x="1287398" y="1033374"/>
                  </a:lnTo>
                  <a:lnTo>
                    <a:pt x="1305597" y="985262"/>
                  </a:lnTo>
                  <a:lnTo>
                    <a:pt x="1321403" y="934159"/>
                  </a:lnTo>
                  <a:lnTo>
                    <a:pt x="1334670" y="880340"/>
                  </a:lnTo>
                  <a:lnTo>
                    <a:pt x="1345247" y="824082"/>
                  </a:lnTo>
                  <a:lnTo>
                    <a:pt x="1352987" y="765663"/>
                  </a:lnTo>
                  <a:lnTo>
                    <a:pt x="1357739" y="705358"/>
                  </a:lnTo>
                  <a:lnTo>
                    <a:pt x="1359357" y="643445"/>
                  </a:lnTo>
                  <a:lnTo>
                    <a:pt x="1357739" y="581557"/>
                  </a:lnTo>
                  <a:lnTo>
                    <a:pt x="1352987" y="521317"/>
                  </a:lnTo>
                  <a:lnTo>
                    <a:pt x="1345247" y="462995"/>
                  </a:lnTo>
                  <a:lnTo>
                    <a:pt x="1334670" y="406863"/>
                  </a:lnTo>
                  <a:lnTo>
                    <a:pt x="1321403" y="353193"/>
                  </a:lnTo>
                  <a:lnTo>
                    <a:pt x="1305597" y="302256"/>
                  </a:lnTo>
                  <a:lnTo>
                    <a:pt x="1287398" y="254324"/>
                  </a:lnTo>
                  <a:lnTo>
                    <a:pt x="1266957" y="209668"/>
                  </a:lnTo>
                  <a:lnTo>
                    <a:pt x="1244422" y="168560"/>
                  </a:lnTo>
                  <a:lnTo>
                    <a:pt x="1219942" y="131271"/>
                  </a:lnTo>
                  <a:lnTo>
                    <a:pt x="1193666" y="98073"/>
                  </a:lnTo>
                  <a:lnTo>
                    <a:pt x="1165741" y="69237"/>
                  </a:lnTo>
                  <a:lnTo>
                    <a:pt x="1105545" y="25740"/>
                  </a:lnTo>
                  <a:lnTo>
                    <a:pt x="1040545" y="2950"/>
                  </a:lnTo>
                  <a:lnTo>
                    <a:pt x="1006614" y="0"/>
                  </a:lnTo>
                  <a:lnTo>
                    <a:pt x="968554" y="3955"/>
                  </a:lnTo>
                  <a:lnTo>
                    <a:pt x="931496" y="15534"/>
                  </a:lnTo>
                  <a:lnTo>
                    <a:pt x="895699" y="34302"/>
                  </a:lnTo>
                  <a:lnTo>
                    <a:pt x="861424" y="59824"/>
                  </a:lnTo>
                  <a:lnTo>
                    <a:pt x="828931" y="91669"/>
                  </a:lnTo>
                  <a:lnTo>
                    <a:pt x="798481" y="129401"/>
                  </a:lnTo>
                  <a:lnTo>
                    <a:pt x="770334" y="172587"/>
                  </a:lnTo>
                  <a:lnTo>
                    <a:pt x="744749" y="220793"/>
                  </a:lnTo>
                  <a:lnTo>
                    <a:pt x="721988" y="273587"/>
                  </a:lnTo>
                  <a:lnTo>
                    <a:pt x="702311" y="330533"/>
                  </a:lnTo>
                  <a:lnTo>
                    <a:pt x="685977" y="391198"/>
                  </a:lnTo>
                </a:path>
                <a:path w="1359535" h="1289050">
                  <a:moveTo>
                    <a:pt x="662698" y="996188"/>
                  </a:moveTo>
                  <a:lnTo>
                    <a:pt x="642361" y="1050617"/>
                  </a:lnTo>
                  <a:lnTo>
                    <a:pt x="618767" y="1099700"/>
                  </a:lnTo>
                  <a:lnTo>
                    <a:pt x="592247" y="1143344"/>
                  </a:lnTo>
                  <a:lnTo>
                    <a:pt x="563136" y="1181461"/>
                  </a:lnTo>
                  <a:lnTo>
                    <a:pt x="531768" y="1213961"/>
                  </a:lnTo>
                  <a:lnTo>
                    <a:pt x="498474" y="1240753"/>
                  </a:lnTo>
                  <a:lnTo>
                    <a:pt x="463589" y="1261748"/>
                  </a:lnTo>
                  <a:lnTo>
                    <a:pt x="427445" y="1276855"/>
                  </a:lnTo>
                  <a:lnTo>
                    <a:pt x="390377" y="1285986"/>
                  </a:lnTo>
                  <a:lnTo>
                    <a:pt x="352717" y="1289050"/>
                  </a:lnTo>
                  <a:lnTo>
                    <a:pt x="318794" y="1286078"/>
                  </a:lnTo>
                  <a:lnTo>
                    <a:pt x="253806" y="1263133"/>
                  </a:lnTo>
                  <a:lnTo>
                    <a:pt x="193617" y="1219366"/>
                  </a:lnTo>
                  <a:lnTo>
                    <a:pt x="165695" y="1190365"/>
                  </a:lnTo>
                  <a:lnTo>
                    <a:pt x="139420" y="1156989"/>
                  </a:lnTo>
                  <a:lnTo>
                    <a:pt x="114940" y="1119514"/>
                  </a:lnTo>
                  <a:lnTo>
                    <a:pt x="92405" y="1078217"/>
                  </a:lnTo>
                  <a:lnTo>
                    <a:pt x="71964" y="1033374"/>
                  </a:lnTo>
                  <a:lnTo>
                    <a:pt x="53765" y="985262"/>
                  </a:lnTo>
                  <a:lnTo>
                    <a:pt x="37957" y="934159"/>
                  </a:lnTo>
                  <a:lnTo>
                    <a:pt x="24689" y="880340"/>
                  </a:lnTo>
                  <a:lnTo>
                    <a:pt x="14111" y="824082"/>
                  </a:lnTo>
                  <a:lnTo>
                    <a:pt x="6371" y="765663"/>
                  </a:lnTo>
                  <a:lnTo>
                    <a:pt x="1617" y="705358"/>
                  </a:lnTo>
                  <a:lnTo>
                    <a:pt x="0" y="643445"/>
                  </a:lnTo>
                  <a:lnTo>
                    <a:pt x="1617" y="581557"/>
                  </a:lnTo>
                  <a:lnTo>
                    <a:pt x="6371" y="521317"/>
                  </a:lnTo>
                  <a:lnTo>
                    <a:pt x="14111" y="462995"/>
                  </a:lnTo>
                  <a:lnTo>
                    <a:pt x="24689" y="406863"/>
                  </a:lnTo>
                  <a:lnTo>
                    <a:pt x="37957" y="353193"/>
                  </a:lnTo>
                  <a:lnTo>
                    <a:pt x="53765" y="302256"/>
                  </a:lnTo>
                  <a:lnTo>
                    <a:pt x="71964" y="254324"/>
                  </a:lnTo>
                  <a:lnTo>
                    <a:pt x="92405" y="209668"/>
                  </a:lnTo>
                  <a:lnTo>
                    <a:pt x="114940" y="168560"/>
                  </a:lnTo>
                  <a:lnTo>
                    <a:pt x="139420" y="131271"/>
                  </a:lnTo>
                  <a:lnTo>
                    <a:pt x="165695" y="98073"/>
                  </a:lnTo>
                  <a:lnTo>
                    <a:pt x="193617" y="69237"/>
                  </a:lnTo>
                  <a:lnTo>
                    <a:pt x="253806" y="25740"/>
                  </a:lnTo>
                  <a:lnTo>
                    <a:pt x="318794" y="2950"/>
                  </a:lnTo>
                  <a:lnTo>
                    <a:pt x="352717" y="0"/>
                  </a:lnTo>
                  <a:lnTo>
                    <a:pt x="390784" y="3955"/>
                  </a:lnTo>
                  <a:lnTo>
                    <a:pt x="427849" y="15534"/>
                  </a:lnTo>
                  <a:lnTo>
                    <a:pt x="463652" y="34302"/>
                  </a:lnTo>
                  <a:lnTo>
                    <a:pt x="497934" y="59824"/>
                  </a:lnTo>
                  <a:lnTo>
                    <a:pt x="530432" y="91669"/>
                  </a:lnTo>
                  <a:lnTo>
                    <a:pt x="560887" y="129401"/>
                  </a:lnTo>
                  <a:lnTo>
                    <a:pt x="589039" y="172587"/>
                  </a:lnTo>
                  <a:lnTo>
                    <a:pt x="614627" y="220793"/>
                  </a:lnTo>
                  <a:lnTo>
                    <a:pt x="637391" y="273587"/>
                  </a:lnTo>
                  <a:lnTo>
                    <a:pt x="657070" y="330533"/>
                  </a:lnTo>
                  <a:lnTo>
                    <a:pt x="673404" y="391198"/>
                  </a:lnTo>
                </a:path>
                <a:path w="1359535" h="1289050">
                  <a:moveTo>
                    <a:pt x="775754" y="970521"/>
                  </a:moveTo>
                  <a:lnTo>
                    <a:pt x="799976" y="991731"/>
                  </a:lnTo>
                  <a:lnTo>
                    <a:pt x="826795" y="1007127"/>
                  </a:lnTo>
                  <a:lnTo>
                    <a:pt x="854813" y="1016510"/>
                  </a:lnTo>
                  <a:lnTo>
                    <a:pt x="882637" y="1019683"/>
                  </a:lnTo>
                  <a:lnTo>
                    <a:pt x="916556" y="1014749"/>
                  </a:lnTo>
                  <a:lnTo>
                    <a:pt x="978802" y="977668"/>
                  </a:lnTo>
                  <a:lnTo>
                    <a:pt x="1006256" y="947109"/>
                  </a:lnTo>
                  <a:lnTo>
                    <a:pt x="1030684" y="909599"/>
                  </a:lnTo>
                  <a:lnTo>
                    <a:pt x="1051648" y="865932"/>
                  </a:lnTo>
                  <a:lnTo>
                    <a:pt x="1068713" y="816902"/>
                  </a:lnTo>
                  <a:lnTo>
                    <a:pt x="1081442" y="763306"/>
                  </a:lnTo>
                  <a:lnTo>
                    <a:pt x="1089399" y="705937"/>
                  </a:lnTo>
                  <a:lnTo>
                    <a:pt x="1092149" y="645591"/>
                  </a:lnTo>
                  <a:lnTo>
                    <a:pt x="1089399" y="585188"/>
                  </a:lnTo>
                  <a:lnTo>
                    <a:pt x="1081442" y="527658"/>
                  </a:lnTo>
                  <a:lnTo>
                    <a:pt x="1068713" y="473822"/>
                  </a:lnTo>
                  <a:lnTo>
                    <a:pt x="1051648" y="424501"/>
                  </a:lnTo>
                  <a:lnTo>
                    <a:pt x="1030684" y="380515"/>
                  </a:lnTo>
                  <a:lnTo>
                    <a:pt x="1006256" y="342686"/>
                  </a:lnTo>
                  <a:lnTo>
                    <a:pt x="978802" y="311835"/>
                  </a:lnTo>
                  <a:lnTo>
                    <a:pt x="916556" y="274348"/>
                  </a:lnTo>
                  <a:lnTo>
                    <a:pt x="882637" y="269354"/>
                  </a:lnTo>
                  <a:lnTo>
                    <a:pt x="840354" y="276769"/>
                  </a:lnTo>
                  <a:lnTo>
                    <a:pt x="800874" y="298213"/>
                  </a:lnTo>
                  <a:lnTo>
                    <a:pt x="765404" y="332485"/>
                  </a:lnTo>
                  <a:lnTo>
                    <a:pt x="735152" y="378383"/>
                  </a:lnTo>
                </a:path>
                <a:path w="1359535" h="1289050">
                  <a:moveTo>
                    <a:pt x="592162" y="961974"/>
                  </a:moveTo>
                  <a:lnTo>
                    <a:pt x="565107" y="987225"/>
                  </a:lnTo>
                  <a:lnTo>
                    <a:pt x="536046" y="1005258"/>
                  </a:lnTo>
                  <a:lnTo>
                    <a:pt x="506182" y="1016077"/>
                  </a:lnTo>
                  <a:lnTo>
                    <a:pt x="476719" y="1019683"/>
                  </a:lnTo>
                  <a:lnTo>
                    <a:pt x="442800" y="1014749"/>
                  </a:lnTo>
                  <a:lnTo>
                    <a:pt x="380554" y="977668"/>
                  </a:lnTo>
                  <a:lnTo>
                    <a:pt x="353100" y="947109"/>
                  </a:lnTo>
                  <a:lnTo>
                    <a:pt x="328672" y="909599"/>
                  </a:lnTo>
                  <a:lnTo>
                    <a:pt x="307708" y="865932"/>
                  </a:lnTo>
                  <a:lnTo>
                    <a:pt x="290643" y="816902"/>
                  </a:lnTo>
                  <a:lnTo>
                    <a:pt x="277914" y="763306"/>
                  </a:lnTo>
                  <a:lnTo>
                    <a:pt x="269957" y="705937"/>
                  </a:lnTo>
                  <a:lnTo>
                    <a:pt x="267208" y="645591"/>
                  </a:lnTo>
                  <a:lnTo>
                    <a:pt x="269957" y="585188"/>
                  </a:lnTo>
                  <a:lnTo>
                    <a:pt x="277914" y="527658"/>
                  </a:lnTo>
                  <a:lnTo>
                    <a:pt x="290643" y="473822"/>
                  </a:lnTo>
                  <a:lnTo>
                    <a:pt x="307708" y="424501"/>
                  </a:lnTo>
                  <a:lnTo>
                    <a:pt x="328672" y="380515"/>
                  </a:lnTo>
                  <a:lnTo>
                    <a:pt x="353100" y="342686"/>
                  </a:lnTo>
                  <a:lnTo>
                    <a:pt x="380554" y="311835"/>
                  </a:lnTo>
                  <a:lnTo>
                    <a:pt x="442800" y="274348"/>
                  </a:lnTo>
                  <a:lnTo>
                    <a:pt x="476719" y="269354"/>
                  </a:lnTo>
                  <a:lnTo>
                    <a:pt x="519013" y="276769"/>
                  </a:lnTo>
                  <a:lnTo>
                    <a:pt x="558495" y="298213"/>
                  </a:lnTo>
                  <a:lnTo>
                    <a:pt x="593966" y="332485"/>
                  </a:lnTo>
                  <a:lnTo>
                    <a:pt x="624230" y="378383"/>
                  </a:lnTo>
                </a:path>
              </a:pathLst>
            </a:custGeom>
            <a:ln w="127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67964" y="6612115"/>
              <a:ext cx="785495" cy="584835"/>
            </a:xfrm>
            <a:custGeom>
              <a:avLst/>
              <a:gdLst/>
              <a:ahLst/>
              <a:cxnLst/>
              <a:rect l="l" t="t" r="r" b="b"/>
              <a:pathLst>
                <a:path w="785495" h="584834">
                  <a:moveTo>
                    <a:pt x="0" y="0"/>
                  </a:moveTo>
                  <a:lnTo>
                    <a:pt x="60896" y="29819"/>
                  </a:lnTo>
                  <a:lnTo>
                    <a:pt x="0" y="67094"/>
                  </a:lnTo>
                </a:path>
                <a:path w="785495" h="584834">
                  <a:moveTo>
                    <a:pt x="784961" y="517563"/>
                  </a:moveTo>
                  <a:lnTo>
                    <a:pt x="724065" y="547382"/>
                  </a:lnTo>
                  <a:lnTo>
                    <a:pt x="784961" y="5846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63239" y="6273609"/>
              <a:ext cx="1429385" cy="1177290"/>
            </a:xfrm>
            <a:custGeom>
              <a:avLst/>
              <a:gdLst/>
              <a:ahLst/>
              <a:cxnLst/>
              <a:rect l="l" t="t" r="r" b="b"/>
              <a:pathLst>
                <a:path w="1429385" h="1177290">
                  <a:moveTo>
                    <a:pt x="191376" y="0"/>
                  </a:moveTo>
                  <a:lnTo>
                    <a:pt x="180873" y="66979"/>
                  </a:lnTo>
                  <a:lnTo>
                    <a:pt x="246341" y="38480"/>
                  </a:lnTo>
                </a:path>
                <a:path w="1429385" h="1177290">
                  <a:moveTo>
                    <a:pt x="1237602" y="0"/>
                  </a:moveTo>
                  <a:lnTo>
                    <a:pt x="1248079" y="66979"/>
                  </a:lnTo>
                  <a:lnTo>
                    <a:pt x="1182611" y="38480"/>
                  </a:lnTo>
                </a:path>
                <a:path w="1429385" h="1177290">
                  <a:moveTo>
                    <a:pt x="262915" y="135470"/>
                  </a:moveTo>
                  <a:lnTo>
                    <a:pt x="252425" y="202450"/>
                  </a:lnTo>
                  <a:lnTo>
                    <a:pt x="317893" y="173964"/>
                  </a:lnTo>
                </a:path>
                <a:path w="1429385" h="1177290">
                  <a:moveTo>
                    <a:pt x="1166037" y="135470"/>
                  </a:moveTo>
                  <a:lnTo>
                    <a:pt x="1176540" y="202450"/>
                  </a:lnTo>
                  <a:lnTo>
                    <a:pt x="1111059" y="173964"/>
                  </a:lnTo>
                </a:path>
                <a:path w="1429385" h="1177290">
                  <a:moveTo>
                    <a:pt x="266395" y="589432"/>
                  </a:moveTo>
                  <a:lnTo>
                    <a:pt x="304685" y="645388"/>
                  </a:lnTo>
                  <a:lnTo>
                    <a:pt x="332790" y="579754"/>
                  </a:lnTo>
                </a:path>
                <a:path w="1429385" h="1177290">
                  <a:moveTo>
                    <a:pt x="1162570" y="589432"/>
                  </a:moveTo>
                  <a:lnTo>
                    <a:pt x="1124254" y="645388"/>
                  </a:lnTo>
                  <a:lnTo>
                    <a:pt x="1096149" y="579754"/>
                  </a:lnTo>
                </a:path>
                <a:path w="1429385" h="1177290">
                  <a:moveTo>
                    <a:pt x="112636" y="613778"/>
                  </a:moveTo>
                  <a:lnTo>
                    <a:pt x="150926" y="669747"/>
                  </a:lnTo>
                  <a:lnTo>
                    <a:pt x="179057" y="604113"/>
                  </a:lnTo>
                </a:path>
                <a:path w="1429385" h="1177290">
                  <a:moveTo>
                    <a:pt x="1316316" y="613778"/>
                  </a:moveTo>
                  <a:lnTo>
                    <a:pt x="1278013" y="669747"/>
                  </a:lnTo>
                  <a:lnTo>
                    <a:pt x="1249921" y="604113"/>
                  </a:lnTo>
                </a:path>
                <a:path w="1429385" h="1177290">
                  <a:moveTo>
                    <a:pt x="0" y="653364"/>
                  </a:moveTo>
                  <a:lnTo>
                    <a:pt x="38303" y="709320"/>
                  </a:lnTo>
                  <a:lnTo>
                    <a:pt x="66395" y="643699"/>
                  </a:lnTo>
                </a:path>
                <a:path w="1429385" h="1177290">
                  <a:moveTo>
                    <a:pt x="1428953" y="653364"/>
                  </a:moveTo>
                  <a:lnTo>
                    <a:pt x="1390662" y="709320"/>
                  </a:lnTo>
                  <a:lnTo>
                    <a:pt x="1362557" y="643699"/>
                  </a:lnTo>
                </a:path>
                <a:path w="1429385" h="1177290">
                  <a:moveTo>
                    <a:pt x="168719" y="1155090"/>
                  </a:moveTo>
                  <a:lnTo>
                    <a:pt x="232829" y="1177175"/>
                  </a:lnTo>
                  <a:lnTo>
                    <a:pt x="216242" y="1107732"/>
                  </a:lnTo>
                </a:path>
                <a:path w="1429385" h="1177290">
                  <a:moveTo>
                    <a:pt x="1260233" y="1155090"/>
                  </a:moveTo>
                  <a:lnTo>
                    <a:pt x="1196124" y="1177175"/>
                  </a:lnTo>
                  <a:lnTo>
                    <a:pt x="1212710" y="1107732"/>
                  </a:lnTo>
                </a:path>
                <a:path w="1429385" h="1177290">
                  <a:moveTo>
                    <a:pt x="250926" y="1045502"/>
                  </a:moveTo>
                  <a:lnTo>
                    <a:pt x="315023" y="1067574"/>
                  </a:lnTo>
                  <a:lnTo>
                    <a:pt x="298450" y="998118"/>
                  </a:lnTo>
                </a:path>
                <a:path w="1429385" h="1177290">
                  <a:moveTo>
                    <a:pt x="1178026" y="1045502"/>
                  </a:moveTo>
                  <a:lnTo>
                    <a:pt x="1113929" y="1067574"/>
                  </a:lnTo>
                  <a:lnTo>
                    <a:pt x="1130503" y="998118"/>
                  </a:lnTo>
                </a:path>
              </a:pathLst>
            </a:custGeom>
            <a:ln w="12700">
              <a:solidFill>
                <a:srgbClr val="8082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267430" y="6612115"/>
              <a:ext cx="1046480" cy="584835"/>
            </a:xfrm>
            <a:custGeom>
              <a:avLst/>
              <a:gdLst/>
              <a:ahLst/>
              <a:cxnLst/>
              <a:rect l="l" t="t" r="r" b="b"/>
              <a:pathLst>
                <a:path w="1046479" h="584834">
                  <a:moveTo>
                    <a:pt x="1026477" y="93281"/>
                  </a:moveTo>
                  <a:lnTo>
                    <a:pt x="976795" y="139433"/>
                  </a:lnTo>
                  <a:lnTo>
                    <a:pt x="1045857" y="157518"/>
                  </a:lnTo>
                </a:path>
                <a:path w="1046479" h="584834">
                  <a:moveTo>
                    <a:pt x="1026477" y="257695"/>
                  </a:moveTo>
                  <a:lnTo>
                    <a:pt x="976795" y="303847"/>
                  </a:lnTo>
                  <a:lnTo>
                    <a:pt x="1045857" y="321932"/>
                  </a:lnTo>
                </a:path>
                <a:path w="1046479" h="584834">
                  <a:moveTo>
                    <a:pt x="1026477" y="425145"/>
                  </a:moveTo>
                  <a:lnTo>
                    <a:pt x="976795" y="471284"/>
                  </a:lnTo>
                  <a:lnTo>
                    <a:pt x="1045857" y="489369"/>
                  </a:lnTo>
                </a:path>
                <a:path w="1046479" h="584834">
                  <a:moveTo>
                    <a:pt x="725131" y="0"/>
                  </a:moveTo>
                  <a:lnTo>
                    <a:pt x="786015" y="29819"/>
                  </a:lnTo>
                  <a:lnTo>
                    <a:pt x="725131" y="67094"/>
                  </a:lnTo>
                </a:path>
                <a:path w="1046479" h="584834">
                  <a:moveTo>
                    <a:pt x="60896" y="517563"/>
                  </a:moveTo>
                  <a:lnTo>
                    <a:pt x="0" y="547382"/>
                  </a:lnTo>
                  <a:lnTo>
                    <a:pt x="60896" y="5846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47019" y="6513029"/>
              <a:ext cx="664845" cy="261620"/>
            </a:xfrm>
            <a:custGeom>
              <a:avLst/>
              <a:gdLst/>
              <a:ahLst/>
              <a:cxnLst/>
              <a:rect l="l" t="t" r="r" b="b"/>
              <a:pathLst>
                <a:path w="664845" h="261620">
                  <a:moveTo>
                    <a:pt x="0" y="261238"/>
                  </a:moveTo>
                  <a:lnTo>
                    <a:pt x="66433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957719" y="488394"/>
            <a:ext cx="42056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La.siguiente.ilustración.muestra.que.cuando.el.flujo.de.electrones.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está.lejos.del.espectador.(como.lo.indica.el.signo.más).el.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líneas.de.flujo.en.sentido.antihorario.alrededor.de.la.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conductor..Cuando.el.flujo.de.electrones.se.invierte.y.el.flujo.de.corriente.  </a:t>
            </a:r>
            <a:r>
              <a:rPr sz="950" spc="15" dirty="0">
                <a:latin typeface="Microsoft Sans Serif"/>
                <a:cs typeface="Microsoft Sans Serif"/>
              </a:rPr>
              <a:t>es.hacia.el.espectador.(como.lo.indica.el.punto),.las.líneas.de.flujo. </a:t>
            </a:r>
            <a:r>
              <a:rPr sz="950" spc="20" dirty="0">
                <a:latin typeface="Microsoft Sans Serif"/>
                <a:cs typeface="Microsoft Sans Serif"/>
              </a:rPr>
              <a:t> el.flujo.en.el.sentido.de.las.maneras.de.las.maneras.del.reloj.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801101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729" y="2521724"/>
            <a:ext cx="1855470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365">
              <a:spcBef>
                <a:spcPts val="100"/>
              </a:spcBef>
            </a:pPr>
            <a:r>
              <a:rPr sz="45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electrones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que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se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aleja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usted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provoca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221F1F"/>
                </a:solidFill>
                <a:latin typeface="Microsoft Sans Serif"/>
                <a:cs typeface="Microsoft Sans Serif"/>
              </a:rPr>
              <a:t>un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magnético</a:t>
            </a:r>
            <a:r>
              <a:rPr sz="4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en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sentido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contrario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las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agujas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del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reloj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978211" y="2521724"/>
            <a:ext cx="1407160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590">
              <a:spcBef>
                <a:spcPts val="100"/>
              </a:spcBef>
            </a:pPr>
            <a:r>
              <a:rPr sz="450" spc="-20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electrones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hacia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usted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provoca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flujo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magnético</a:t>
            </a:r>
            <a:r>
              <a:rPr sz="450" spc="-1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en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sentido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21F1F"/>
                </a:solidFill>
                <a:latin typeface="Microsoft Sans Serif"/>
                <a:cs typeface="Microsoft Sans Serif"/>
              </a:rPr>
              <a:t>las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agujas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del</a:t>
            </a:r>
            <a:r>
              <a:rPr sz="45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reloj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61899" y="3001012"/>
            <a:ext cx="9448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Electroimán</a:t>
            </a:r>
            <a:r>
              <a:rPr sz="1150" spc="2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57679" y="2988311"/>
            <a:ext cx="44119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Un.</a:t>
            </a:r>
            <a:r>
              <a:rPr sz="950" b="1" spc="30" dirty="0">
                <a:latin typeface="Arial"/>
                <a:cs typeface="Arial"/>
              </a:rPr>
              <a:t>electroimán</a:t>
            </a:r>
            <a:r>
              <a:rPr sz="950" spc="30" dirty="0">
                <a:latin typeface="Microsoft Sans Serif"/>
                <a:cs typeface="Microsoft Sans Serif"/>
              </a:rPr>
              <a:t>.puede.hacerse.enrollando.un.conductor.en.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una.bobina.y.aplicando.un.voltaje.CC..Las.líneas.de.flujo,.formadas.por. </a:t>
            </a:r>
            <a:r>
              <a:rPr sz="950" spc="25" dirty="0">
                <a:latin typeface="Microsoft Sans Serif"/>
                <a:cs typeface="Microsoft Sans Serif"/>
              </a:rPr>
              <a:t> la.corriente.fluye.a</a:t>
            </a:r>
            <a:r>
              <a:rPr sz="950" spc="17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través.del.conductor,.se.combina.para.producir.un.mayor.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y.un.campo.magnético.más.fuerte..El.centro.de.la.bobina.se.conoce.como.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el.núcleo..Este.simple.electroimán.tiene.un.núcleo.de.aire..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053230" y="4353522"/>
            <a:ext cx="37020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Núcleo</a:t>
            </a:r>
            <a:r>
              <a:rPr sz="40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aire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57729" y="4620221"/>
            <a:ext cx="4762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Voltaje</a:t>
            </a:r>
            <a:r>
              <a:rPr sz="750" spc="-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221F1F"/>
                </a:solidFill>
                <a:latin typeface="Microsoft Sans Serif"/>
                <a:cs typeface="Microsoft Sans Serif"/>
              </a:rPr>
              <a:t>CC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61900" y="5530162"/>
            <a:ext cx="140144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latin typeface="Arial"/>
                <a:cs typeface="Arial"/>
              </a:rPr>
              <a:t>Adición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30" dirty="0">
                <a:latin typeface="Arial"/>
                <a:cs typeface="Arial"/>
              </a:rPr>
              <a:t>un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núcleo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hierro</a:t>
            </a:r>
            <a:r>
              <a:rPr sz="700" spc="20" dirty="0"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57677" y="5457773"/>
            <a:ext cx="387667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El.hierro.conduce.el.flujo.magnético.más.fácilmente.que.el.aire..Cuando. </a:t>
            </a:r>
            <a:r>
              <a:rPr sz="850" spc="25" dirty="0">
                <a:latin typeface="Microsoft Sans Serif"/>
                <a:cs typeface="Microsoft Sans Serif"/>
              </a:rPr>
              <a:t> conductor.aislado.está.enrollado.alrededor.de.un.</a:t>
            </a:r>
            <a:r>
              <a:rPr sz="850" b="1" spc="25" dirty="0">
                <a:latin typeface="Arial"/>
                <a:cs typeface="Arial"/>
              </a:rPr>
              <a:t>nucleo</a:t>
            </a:r>
            <a:r>
              <a:rPr sz="850" b="1" spc="-5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60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hierro</a:t>
            </a:r>
            <a:r>
              <a:rPr sz="850" spc="25" dirty="0">
                <a:latin typeface="Microsoft Sans Serif"/>
                <a:cs typeface="Microsoft Sans Serif"/>
              </a:rPr>
              <a:t>,.un.más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fuerte.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se.produce.un.campo.magnético.para.el.mismo.nivel.de.corriente.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127906" y="6428450"/>
            <a:ext cx="42481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Nucleo</a:t>
            </a:r>
            <a:r>
              <a:rPr sz="40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221F1F"/>
                </a:solidFill>
                <a:latin typeface="Microsoft Sans Serif"/>
                <a:cs typeface="Microsoft Sans Serif"/>
              </a:rPr>
              <a:t>hierro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7729" y="6786331"/>
            <a:ext cx="4762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Voltaje</a:t>
            </a:r>
            <a:r>
              <a:rPr sz="750" spc="-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221F1F"/>
                </a:solidFill>
                <a:latin typeface="Microsoft Sans Serif"/>
                <a:cs typeface="Microsoft Sans Serif"/>
              </a:rPr>
              <a:t>CC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61899" y="7850412"/>
            <a:ext cx="12065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0" dirty="0">
                <a:latin typeface="Arial"/>
                <a:cs typeface="Arial"/>
              </a:rPr>
              <a:t>Número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vueltas</a:t>
            </a:r>
            <a:r>
              <a:rPr sz="950" spc="2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7679" y="7813581"/>
            <a:ext cx="4065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La.fuerza.del.campo.magnético.creado.por.la. </a:t>
            </a:r>
            <a:r>
              <a:rPr sz="1000" spc="30" dirty="0">
                <a:latin typeface="Microsoft Sans Serif"/>
                <a:cs typeface="Microsoft Sans Serif"/>
              </a:rPr>
              <a:t> el.electroimán.se.puede.aumentar.más.aumentando.el.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de.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b="1" spc="25" dirty="0">
                <a:latin typeface="Arial"/>
                <a:cs typeface="Arial"/>
              </a:rPr>
              <a:t>vueltas</a:t>
            </a:r>
            <a:r>
              <a:rPr sz="1000" spc="25" dirty="0">
                <a:latin typeface="Microsoft Sans Serif"/>
                <a:cs typeface="Microsoft Sans Serif"/>
              </a:rPr>
              <a:t>.en.la.bobina..Cuanto.mayor.es.el.número.de.vueltas. más </a:t>
            </a:r>
            <a:r>
              <a:rPr sz="1000" spc="30" dirty="0">
                <a:latin typeface="Microsoft Sans Serif"/>
                <a:cs typeface="Microsoft Sans Serif"/>
              </a:rPr>
              <a:t> fuerte.el.campo.magnético.para.el.mismo.nivel.de.corriente.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8998" y="574979"/>
            <a:ext cx="1403350" cy="974090"/>
            <a:chOff x="3134398" y="574979"/>
            <a:chExt cx="1403350" cy="974090"/>
          </a:xfrm>
        </p:grpSpPr>
        <p:sp>
          <p:nvSpPr>
            <p:cNvPr id="3" name="object 3"/>
            <p:cNvSpPr/>
            <p:nvPr/>
          </p:nvSpPr>
          <p:spPr>
            <a:xfrm>
              <a:off x="3930573" y="885672"/>
              <a:ext cx="134620" cy="434975"/>
            </a:xfrm>
            <a:custGeom>
              <a:avLst/>
              <a:gdLst/>
              <a:ahLst/>
              <a:cxnLst/>
              <a:rect l="l" t="t" r="r" b="b"/>
              <a:pathLst>
                <a:path w="134620" h="434975">
                  <a:moveTo>
                    <a:pt x="134315" y="0"/>
                  </a:moveTo>
                  <a:lnTo>
                    <a:pt x="98723" y="23395"/>
                  </a:lnTo>
                  <a:lnTo>
                    <a:pt x="64471" y="31194"/>
                  </a:lnTo>
                  <a:lnTo>
                    <a:pt x="31563" y="23395"/>
                  </a:lnTo>
                  <a:lnTo>
                    <a:pt x="0" y="0"/>
                  </a:lnTo>
                  <a:lnTo>
                    <a:pt x="0" y="419366"/>
                  </a:lnTo>
                  <a:lnTo>
                    <a:pt x="32575" y="431068"/>
                  </a:lnTo>
                  <a:lnTo>
                    <a:pt x="65819" y="434968"/>
                  </a:lnTo>
                  <a:lnTo>
                    <a:pt x="99732" y="431068"/>
                  </a:lnTo>
                  <a:lnTo>
                    <a:pt x="134315" y="419366"/>
                  </a:lnTo>
                  <a:lnTo>
                    <a:pt x="134315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30573" y="885672"/>
              <a:ext cx="134620" cy="434975"/>
            </a:xfrm>
            <a:custGeom>
              <a:avLst/>
              <a:gdLst/>
              <a:ahLst/>
              <a:cxnLst/>
              <a:rect l="l" t="t" r="r" b="b"/>
              <a:pathLst>
                <a:path w="134620" h="434975">
                  <a:moveTo>
                    <a:pt x="0" y="0"/>
                  </a:moveTo>
                  <a:lnTo>
                    <a:pt x="31563" y="23395"/>
                  </a:lnTo>
                  <a:lnTo>
                    <a:pt x="64471" y="31194"/>
                  </a:lnTo>
                  <a:lnTo>
                    <a:pt x="98723" y="23395"/>
                  </a:lnTo>
                  <a:lnTo>
                    <a:pt x="134315" y="0"/>
                  </a:lnTo>
                  <a:lnTo>
                    <a:pt x="134315" y="419366"/>
                  </a:lnTo>
                  <a:lnTo>
                    <a:pt x="99732" y="431068"/>
                  </a:lnTo>
                  <a:lnTo>
                    <a:pt x="65819" y="434968"/>
                  </a:lnTo>
                  <a:lnTo>
                    <a:pt x="32575" y="431068"/>
                  </a:lnTo>
                  <a:lnTo>
                    <a:pt x="0" y="4193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2732" y="898423"/>
              <a:ext cx="220497" cy="3334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40748" y="898385"/>
              <a:ext cx="956944" cy="390525"/>
            </a:xfrm>
            <a:custGeom>
              <a:avLst/>
              <a:gdLst/>
              <a:ahLst/>
              <a:cxnLst/>
              <a:rect l="l" t="t" r="r" b="b"/>
              <a:pathLst>
                <a:path w="956945" h="390525">
                  <a:moveTo>
                    <a:pt x="926007" y="320039"/>
                  </a:moveTo>
                  <a:lnTo>
                    <a:pt x="938932" y="323402"/>
                  </a:lnTo>
                  <a:lnTo>
                    <a:pt x="948558" y="328258"/>
                  </a:lnTo>
                  <a:lnTo>
                    <a:pt x="954566" y="334393"/>
                  </a:lnTo>
                  <a:lnTo>
                    <a:pt x="956640" y="341591"/>
                  </a:lnTo>
                  <a:lnTo>
                    <a:pt x="947384" y="356872"/>
                  </a:lnTo>
                  <a:lnTo>
                    <a:pt x="923448" y="372794"/>
                  </a:lnTo>
                  <a:lnTo>
                    <a:pt x="890578" y="385313"/>
                  </a:lnTo>
                  <a:lnTo>
                    <a:pt x="854519" y="390385"/>
                  </a:lnTo>
                  <a:lnTo>
                    <a:pt x="0" y="386981"/>
                  </a:lnTo>
                  <a:lnTo>
                    <a:pt x="1130" y="310934"/>
                  </a:lnTo>
                </a:path>
                <a:path w="956945" h="390525">
                  <a:moveTo>
                    <a:pt x="789825" y="3403"/>
                  </a:moveTo>
                  <a:lnTo>
                    <a:pt x="0" y="0"/>
                  </a:lnTo>
                  <a:lnTo>
                    <a:pt x="0" y="7604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9011" y="842657"/>
              <a:ext cx="137439" cy="746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489718" y="581329"/>
              <a:ext cx="1013460" cy="961390"/>
            </a:xfrm>
            <a:custGeom>
              <a:avLst/>
              <a:gdLst/>
              <a:ahLst/>
              <a:cxnLst/>
              <a:rect l="l" t="t" r="r" b="b"/>
              <a:pathLst>
                <a:path w="1013460" h="961390">
                  <a:moveTo>
                    <a:pt x="441426" y="717118"/>
                  </a:moveTo>
                  <a:lnTo>
                    <a:pt x="421261" y="735951"/>
                  </a:lnTo>
                  <a:lnTo>
                    <a:pt x="399599" y="749401"/>
                  </a:lnTo>
                  <a:lnTo>
                    <a:pt x="377336" y="757469"/>
                  </a:lnTo>
                  <a:lnTo>
                    <a:pt x="355371" y="760158"/>
                  </a:lnTo>
                  <a:lnTo>
                    <a:pt x="323953" y="754449"/>
                  </a:lnTo>
                  <a:lnTo>
                    <a:pt x="268140" y="712252"/>
                  </a:lnTo>
                  <a:lnTo>
                    <a:pt x="245014" y="678081"/>
                  </a:lnTo>
                  <a:lnTo>
                    <a:pt x="225922" y="636739"/>
                  </a:lnTo>
                  <a:lnTo>
                    <a:pt x="211499" y="589383"/>
                  </a:lnTo>
                  <a:lnTo>
                    <a:pt x="202380" y="537173"/>
                  </a:lnTo>
                  <a:lnTo>
                    <a:pt x="199199" y="481266"/>
                  </a:lnTo>
                  <a:lnTo>
                    <a:pt x="202380" y="425291"/>
                  </a:lnTo>
                  <a:lnTo>
                    <a:pt x="211499" y="372901"/>
                  </a:lnTo>
                  <a:lnTo>
                    <a:pt x="225922" y="325291"/>
                  </a:lnTo>
                  <a:lnTo>
                    <a:pt x="245014" y="283657"/>
                  </a:lnTo>
                  <a:lnTo>
                    <a:pt x="268140" y="249194"/>
                  </a:lnTo>
                  <a:lnTo>
                    <a:pt x="323953" y="206564"/>
                  </a:lnTo>
                  <a:lnTo>
                    <a:pt x="355371" y="200786"/>
                  </a:lnTo>
                  <a:lnTo>
                    <a:pt x="386894" y="206314"/>
                  </a:lnTo>
                  <a:lnTo>
                    <a:pt x="416326" y="222300"/>
                  </a:lnTo>
                  <a:lnTo>
                    <a:pt x="442769" y="247850"/>
                  </a:lnTo>
                  <a:lnTo>
                    <a:pt x="465327" y="282067"/>
                  </a:lnTo>
                </a:path>
                <a:path w="1013460" h="961390">
                  <a:moveTo>
                    <a:pt x="578294" y="723493"/>
                  </a:moveTo>
                  <a:lnTo>
                    <a:pt x="596348" y="739311"/>
                  </a:lnTo>
                  <a:lnTo>
                    <a:pt x="616343" y="750793"/>
                  </a:lnTo>
                  <a:lnTo>
                    <a:pt x="637234" y="757792"/>
                  </a:lnTo>
                  <a:lnTo>
                    <a:pt x="657974" y="760158"/>
                  </a:lnTo>
                  <a:lnTo>
                    <a:pt x="689392" y="754449"/>
                  </a:lnTo>
                  <a:lnTo>
                    <a:pt x="745209" y="712252"/>
                  </a:lnTo>
                  <a:lnTo>
                    <a:pt x="768337" y="678081"/>
                  </a:lnTo>
                  <a:lnTo>
                    <a:pt x="787431" y="636739"/>
                  </a:lnTo>
                  <a:lnTo>
                    <a:pt x="801856" y="589383"/>
                  </a:lnTo>
                  <a:lnTo>
                    <a:pt x="810977" y="537173"/>
                  </a:lnTo>
                  <a:lnTo>
                    <a:pt x="814158" y="481266"/>
                  </a:lnTo>
                  <a:lnTo>
                    <a:pt x="810977" y="425291"/>
                  </a:lnTo>
                  <a:lnTo>
                    <a:pt x="801856" y="372901"/>
                  </a:lnTo>
                  <a:lnTo>
                    <a:pt x="787431" y="325291"/>
                  </a:lnTo>
                  <a:lnTo>
                    <a:pt x="768337" y="283657"/>
                  </a:lnTo>
                  <a:lnTo>
                    <a:pt x="745209" y="249194"/>
                  </a:lnTo>
                  <a:lnTo>
                    <a:pt x="689392" y="206564"/>
                  </a:lnTo>
                  <a:lnTo>
                    <a:pt x="657974" y="200786"/>
                  </a:lnTo>
                  <a:lnTo>
                    <a:pt x="626450" y="206314"/>
                  </a:lnTo>
                  <a:lnTo>
                    <a:pt x="597019" y="222300"/>
                  </a:lnTo>
                  <a:lnTo>
                    <a:pt x="570575" y="247850"/>
                  </a:lnTo>
                  <a:lnTo>
                    <a:pt x="548017" y="282067"/>
                  </a:lnTo>
                </a:path>
                <a:path w="1013460" h="961390">
                  <a:moveTo>
                    <a:pt x="494017" y="742632"/>
                  </a:moveTo>
                  <a:lnTo>
                    <a:pt x="471599" y="799385"/>
                  </a:lnTo>
                  <a:lnTo>
                    <a:pt x="444443" y="847942"/>
                  </a:lnTo>
                  <a:lnTo>
                    <a:pt x="413273" y="888107"/>
                  </a:lnTo>
                  <a:lnTo>
                    <a:pt x="378814" y="919687"/>
                  </a:lnTo>
                  <a:lnTo>
                    <a:pt x="341788" y="942485"/>
                  </a:lnTo>
                  <a:lnTo>
                    <a:pt x="302923" y="956307"/>
                  </a:lnTo>
                  <a:lnTo>
                    <a:pt x="262940" y="960958"/>
                  </a:lnTo>
                  <a:lnTo>
                    <a:pt x="229999" y="957187"/>
                  </a:lnTo>
                  <a:lnTo>
                    <a:pt x="167992" y="928409"/>
                  </a:lnTo>
                  <a:lnTo>
                    <a:pt x="112808" y="874387"/>
                  </a:lnTo>
                  <a:lnTo>
                    <a:pt x="88395" y="839064"/>
                  </a:lnTo>
                  <a:lnTo>
                    <a:pt x="66432" y="798814"/>
                  </a:lnTo>
                  <a:lnTo>
                    <a:pt x="47167" y="754098"/>
                  </a:lnTo>
                  <a:lnTo>
                    <a:pt x="30848" y="705377"/>
                  </a:lnTo>
                  <a:lnTo>
                    <a:pt x="17724" y="653114"/>
                  </a:lnTo>
                  <a:lnTo>
                    <a:pt x="8043" y="597769"/>
                  </a:lnTo>
                  <a:lnTo>
                    <a:pt x="2052" y="539803"/>
                  </a:lnTo>
                  <a:lnTo>
                    <a:pt x="0" y="479678"/>
                  </a:lnTo>
                  <a:lnTo>
                    <a:pt x="2052" y="419583"/>
                  </a:lnTo>
                  <a:lnTo>
                    <a:pt x="8043" y="361694"/>
                  </a:lnTo>
                  <a:lnTo>
                    <a:pt x="17724" y="306464"/>
                  </a:lnTo>
                  <a:lnTo>
                    <a:pt x="30848" y="254346"/>
                  </a:lnTo>
                  <a:lnTo>
                    <a:pt x="47167" y="205793"/>
                  </a:lnTo>
                  <a:lnTo>
                    <a:pt x="66432" y="161256"/>
                  </a:lnTo>
                  <a:lnTo>
                    <a:pt x="88395" y="121190"/>
                  </a:lnTo>
                  <a:lnTo>
                    <a:pt x="112808" y="86045"/>
                  </a:lnTo>
                  <a:lnTo>
                    <a:pt x="139423" y="56276"/>
                  </a:lnTo>
                  <a:lnTo>
                    <a:pt x="198267" y="14672"/>
                  </a:lnTo>
                  <a:lnTo>
                    <a:pt x="262940" y="0"/>
                  </a:lnTo>
                  <a:lnTo>
                    <a:pt x="297525" y="4387"/>
                  </a:lnTo>
                  <a:lnTo>
                    <a:pt x="362805" y="37713"/>
                  </a:lnTo>
                  <a:lnTo>
                    <a:pt x="392789" y="65472"/>
                  </a:lnTo>
                  <a:lnTo>
                    <a:pt x="420532" y="99841"/>
                  </a:lnTo>
                  <a:lnTo>
                    <a:pt x="445676" y="140230"/>
                  </a:lnTo>
                  <a:lnTo>
                    <a:pt x="467869" y="186049"/>
                  </a:lnTo>
                  <a:lnTo>
                    <a:pt x="486755" y="236708"/>
                  </a:lnTo>
                  <a:lnTo>
                    <a:pt x="501980" y="291617"/>
                  </a:lnTo>
                </a:path>
                <a:path w="1013460" h="961390">
                  <a:moveTo>
                    <a:pt x="519328" y="742632"/>
                  </a:moveTo>
                  <a:lnTo>
                    <a:pt x="541746" y="799385"/>
                  </a:lnTo>
                  <a:lnTo>
                    <a:pt x="568903" y="847942"/>
                  </a:lnTo>
                  <a:lnTo>
                    <a:pt x="600075" y="888107"/>
                  </a:lnTo>
                  <a:lnTo>
                    <a:pt x="634537" y="919687"/>
                  </a:lnTo>
                  <a:lnTo>
                    <a:pt x="671562" y="942485"/>
                  </a:lnTo>
                  <a:lnTo>
                    <a:pt x="710426" y="956307"/>
                  </a:lnTo>
                  <a:lnTo>
                    <a:pt x="750404" y="960958"/>
                  </a:lnTo>
                  <a:lnTo>
                    <a:pt x="783349" y="957187"/>
                  </a:lnTo>
                  <a:lnTo>
                    <a:pt x="845360" y="928409"/>
                  </a:lnTo>
                  <a:lnTo>
                    <a:pt x="900546" y="874387"/>
                  </a:lnTo>
                  <a:lnTo>
                    <a:pt x="924960" y="839064"/>
                  </a:lnTo>
                  <a:lnTo>
                    <a:pt x="946924" y="798814"/>
                  </a:lnTo>
                  <a:lnTo>
                    <a:pt x="966190" y="754098"/>
                  </a:lnTo>
                  <a:lnTo>
                    <a:pt x="982509" y="705377"/>
                  </a:lnTo>
                  <a:lnTo>
                    <a:pt x="995633" y="653114"/>
                  </a:lnTo>
                  <a:lnTo>
                    <a:pt x="1005315" y="597769"/>
                  </a:lnTo>
                  <a:lnTo>
                    <a:pt x="1011306" y="539803"/>
                  </a:lnTo>
                  <a:lnTo>
                    <a:pt x="1013358" y="479678"/>
                  </a:lnTo>
                  <a:lnTo>
                    <a:pt x="1011306" y="419583"/>
                  </a:lnTo>
                  <a:lnTo>
                    <a:pt x="1005315" y="361694"/>
                  </a:lnTo>
                  <a:lnTo>
                    <a:pt x="995633" y="306464"/>
                  </a:lnTo>
                  <a:lnTo>
                    <a:pt x="982509" y="254346"/>
                  </a:lnTo>
                  <a:lnTo>
                    <a:pt x="966190" y="205793"/>
                  </a:lnTo>
                  <a:lnTo>
                    <a:pt x="946924" y="161256"/>
                  </a:lnTo>
                  <a:lnTo>
                    <a:pt x="924960" y="121190"/>
                  </a:lnTo>
                  <a:lnTo>
                    <a:pt x="900546" y="86045"/>
                  </a:lnTo>
                  <a:lnTo>
                    <a:pt x="873930" y="56276"/>
                  </a:lnTo>
                  <a:lnTo>
                    <a:pt x="815083" y="14672"/>
                  </a:lnTo>
                  <a:lnTo>
                    <a:pt x="750404" y="0"/>
                  </a:lnTo>
                  <a:lnTo>
                    <a:pt x="715816" y="4387"/>
                  </a:lnTo>
                  <a:lnTo>
                    <a:pt x="650537" y="37713"/>
                  </a:lnTo>
                  <a:lnTo>
                    <a:pt x="620554" y="65472"/>
                  </a:lnTo>
                  <a:lnTo>
                    <a:pt x="592814" y="99841"/>
                  </a:lnTo>
                  <a:lnTo>
                    <a:pt x="567671" y="140230"/>
                  </a:lnTo>
                  <a:lnTo>
                    <a:pt x="545479" y="186049"/>
                  </a:lnTo>
                  <a:lnTo>
                    <a:pt x="526593" y="236708"/>
                  </a:lnTo>
                  <a:lnTo>
                    <a:pt x="511365" y="291617"/>
                  </a:lnTo>
                </a:path>
                <a:path w="1013460" h="961390">
                  <a:moveTo>
                    <a:pt x="462152" y="736244"/>
                  </a:moveTo>
                  <a:lnTo>
                    <a:pt x="435300" y="782324"/>
                  </a:lnTo>
                  <a:lnTo>
                    <a:pt x="404930" y="820293"/>
                  </a:lnTo>
                  <a:lnTo>
                    <a:pt x="371729" y="848927"/>
                  </a:lnTo>
                  <a:lnTo>
                    <a:pt x="336388" y="867005"/>
                  </a:lnTo>
                  <a:lnTo>
                    <a:pt x="299592" y="873302"/>
                  </a:lnTo>
                  <a:lnTo>
                    <a:pt x="264956" y="868225"/>
                  </a:lnTo>
                  <a:lnTo>
                    <a:pt x="201460" y="830018"/>
                  </a:lnTo>
                  <a:lnTo>
                    <a:pt x="173480" y="798493"/>
                  </a:lnTo>
                  <a:lnTo>
                    <a:pt x="148599" y="759760"/>
                  </a:lnTo>
                  <a:lnTo>
                    <a:pt x="127256" y="714619"/>
                  </a:lnTo>
                  <a:lnTo>
                    <a:pt x="109890" y="663875"/>
                  </a:lnTo>
                  <a:lnTo>
                    <a:pt x="96941" y="608331"/>
                  </a:lnTo>
                  <a:lnTo>
                    <a:pt x="88850" y="548790"/>
                  </a:lnTo>
                  <a:lnTo>
                    <a:pt x="86055" y="486054"/>
                  </a:lnTo>
                  <a:lnTo>
                    <a:pt x="88850" y="423318"/>
                  </a:lnTo>
                  <a:lnTo>
                    <a:pt x="96941" y="363777"/>
                  </a:lnTo>
                  <a:lnTo>
                    <a:pt x="109890" y="308232"/>
                  </a:lnTo>
                  <a:lnTo>
                    <a:pt x="127256" y="257489"/>
                  </a:lnTo>
                  <a:lnTo>
                    <a:pt x="148599" y="212348"/>
                  </a:lnTo>
                  <a:lnTo>
                    <a:pt x="173480" y="173614"/>
                  </a:lnTo>
                  <a:lnTo>
                    <a:pt x="201460" y="142090"/>
                  </a:lnTo>
                  <a:lnTo>
                    <a:pt x="232099" y="118578"/>
                  </a:lnTo>
                  <a:lnTo>
                    <a:pt x="299592" y="98805"/>
                  </a:lnTo>
                  <a:lnTo>
                    <a:pt x="341691" y="106746"/>
                  </a:lnTo>
                  <a:lnTo>
                    <a:pt x="381262" y="129447"/>
                  </a:lnTo>
                  <a:lnTo>
                    <a:pt x="417315" y="165229"/>
                  </a:lnTo>
                  <a:lnTo>
                    <a:pt x="448855" y="212412"/>
                  </a:lnTo>
                  <a:lnTo>
                    <a:pt x="474891" y="269316"/>
                  </a:lnTo>
                </a:path>
                <a:path w="1013460" h="961390">
                  <a:moveTo>
                    <a:pt x="551205" y="736244"/>
                  </a:moveTo>
                  <a:lnTo>
                    <a:pt x="578051" y="782324"/>
                  </a:lnTo>
                  <a:lnTo>
                    <a:pt x="608418" y="820293"/>
                  </a:lnTo>
                  <a:lnTo>
                    <a:pt x="641616" y="848927"/>
                  </a:lnTo>
                  <a:lnTo>
                    <a:pt x="676957" y="867005"/>
                  </a:lnTo>
                  <a:lnTo>
                    <a:pt x="713752" y="873302"/>
                  </a:lnTo>
                  <a:lnTo>
                    <a:pt x="748386" y="868225"/>
                  </a:lnTo>
                  <a:lnTo>
                    <a:pt x="811882" y="830018"/>
                  </a:lnTo>
                  <a:lnTo>
                    <a:pt x="839863" y="798493"/>
                  </a:lnTo>
                  <a:lnTo>
                    <a:pt x="864747" y="759760"/>
                  </a:lnTo>
                  <a:lnTo>
                    <a:pt x="886094" y="714619"/>
                  </a:lnTo>
                  <a:lnTo>
                    <a:pt x="903463" y="663875"/>
                  </a:lnTo>
                  <a:lnTo>
                    <a:pt x="916414" y="608331"/>
                  </a:lnTo>
                  <a:lnTo>
                    <a:pt x="924507" y="548790"/>
                  </a:lnTo>
                  <a:lnTo>
                    <a:pt x="927303" y="486054"/>
                  </a:lnTo>
                  <a:lnTo>
                    <a:pt x="924507" y="423318"/>
                  </a:lnTo>
                  <a:lnTo>
                    <a:pt x="916414" y="363777"/>
                  </a:lnTo>
                  <a:lnTo>
                    <a:pt x="903463" y="308232"/>
                  </a:lnTo>
                  <a:lnTo>
                    <a:pt x="886094" y="257489"/>
                  </a:lnTo>
                  <a:lnTo>
                    <a:pt x="864747" y="212348"/>
                  </a:lnTo>
                  <a:lnTo>
                    <a:pt x="839863" y="173614"/>
                  </a:lnTo>
                  <a:lnTo>
                    <a:pt x="811882" y="142090"/>
                  </a:lnTo>
                  <a:lnTo>
                    <a:pt x="781243" y="118578"/>
                  </a:lnTo>
                  <a:lnTo>
                    <a:pt x="713752" y="98805"/>
                  </a:lnTo>
                  <a:lnTo>
                    <a:pt x="671654" y="106746"/>
                  </a:lnTo>
                  <a:lnTo>
                    <a:pt x="632082" y="129447"/>
                  </a:lnTo>
                  <a:lnTo>
                    <a:pt x="596030" y="165229"/>
                  </a:lnTo>
                  <a:lnTo>
                    <a:pt x="564489" y="212412"/>
                  </a:lnTo>
                  <a:lnTo>
                    <a:pt x="538454" y="269316"/>
                  </a:lnTo>
                </a:path>
              </a:pathLst>
            </a:custGeom>
            <a:ln w="12700">
              <a:solidFill>
                <a:srgbClr val="808284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45916" y="875690"/>
              <a:ext cx="585470" cy="436245"/>
            </a:xfrm>
            <a:custGeom>
              <a:avLst/>
              <a:gdLst/>
              <a:ahLst/>
              <a:cxnLst/>
              <a:rect l="l" t="t" r="r" b="b"/>
              <a:pathLst>
                <a:path w="585470" h="436244">
                  <a:moveTo>
                    <a:pt x="0" y="0"/>
                  </a:moveTo>
                  <a:lnTo>
                    <a:pt x="45389" y="22250"/>
                  </a:lnTo>
                  <a:lnTo>
                    <a:pt x="0" y="50025"/>
                  </a:lnTo>
                </a:path>
                <a:path w="585470" h="436244">
                  <a:moveTo>
                    <a:pt x="585165" y="385838"/>
                  </a:moveTo>
                  <a:lnTo>
                    <a:pt x="539775" y="408076"/>
                  </a:lnTo>
                  <a:lnTo>
                    <a:pt x="585165" y="4358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033" y="623354"/>
              <a:ext cx="1065530" cy="877569"/>
            </a:xfrm>
            <a:custGeom>
              <a:avLst/>
              <a:gdLst/>
              <a:ahLst/>
              <a:cxnLst/>
              <a:rect l="l" t="t" r="r" b="b"/>
              <a:pathLst>
                <a:path w="1065529" h="877569">
                  <a:moveTo>
                    <a:pt x="142671" y="0"/>
                  </a:moveTo>
                  <a:lnTo>
                    <a:pt x="134848" y="49923"/>
                  </a:lnTo>
                  <a:lnTo>
                    <a:pt x="183641" y="28689"/>
                  </a:lnTo>
                </a:path>
                <a:path w="1065529" h="877569">
                  <a:moveTo>
                    <a:pt x="922591" y="0"/>
                  </a:moveTo>
                  <a:lnTo>
                    <a:pt x="930414" y="49923"/>
                  </a:lnTo>
                  <a:lnTo>
                    <a:pt x="881608" y="28689"/>
                  </a:lnTo>
                </a:path>
                <a:path w="1065529" h="877569">
                  <a:moveTo>
                    <a:pt x="195999" y="100990"/>
                  </a:moveTo>
                  <a:lnTo>
                    <a:pt x="188175" y="150914"/>
                  </a:lnTo>
                  <a:lnTo>
                    <a:pt x="236982" y="129679"/>
                  </a:lnTo>
                </a:path>
                <a:path w="1065529" h="877569">
                  <a:moveTo>
                    <a:pt x="869251" y="100990"/>
                  </a:moveTo>
                  <a:lnTo>
                    <a:pt x="877074" y="150914"/>
                  </a:lnTo>
                  <a:lnTo>
                    <a:pt x="828268" y="129679"/>
                  </a:lnTo>
                </a:path>
                <a:path w="1065529" h="877569">
                  <a:moveTo>
                    <a:pt x="198589" y="439394"/>
                  </a:moveTo>
                  <a:lnTo>
                    <a:pt x="227139" y="481114"/>
                  </a:lnTo>
                  <a:lnTo>
                    <a:pt x="248094" y="432181"/>
                  </a:lnTo>
                </a:path>
                <a:path w="1065529" h="877569">
                  <a:moveTo>
                    <a:pt x="866673" y="439394"/>
                  </a:moveTo>
                  <a:lnTo>
                    <a:pt x="838111" y="481114"/>
                  </a:lnTo>
                  <a:lnTo>
                    <a:pt x="817168" y="432181"/>
                  </a:lnTo>
                </a:path>
                <a:path w="1065529" h="877569">
                  <a:moveTo>
                    <a:pt x="83972" y="457568"/>
                  </a:moveTo>
                  <a:lnTo>
                    <a:pt x="112534" y="499275"/>
                  </a:lnTo>
                  <a:lnTo>
                    <a:pt x="133476" y="450342"/>
                  </a:lnTo>
                </a:path>
                <a:path w="1065529" h="877569">
                  <a:moveTo>
                    <a:pt x="981290" y="457568"/>
                  </a:moveTo>
                  <a:lnTo>
                    <a:pt x="952715" y="499275"/>
                  </a:lnTo>
                  <a:lnTo>
                    <a:pt x="931786" y="450342"/>
                  </a:lnTo>
                </a:path>
                <a:path w="1065529" h="877569">
                  <a:moveTo>
                    <a:pt x="0" y="487070"/>
                  </a:moveTo>
                  <a:lnTo>
                    <a:pt x="28549" y="528777"/>
                  </a:lnTo>
                  <a:lnTo>
                    <a:pt x="49504" y="479844"/>
                  </a:lnTo>
                </a:path>
                <a:path w="1065529" h="877569">
                  <a:moveTo>
                    <a:pt x="1065250" y="487070"/>
                  </a:moveTo>
                  <a:lnTo>
                    <a:pt x="1036713" y="528777"/>
                  </a:lnTo>
                  <a:lnTo>
                    <a:pt x="1015758" y="479844"/>
                  </a:lnTo>
                </a:path>
                <a:path w="1065529" h="877569">
                  <a:moveTo>
                    <a:pt x="125768" y="861098"/>
                  </a:moveTo>
                  <a:lnTo>
                    <a:pt x="173558" y="877557"/>
                  </a:lnTo>
                  <a:lnTo>
                    <a:pt x="161201" y="825792"/>
                  </a:lnTo>
                </a:path>
                <a:path w="1065529" h="877569">
                  <a:moveTo>
                    <a:pt x="939495" y="861098"/>
                  </a:moveTo>
                  <a:lnTo>
                    <a:pt x="891692" y="877557"/>
                  </a:lnTo>
                  <a:lnTo>
                    <a:pt x="904049" y="825792"/>
                  </a:lnTo>
                </a:path>
                <a:path w="1065529" h="877569">
                  <a:moveTo>
                    <a:pt x="187058" y="779399"/>
                  </a:moveTo>
                  <a:lnTo>
                    <a:pt x="234848" y="795845"/>
                  </a:lnTo>
                  <a:lnTo>
                    <a:pt x="222491" y="744080"/>
                  </a:lnTo>
                </a:path>
                <a:path w="1065529" h="877569">
                  <a:moveTo>
                    <a:pt x="878204" y="779399"/>
                  </a:moveTo>
                  <a:lnTo>
                    <a:pt x="830414" y="795845"/>
                  </a:lnTo>
                  <a:lnTo>
                    <a:pt x="842772" y="744080"/>
                  </a:lnTo>
                </a:path>
              </a:pathLst>
            </a:custGeom>
            <a:ln w="12700">
              <a:solidFill>
                <a:srgbClr val="8082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45523" y="875690"/>
              <a:ext cx="779780" cy="436245"/>
            </a:xfrm>
            <a:custGeom>
              <a:avLst/>
              <a:gdLst/>
              <a:ahLst/>
              <a:cxnLst/>
              <a:rect l="l" t="t" r="r" b="b"/>
              <a:pathLst>
                <a:path w="779779" h="436244">
                  <a:moveTo>
                    <a:pt x="765200" y="69557"/>
                  </a:moveTo>
                  <a:lnTo>
                    <a:pt x="728179" y="103949"/>
                  </a:lnTo>
                  <a:lnTo>
                    <a:pt x="779652" y="117436"/>
                  </a:lnTo>
                </a:path>
                <a:path w="779779" h="436244">
                  <a:moveTo>
                    <a:pt x="765200" y="192100"/>
                  </a:moveTo>
                  <a:lnTo>
                    <a:pt x="728179" y="226517"/>
                  </a:lnTo>
                  <a:lnTo>
                    <a:pt x="779652" y="240004"/>
                  </a:lnTo>
                </a:path>
                <a:path w="779779" h="436244">
                  <a:moveTo>
                    <a:pt x="765200" y="316941"/>
                  </a:moveTo>
                  <a:lnTo>
                    <a:pt x="728179" y="351332"/>
                  </a:lnTo>
                  <a:lnTo>
                    <a:pt x="779652" y="364832"/>
                  </a:lnTo>
                </a:path>
                <a:path w="779779" h="436244">
                  <a:moveTo>
                    <a:pt x="540562" y="0"/>
                  </a:moveTo>
                  <a:lnTo>
                    <a:pt x="585952" y="22250"/>
                  </a:lnTo>
                  <a:lnTo>
                    <a:pt x="540562" y="50025"/>
                  </a:lnTo>
                </a:path>
                <a:path w="779779" h="436244">
                  <a:moveTo>
                    <a:pt x="45389" y="385838"/>
                  </a:moveTo>
                  <a:lnTo>
                    <a:pt x="0" y="408076"/>
                  </a:lnTo>
                  <a:lnTo>
                    <a:pt x="45389" y="4358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62146" y="539750"/>
            <a:ext cx="1424940" cy="1049032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7968247" y="3808653"/>
            <a:ext cx="4189095" cy="3913504"/>
            <a:chOff x="2913646" y="3808653"/>
            <a:chExt cx="4189095" cy="3913504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646" y="3808653"/>
              <a:ext cx="4188548" cy="391331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97135" y="5579605"/>
              <a:ext cx="128270" cy="415290"/>
            </a:xfrm>
            <a:custGeom>
              <a:avLst/>
              <a:gdLst/>
              <a:ahLst/>
              <a:cxnLst/>
              <a:rect l="l" t="t" r="r" b="b"/>
              <a:pathLst>
                <a:path w="128270" h="415289">
                  <a:moveTo>
                    <a:pt x="128079" y="0"/>
                  </a:moveTo>
                  <a:lnTo>
                    <a:pt x="94134" y="22309"/>
                  </a:lnTo>
                  <a:lnTo>
                    <a:pt x="61472" y="29746"/>
                  </a:lnTo>
                  <a:lnTo>
                    <a:pt x="30094" y="22309"/>
                  </a:lnTo>
                  <a:lnTo>
                    <a:pt x="0" y="0"/>
                  </a:lnTo>
                  <a:lnTo>
                    <a:pt x="0" y="399897"/>
                  </a:lnTo>
                  <a:lnTo>
                    <a:pt x="31058" y="411048"/>
                  </a:lnTo>
                  <a:lnTo>
                    <a:pt x="62758" y="414766"/>
                  </a:lnTo>
                  <a:lnTo>
                    <a:pt x="95099" y="411048"/>
                  </a:lnTo>
                  <a:lnTo>
                    <a:pt x="128079" y="399897"/>
                  </a:lnTo>
                  <a:lnTo>
                    <a:pt x="128079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82683" y="5579605"/>
              <a:ext cx="574040" cy="415290"/>
            </a:xfrm>
            <a:custGeom>
              <a:avLst/>
              <a:gdLst/>
              <a:ahLst/>
              <a:cxnLst/>
              <a:rect l="l" t="t" r="r" b="b"/>
              <a:pathLst>
                <a:path w="574039" h="415289">
                  <a:moveTo>
                    <a:pt x="414451" y="0"/>
                  </a:moveTo>
                  <a:lnTo>
                    <a:pt x="444545" y="22309"/>
                  </a:lnTo>
                  <a:lnTo>
                    <a:pt x="475924" y="29746"/>
                  </a:lnTo>
                  <a:lnTo>
                    <a:pt x="508586" y="22309"/>
                  </a:lnTo>
                  <a:lnTo>
                    <a:pt x="542531" y="0"/>
                  </a:lnTo>
                  <a:lnTo>
                    <a:pt x="542531" y="399897"/>
                  </a:lnTo>
                  <a:lnTo>
                    <a:pt x="509551" y="411048"/>
                  </a:lnTo>
                  <a:lnTo>
                    <a:pt x="477210" y="414766"/>
                  </a:lnTo>
                  <a:lnTo>
                    <a:pt x="445510" y="411048"/>
                  </a:lnTo>
                  <a:lnTo>
                    <a:pt x="414451" y="399897"/>
                  </a:lnTo>
                  <a:lnTo>
                    <a:pt x="414451" y="0"/>
                  </a:lnTo>
                  <a:close/>
                </a:path>
                <a:path w="574039" h="415289">
                  <a:moveTo>
                    <a:pt x="544309" y="316928"/>
                  </a:moveTo>
                  <a:lnTo>
                    <a:pt x="556631" y="320141"/>
                  </a:lnTo>
                  <a:lnTo>
                    <a:pt x="565810" y="324770"/>
                  </a:lnTo>
                  <a:lnTo>
                    <a:pt x="571541" y="330619"/>
                  </a:lnTo>
                  <a:lnTo>
                    <a:pt x="573519" y="337489"/>
                  </a:lnTo>
                  <a:lnTo>
                    <a:pt x="564237" y="352055"/>
                  </a:lnTo>
                  <a:lnTo>
                    <a:pt x="540653" y="367236"/>
                  </a:lnTo>
                  <a:lnTo>
                    <a:pt x="509155" y="379173"/>
                  </a:lnTo>
                  <a:lnTo>
                    <a:pt x="476135" y="384009"/>
                  </a:lnTo>
                  <a:lnTo>
                    <a:pt x="0" y="3818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5289" y="5538482"/>
              <a:ext cx="202717" cy="3671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83863" y="4937468"/>
              <a:ext cx="2811145" cy="1656080"/>
            </a:xfrm>
            <a:custGeom>
              <a:avLst/>
              <a:gdLst/>
              <a:ahLst/>
              <a:cxnLst/>
              <a:rect l="l" t="t" r="r" b="b"/>
              <a:pathLst>
                <a:path w="2811145" h="1656079">
                  <a:moveTo>
                    <a:pt x="0" y="845807"/>
                  </a:moveTo>
                  <a:lnTo>
                    <a:pt x="2775204" y="845807"/>
                  </a:lnTo>
                </a:path>
                <a:path w="2811145" h="1656079">
                  <a:moveTo>
                    <a:pt x="136105" y="815771"/>
                  </a:moveTo>
                  <a:lnTo>
                    <a:pt x="18834" y="715645"/>
                  </a:lnTo>
                </a:path>
                <a:path w="2811145" h="1656079">
                  <a:moveTo>
                    <a:pt x="1538935" y="1207008"/>
                  </a:moveTo>
                  <a:lnTo>
                    <a:pt x="1344168" y="1397215"/>
                  </a:lnTo>
                </a:path>
                <a:path w="2811145" h="1656079">
                  <a:moveTo>
                    <a:pt x="2440533" y="1208849"/>
                  </a:moveTo>
                  <a:lnTo>
                    <a:pt x="2611526" y="1392631"/>
                  </a:lnTo>
                </a:path>
                <a:path w="2811145" h="1656079">
                  <a:moveTo>
                    <a:pt x="2646273" y="858634"/>
                  </a:moveTo>
                  <a:lnTo>
                    <a:pt x="2810865" y="907999"/>
                  </a:lnTo>
                </a:path>
                <a:path w="2811145" h="1656079">
                  <a:moveTo>
                    <a:pt x="1984248" y="1560880"/>
                  </a:moveTo>
                  <a:lnTo>
                    <a:pt x="1984248" y="1655991"/>
                  </a:lnTo>
                </a:path>
                <a:path w="2811145" h="1656079">
                  <a:moveTo>
                    <a:pt x="299923" y="469099"/>
                  </a:moveTo>
                  <a:lnTo>
                    <a:pt x="116128" y="239572"/>
                  </a:lnTo>
                </a:path>
                <a:path w="2811145" h="1656079">
                  <a:moveTo>
                    <a:pt x="1172248" y="441655"/>
                  </a:moveTo>
                  <a:lnTo>
                    <a:pt x="1356969" y="228600"/>
                  </a:lnTo>
                </a:path>
                <a:path w="2811145" h="1656079">
                  <a:moveTo>
                    <a:pt x="1408887" y="829056"/>
                  </a:moveTo>
                  <a:lnTo>
                    <a:pt x="2327148" y="245071"/>
                  </a:lnTo>
                </a:path>
                <a:path w="2811145" h="1656079">
                  <a:moveTo>
                    <a:pt x="729691" y="111556"/>
                  </a:moveTo>
                  <a:lnTo>
                    <a:pt x="72969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957820" y="1025650"/>
            <a:ext cx="4762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Voltaje</a:t>
            </a:r>
            <a:r>
              <a:rPr sz="750" spc="-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221F1F"/>
                </a:solidFill>
                <a:latin typeface="Microsoft Sans Serif"/>
                <a:cs typeface="Microsoft Sans Serif"/>
              </a:rPr>
              <a:t>CC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0445" y="1025662"/>
            <a:ext cx="4762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221F1F"/>
                </a:solidFill>
                <a:latin typeface="Microsoft Sans Serif"/>
                <a:cs typeface="Microsoft Sans Serif"/>
              </a:rPr>
              <a:t>Voltaje</a:t>
            </a:r>
            <a:r>
              <a:rPr sz="750" spc="-50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221F1F"/>
                </a:solidFill>
                <a:latin typeface="Microsoft Sans Serif"/>
                <a:cs typeface="Microsoft Sans Serif"/>
              </a:rPr>
              <a:t>CC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86507" y="1640658"/>
            <a:ext cx="3441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5</a:t>
            </a:r>
            <a:r>
              <a:rPr sz="60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vueltas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26749" y="1640658"/>
            <a:ext cx="3879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221F1F"/>
                </a:solidFill>
                <a:latin typeface="Microsoft Sans Serif"/>
                <a:cs typeface="Microsoft Sans Serif"/>
              </a:rPr>
              <a:t>10</a:t>
            </a:r>
            <a:r>
              <a:rPr sz="600" spc="-5" dirty="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21F1F"/>
                </a:solidFill>
                <a:latin typeface="Microsoft Sans Serif"/>
                <a:cs typeface="Microsoft Sans Serif"/>
              </a:rPr>
              <a:t>vueltas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61991" y="1996409"/>
            <a:ext cx="13023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Cambio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polaridad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770" y="1960848"/>
            <a:ext cx="40582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El.campo.magnético.de.un.electroimán.tiene.la.misma. </a:t>
            </a:r>
            <a:r>
              <a:rPr sz="1050" spc="30" dirty="0">
                <a:latin typeface="Microsoft Sans Serif"/>
                <a:cs typeface="Microsoft Sans Serif"/>
              </a:rPr>
              <a:t> características.como.imán.natural,.incluyendo.un.norte.y.un.sur.  </a:t>
            </a:r>
            <a:r>
              <a:rPr sz="1050" spc="15" dirty="0">
                <a:latin typeface="Microsoft Sans Serif"/>
                <a:cs typeface="Microsoft Sans Serif"/>
              </a:rPr>
              <a:t>polo..Sin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embargo,.cuando.la.dirección.del.flujo.de.corriente.a.través. </a:t>
            </a:r>
            <a:r>
              <a:rPr sz="1050" spc="30" dirty="0">
                <a:latin typeface="Microsoft Sans Serif"/>
                <a:cs typeface="Microsoft Sans Serif"/>
              </a:rPr>
              <a:t> el.electroimán.cambia,.la.polaridad.del.electroimán.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cambios..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68" y="3056861"/>
            <a:ext cx="3801110" cy="896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La.polaridad.de.un.electroimán.conectado.a.una.corriente.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cambios.de.fuente.en.la.</a:t>
            </a:r>
            <a:r>
              <a:rPr sz="1000" b="1" spc="15" dirty="0">
                <a:latin typeface="Arial"/>
                <a:cs typeface="Arial"/>
              </a:rPr>
              <a:t>frecuencia</a:t>
            </a:r>
            <a:r>
              <a:rPr sz="1000" spc="15" dirty="0">
                <a:latin typeface="Microsoft Sans Serif"/>
                <a:cs typeface="Microsoft Sans Serif"/>
              </a:rPr>
              <a:t>.de.la.fuente.de.CA..Este.es.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demostrado.en.la.siguiente.ilustración..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R="742315" algn="ctr"/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94221" y="4207230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64330" y="4232630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27528" y="4671034"/>
            <a:ext cx="160655" cy="24686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7145">
              <a:spcBef>
                <a:spcPts val="145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1000" spc="15" dirty="0">
                <a:latin typeface="Microsoft Sans Serif"/>
                <a:cs typeface="Microsoft Sans Serif"/>
              </a:rPr>
              <a:t>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90724" y="5108929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79823" y="502002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75228" y="500732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60813" y="5134329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091228" y="502002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22297" y="5439128"/>
            <a:ext cx="7289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9740" algn="l"/>
                <a:tab pos="642620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000" spc="15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573828" y="5731228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10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622626" y="6353530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986328" y="629002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370628" y="6290028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667326" y="6378929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638626" y="6594828"/>
            <a:ext cx="1555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626117" y="7102828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670816" y="7128228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821" y="7572729"/>
            <a:ext cx="4451985" cy="189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1555" algn="ctr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momento. </a:t>
            </a:r>
            <a:r>
              <a:rPr sz="900" spc="25" dirty="0">
                <a:latin typeface="Microsoft Sans Serif"/>
                <a:cs typeface="Microsoft Sans Serif"/>
              </a:rPr>
              <a:t>,.no.hay.flujo.de.corriente.y.no.hay.campo.magnético.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producido..En.el.momento.2,.la.corriente.está.fluyendo.en.una.dirección.positiva,.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y.un.campo.magnético.se.acumula.alrededor.del.electroimán..Nota.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que.el.polo.sur.está.en.la.parte.superior.y.el.polo.norte.está.en.la.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inferior..En.el.momento.3,.el.flujo.de.corriente.está.en.su.valor.máximo.positivo,.y.  la.fuerza.del.campo.electromagnético.también.ha.alcanzado..En. </a:t>
            </a:r>
            <a:r>
              <a:rPr sz="900" spc="25" dirty="0">
                <a:latin typeface="Microsoft Sans Serif"/>
                <a:cs typeface="Microsoft Sans Serif"/>
              </a:rPr>
              <a:t> tiempo.4,.el.flujo.de.corriente.disminuye.y.el.campo.magnético.empieza.a.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colapso.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65385" y="4305669"/>
            <a:ext cx="1182751" cy="24150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73986" y="4299878"/>
            <a:ext cx="995121" cy="24196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87944" y="5678882"/>
            <a:ext cx="572770" cy="902969"/>
            <a:chOff x="2933344" y="5678881"/>
            <a:chExt cx="572770" cy="902969"/>
          </a:xfrm>
        </p:grpSpPr>
        <p:sp>
          <p:nvSpPr>
            <p:cNvPr id="5" name="object 5"/>
            <p:cNvSpPr/>
            <p:nvPr/>
          </p:nvSpPr>
          <p:spPr>
            <a:xfrm>
              <a:off x="2984246" y="5719953"/>
              <a:ext cx="519430" cy="160655"/>
            </a:xfrm>
            <a:custGeom>
              <a:avLst/>
              <a:gdLst/>
              <a:ahLst/>
              <a:cxnLst/>
              <a:rect l="l" t="t" r="r" b="b"/>
              <a:pathLst>
                <a:path w="519429" h="160654">
                  <a:moveTo>
                    <a:pt x="500621" y="0"/>
                  </a:moveTo>
                  <a:lnTo>
                    <a:pt x="0" y="0"/>
                  </a:lnTo>
                  <a:lnTo>
                    <a:pt x="27924" y="42490"/>
                  </a:lnTo>
                  <a:lnTo>
                    <a:pt x="37233" y="83378"/>
                  </a:lnTo>
                  <a:lnTo>
                    <a:pt x="27924" y="122661"/>
                  </a:lnTo>
                  <a:lnTo>
                    <a:pt x="0" y="160337"/>
                  </a:lnTo>
                  <a:lnTo>
                    <a:pt x="500621" y="160337"/>
                  </a:lnTo>
                  <a:lnTo>
                    <a:pt x="514580" y="121461"/>
                  </a:lnTo>
                  <a:lnTo>
                    <a:pt x="519233" y="81778"/>
                  </a:lnTo>
                  <a:lnTo>
                    <a:pt x="514580" y="41290"/>
                  </a:lnTo>
                  <a:lnTo>
                    <a:pt x="500621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84246" y="5681167"/>
              <a:ext cx="519430" cy="898525"/>
            </a:xfrm>
            <a:custGeom>
              <a:avLst/>
              <a:gdLst/>
              <a:ahLst/>
              <a:cxnLst/>
              <a:rect l="l" t="t" r="r" b="b"/>
              <a:pathLst>
                <a:path w="519429" h="898525">
                  <a:moveTo>
                    <a:pt x="0" y="199123"/>
                  </a:moveTo>
                  <a:lnTo>
                    <a:pt x="27924" y="161447"/>
                  </a:lnTo>
                  <a:lnTo>
                    <a:pt x="37233" y="122164"/>
                  </a:lnTo>
                  <a:lnTo>
                    <a:pt x="27924" y="81276"/>
                  </a:lnTo>
                  <a:lnTo>
                    <a:pt x="0" y="38785"/>
                  </a:lnTo>
                  <a:lnTo>
                    <a:pt x="500621" y="38785"/>
                  </a:lnTo>
                  <a:lnTo>
                    <a:pt x="514580" y="80076"/>
                  </a:lnTo>
                  <a:lnTo>
                    <a:pt x="519233" y="120564"/>
                  </a:lnTo>
                  <a:lnTo>
                    <a:pt x="514580" y="160247"/>
                  </a:lnTo>
                  <a:lnTo>
                    <a:pt x="500621" y="199123"/>
                  </a:lnTo>
                  <a:lnTo>
                    <a:pt x="0" y="199123"/>
                  </a:lnTo>
                  <a:close/>
                </a:path>
                <a:path w="519429" h="898525">
                  <a:moveTo>
                    <a:pt x="18796" y="199123"/>
                  </a:moveTo>
                  <a:lnTo>
                    <a:pt x="18796" y="884605"/>
                  </a:lnTo>
                  <a:lnTo>
                    <a:pt x="105486" y="898143"/>
                  </a:lnTo>
                </a:path>
                <a:path w="519429" h="898525">
                  <a:moveTo>
                    <a:pt x="396748" y="36588"/>
                  </a:moveTo>
                  <a:lnTo>
                    <a:pt x="400770" y="21147"/>
                  </a:lnTo>
                  <a:lnTo>
                    <a:pt x="406569" y="9650"/>
                  </a:lnTo>
                  <a:lnTo>
                    <a:pt x="413891" y="2475"/>
                  </a:lnTo>
                  <a:lnTo>
                    <a:pt x="422478" y="0"/>
                  </a:lnTo>
                  <a:lnTo>
                    <a:pt x="440726" y="16192"/>
                  </a:lnTo>
                  <a:lnTo>
                    <a:pt x="459735" y="53338"/>
                  </a:lnTo>
                  <a:lnTo>
                    <a:pt x="474679" y="94292"/>
                  </a:lnTo>
                  <a:lnTo>
                    <a:pt x="480733" y="121907"/>
                  </a:lnTo>
                  <a:lnTo>
                    <a:pt x="478028" y="877836"/>
                  </a:lnTo>
                  <a:lnTo>
                    <a:pt x="381850" y="8954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3344" y="5679503"/>
              <a:ext cx="458472" cy="25261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970431" y="4297134"/>
            <a:ext cx="627380" cy="1175385"/>
            <a:chOff x="2915831" y="4297133"/>
            <a:chExt cx="627380" cy="1175385"/>
          </a:xfrm>
        </p:grpSpPr>
        <p:sp>
          <p:nvSpPr>
            <p:cNvPr id="9" name="object 9"/>
            <p:cNvSpPr/>
            <p:nvPr/>
          </p:nvSpPr>
          <p:spPr>
            <a:xfrm>
              <a:off x="2982493" y="5270779"/>
              <a:ext cx="519430" cy="160655"/>
            </a:xfrm>
            <a:custGeom>
              <a:avLst/>
              <a:gdLst/>
              <a:ahLst/>
              <a:cxnLst/>
              <a:rect l="l" t="t" r="r" b="b"/>
              <a:pathLst>
                <a:path w="519429" h="160654">
                  <a:moveTo>
                    <a:pt x="500621" y="0"/>
                  </a:moveTo>
                  <a:lnTo>
                    <a:pt x="0" y="0"/>
                  </a:lnTo>
                  <a:lnTo>
                    <a:pt x="27932" y="37681"/>
                  </a:lnTo>
                  <a:lnTo>
                    <a:pt x="37242" y="76965"/>
                  </a:lnTo>
                  <a:lnTo>
                    <a:pt x="27932" y="117854"/>
                  </a:lnTo>
                  <a:lnTo>
                    <a:pt x="0" y="160350"/>
                  </a:lnTo>
                  <a:lnTo>
                    <a:pt x="500621" y="160350"/>
                  </a:lnTo>
                  <a:lnTo>
                    <a:pt x="514587" y="119059"/>
                  </a:lnTo>
                  <a:lnTo>
                    <a:pt x="519242" y="78570"/>
                  </a:lnTo>
                  <a:lnTo>
                    <a:pt x="514587" y="38883"/>
                  </a:lnTo>
                  <a:lnTo>
                    <a:pt x="500621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82493" y="4697755"/>
              <a:ext cx="519430" cy="772160"/>
            </a:xfrm>
            <a:custGeom>
              <a:avLst/>
              <a:gdLst/>
              <a:ahLst/>
              <a:cxnLst/>
              <a:rect l="l" t="t" r="r" b="b"/>
              <a:pathLst>
                <a:path w="519429" h="772160">
                  <a:moveTo>
                    <a:pt x="0" y="573024"/>
                  </a:moveTo>
                  <a:lnTo>
                    <a:pt x="27932" y="610705"/>
                  </a:lnTo>
                  <a:lnTo>
                    <a:pt x="37242" y="649989"/>
                  </a:lnTo>
                  <a:lnTo>
                    <a:pt x="27932" y="690878"/>
                  </a:lnTo>
                  <a:lnTo>
                    <a:pt x="0" y="733374"/>
                  </a:lnTo>
                  <a:lnTo>
                    <a:pt x="500621" y="733374"/>
                  </a:lnTo>
                  <a:lnTo>
                    <a:pt x="514587" y="692083"/>
                  </a:lnTo>
                  <a:lnTo>
                    <a:pt x="519242" y="651594"/>
                  </a:lnTo>
                  <a:lnTo>
                    <a:pt x="514587" y="611907"/>
                  </a:lnTo>
                  <a:lnTo>
                    <a:pt x="500621" y="573024"/>
                  </a:lnTo>
                  <a:lnTo>
                    <a:pt x="0" y="573024"/>
                  </a:lnTo>
                  <a:close/>
                </a:path>
                <a:path w="519429" h="772160">
                  <a:moveTo>
                    <a:pt x="18795" y="573024"/>
                  </a:moveTo>
                  <a:lnTo>
                    <a:pt x="17449" y="0"/>
                  </a:lnTo>
                </a:path>
                <a:path w="519429" h="772160">
                  <a:moveTo>
                    <a:pt x="396760" y="735584"/>
                  </a:moveTo>
                  <a:lnTo>
                    <a:pt x="400781" y="751012"/>
                  </a:lnTo>
                  <a:lnTo>
                    <a:pt x="406577" y="762506"/>
                  </a:lnTo>
                  <a:lnTo>
                    <a:pt x="413898" y="769682"/>
                  </a:lnTo>
                  <a:lnTo>
                    <a:pt x="422490" y="772160"/>
                  </a:lnTo>
                  <a:lnTo>
                    <a:pt x="440739" y="759587"/>
                  </a:lnTo>
                  <a:lnTo>
                    <a:pt x="459747" y="728473"/>
                  </a:lnTo>
                  <a:lnTo>
                    <a:pt x="474692" y="688722"/>
                  </a:lnTo>
                  <a:lnTo>
                    <a:pt x="480745" y="650239"/>
                  </a:lnTo>
                  <a:lnTo>
                    <a:pt x="47802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1604" y="5218963"/>
              <a:ext cx="458472" cy="2526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18117" y="4299419"/>
              <a:ext cx="622935" cy="396240"/>
            </a:xfrm>
            <a:custGeom>
              <a:avLst/>
              <a:gdLst/>
              <a:ahLst/>
              <a:cxnLst/>
              <a:rect l="l" t="t" r="r" b="b"/>
              <a:pathLst>
                <a:path w="622935" h="396239">
                  <a:moveTo>
                    <a:pt x="0" y="0"/>
                  </a:moveTo>
                  <a:lnTo>
                    <a:pt x="622731" y="0"/>
                  </a:lnTo>
                  <a:lnTo>
                    <a:pt x="622731" y="396062"/>
                  </a:lnTo>
                  <a:lnTo>
                    <a:pt x="0" y="39606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34093" y="4335411"/>
              <a:ext cx="50165" cy="92075"/>
            </a:xfrm>
            <a:custGeom>
              <a:avLst/>
              <a:gdLst/>
              <a:ahLst/>
              <a:cxnLst/>
              <a:rect l="l" t="t" r="r" b="b"/>
              <a:pathLst>
                <a:path w="50164" h="92075">
                  <a:moveTo>
                    <a:pt x="29197" y="0"/>
                  </a:moveTo>
                  <a:lnTo>
                    <a:pt x="20637" y="0"/>
                  </a:lnTo>
                  <a:lnTo>
                    <a:pt x="16840" y="762"/>
                  </a:lnTo>
                  <a:lnTo>
                    <a:pt x="0" y="54788"/>
                  </a:lnTo>
                  <a:lnTo>
                    <a:pt x="227" y="62106"/>
                  </a:lnTo>
                  <a:lnTo>
                    <a:pt x="20586" y="91719"/>
                  </a:lnTo>
                  <a:lnTo>
                    <a:pt x="29197" y="91719"/>
                  </a:lnTo>
                  <a:lnTo>
                    <a:pt x="32994" y="90957"/>
                  </a:lnTo>
                  <a:lnTo>
                    <a:pt x="39522" y="87947"/>
                  </a:lnTo>
                  <a:lnTo>
                    <a:pt x="42214" y="85725"/>
                  </a:lnTo>
                  <a:lnTo>
                    <a:pt x="44968" y="81915"/>
                  </a:lnTo>
                  <a:lnTo>
                    <a:pt x="19570" y="81915"/>
                  </a:lnTo>
                  <a:lnTo>
                    <a:pt x="16040" y="79908"/>
                  </a:lnTo>
                  <a:lnTo>
                    <a:pt x="11226" y="45897"/>
                  </a:lnTo>
                  <a:lnTo>
                    <a:pt x="11405" y="34952"/>
                  </a:lnTo>
                  <a:lnTo>
                    <a:pt x="19570" y="9817"/>
                  </a:lnTo>
                  <a:lnTo>
                    <a:pt x="45006" y="9817"/>
                  </a:lnTo>
                  <a:lnTo>
                    <a:pt x="42214" y="5943"/>
                  </a:lnTo>
                  <a:lnTo>
                    <a:pt x="39522" y="3733"/>
                  </a:lnTo>
                  <a:lnTo>
                    <a:pt x="32994" y="736"/>
                  </a:lnTo>
                  <a:lnTo>
                    <a:pt x="29197" y="0"/>
                  </a:lnTo>
                  <a:close/>
                </a:path>
                <a:path w="50164" h="92075">
                  <a:moveTo>
                    <a:pt x="45006" y="9817"/>
                  </a:moveTo>
                  <a:lnTo>
                    <a:pt x="29921" y="9817"/>
                  </a:lnTo>
                  <a:lnTo>
                    <a:pt x="33502" y="11874"/>
                  </a:lnTo>
                  <a:lnTo>
                    <a:pt x="35445" y="15963"/>
                  </a:lnTo>
                  <a:lnTo>
                    <a:pt x="36729" y="20135"/>
                  </a:lnTo>
                  <a:lnTo>
                    <a:pt x="37646" y="26516"/>
                  </a:lnTo>
                  <a:lnTo>
                    <a:pt x="38186" y="34952"/>
                  </a:lnTo>
                  <a:lnTo>
                    <a:pt x="38379" y="45897"/>
                  </a:lnTo>
                  <a:lnTo>
                    <a:pt x="38191" y="56811"/>
                  </a:lnTo>
                  <a:lnTo>
                    <a:pt x="29959" y="81915"/>
                  </a:lnTo>
                  <a:lnTo>
                    <a:pt x="44968" y="81915"/>
                  </a:lnTo>
                  <a:lnTo>
                    <a:pt x="49571" y="29724"/>
                  </a:lnTo>
                  <a:lnTo>
                    <a:pt x="49276" y="23888"/>
                  </a:lnTo>
                  <a:lnTo>
                    <a:pt x="47663" y="15112"/>
                  </a:lnTo>
                  <a:lnTo>
                    <a:pt x="46278" y="11582"/>
                  </a:lnTo>
                  <a:lnTo>
                    <a:pt x="45006" y="98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51009" y="4396155"/>
              <a:ext cx="146685" cy="128270"/>
            </a:xfrm>
            <a:custGeom>
              <a:avLst/>
              <a:gdLst/>
              <a:ahLst/>
              <a:cxnLst/>
              <a:rect l="l" t="t" r="r" b="b"/>
              <a:pathLst>
                <a:path w="146685" h="128270">
                  <a:moveTo>
                    <a:pt x="146558" y="56908"/>
                  </a:moveTo>
                  <a:lnTo>
                    <a:pt x="104216" y="127876"/>
                  </a:lnTo>
                </a:path>
                <a:path w="146685" h="128270">
                  <a:moveTo>
                    <a:pt x="21031" y="0"/>
                  </a:moveTo>
                  <a:lnTo>
                    <a:pt x="16587" y="17687"/>
                  </a:lnTo>
                  <a:lnTo>
                    <a:pt x="11544" y="35204"/>
                  </a:lnTo>
                  <a:lnTo>
                    <a:pt x="5986" y="52720"/>
                  </a:lnTo>
                  <a:lnTo>
                    <a:pt x="0" y="704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34880" y="4377867"/>
              <a:ext cx="1270" cy="71755"/>
            </a:xfrm>
            <a:custGeom>
              <a:avLst/>
              <a:gdLst/>
              <a:ahLst/>
              <a:cxnLst/>
              <a:rect l="l" t="t" r="r" b="b"/>
              <a:pathLst>
                <a:path w="1269" h="71754">
                  <a:moveTo>
                    <a:pt x="342" y="-2286"/>
                  </a:moveTo>
                  <a:lnTo>
                    <a:pt x="342" y="73609"/>
                  </a:lnTo>
                </a:path>
              </a:pathLst>
            </a:custGeom>
            <a:ln w="52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68485" y="4392498"/>
              <a:ext cx="511175" cy="120650"/>
            </a:xfrm>
            <a:custGeom>
              <a:avLst/>
              <a:gdLst/>
              <a:ahLst/>
              <a:cxnLst/>
              <a:rect l="l" t="t" r="r" b="b"/>
              <a:pathLst>
                <a:path w="511175" h="120650">
                  <a:moveTo>
                    <a:pt x="127406" y="0"/>
                  </a:moveTo>
                  <a:lnTo>
                    <a:pt x="133392" y="17830"/>
                  </a:lnTo>
                  <a:lnTo>
                    <a:pt x="138950" y="35661"/>
                  </a:lnTo>
                  <a:lnTo>
                    <a:pt x="143994" y="53492"/>
                  </a:lnTo>
                  <a:lnTo>
                    <a:pt x="148437" y="71323"/>
                  </a:lnTo>
                </a:path>
                <a:path w="511175" h="120650">
                  <a:moveTo>
                    <a:pt x="0" y="49110"/>
                  </a:moveTo>
                  <a:lnTo>
                    <a:pt x="42354" y="120091"/>
                  </a:lnTo>
                </a:path>
                <a:path w="511175" h="120650">
                  <a:moveTo>
                    <a:pt x="20612" y="84607"/>
                  </a:moveTo>
                  <a:lnTo>
                    <a:pt x="57591" y="62873"/>
                  </a:lnTo>
                  <a:lnTo>
                    <a:pt x="100788" y="44822"/>
                  </a:lnTo>
                  <a:lnTo>
                    <a:pt x="149102" y="31113"/>
                  </a:lnTo>
                  <a:lnTo>
                    <a:pt x="201436" y="22404"/>
                  </a:lnTo>
                  <a:lnTo>
                    <a:pt x="256692" y="19354"/>
                  </a:lnTo>
                  <a:lnTo>
                    <a:pt x="318311" y="22954"/>
                  </a:lnTo>
                  <a:lnTo>
                    <a:pt x="375846" y="33312"/>
                  </a:lnTo>
                  <a:lnTo>
                    <a:pt x="427956" y="49768"/>
                  </a:lnTo>
                  <a:lnTo>
                    <a:pt x="473305" y="71663"/>
                  </a:lnTo>
                  <a:lnTo>
                    <a:pt x="510552" y="983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6214" y="4522914"/>
              <a:ext cx="218898" cy="15180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8146237" y="6439090"/>
            <a:ext cx="280670" cy="280670"/>
            <a:chOff x="3091637" y="6439090"/>
            <a:chExt cx="280670" cy="28067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7245" y="6506807"/>
              <a:ext cx="256705" cy="14743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093923" y="6441376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7934" y="0"/>
                  </a:moveTo>
                  <a:lnTo>
                    <a:pt x="181457" y="7051"/>
                  </a:lnTo>
                  <a:lnTo>
                    <a:pt x="219312" y="26673"/>
                  </a:lnTo>
                  <a:lnTo>
                    <a:pt x="249199" y="56562"/>
                  </a:lnTo>
                  <a:lnTo>
                    <a:pt x="268818" y="94416"/>
                  </a:lnTo>
                  <a:lnTo>
                    <a:pt x="275869" y="137934"/>
                  </a:lnTo>
                  <a:lnTo>
                    <a:pt x="268818" y="181459"/>
                  </a:lnTo>
                  <a:lnTo>
                    <a:pt x="249199" y="219317"/>
                  </a:lnTo>
                  <a:lnTo>
                    <a:pt x="219312" y="249208"/>
                  </a:lnTo>
                  <a:lnTo>
                    <a:pt x="181457" y="268830"/>
                  </a:lnTo>
                  <a:lnTo>
                    <a:pt x="137934" y="275882"/>
                  </a:lnTo>
                  <a:lnTo>
                    <a:pt x="94416" y="268830"/>
                  </a:lnTo>
                  <a:lnTo>
                    <a:pt x="56562" y="249208"/>
                  </a:lnTo>
                  <a:lnTo>
                    <a:pt x="26673" y="219317"/>
                  </a:lnTo>
                  <a:lnTo>
                    <a:pt x="7051" y="181459"/>
                  </a:lnTo>
                  <a:lnTo>
                    <a:pt x="0" y="137934"/>
                  </a:lnTo>
                  <a:lnTo>
                    <a:pt x="7051" y="94416"/>
                  </a:lnTo>
                  <a:lnTo>
                    <a:pt x="26673" y="56562"/>
                  </a:lnTo>
                  <a:lnTo>
                    <a:pt x="56562" y="26673"/>
                  </a:lnTo>
                  <a:lnTo>
                    <a:pt x="94416" y="7051"/>
                  </a:lnTo>
                  <a:lnTo>
                    <a:pt x="13793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57718" y="488394"/>
            <a:ext cx="4084954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En.el.tiempo.5,.no.fluye.corriente.y.no.hay.campo.magnético.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producido..En.el.tiempo.6,.la.corriente.está.aumentando.en.la.negativa. </a:t>
            </a:r>
            <a:r>
              <a:rPr sz="950" spc="-24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dirección..Observe.que.la.polaridad.del.campo.electromagnético.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ha.cambiado..El.polo.norte.está.ahora.en.la.parte.superior,.y.el.sur. </a:t>
            </a:r>
            <a:r>
              <a:rPr sz="950" spc="25" dirty="0">
                <a:latin typeface="Microsoft Sans Serif"/>
                <a:cs typeface="Microsoft Sans Serif"/>
              </a:rPr>
              <a:t> el.polo.está.en.la.parte.inferior..La.mitad.negativa.del.ciclo.continúa.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a.tiempos.7.y. ,.regresando.a.cero.en.el.momento.9..Para.un.60.Hz.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alimentación.de.CA,.este.proceso.se.repite.60.veces.por.segundo..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22" name="object 22"/>
          <p:cNvSpPr txBox="1"/>
          <p:nvPr/>
        </p:nvSpPr>
        <p:spPr>
          <a:xfrm>
            <a:off x="5761900" y="1970426"/>
            <a:ext cx="119316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latin typeface="Arial"/>
                <a:cs typeface="Arial"/>
              </a:rPr>
              <a:t>Voltaje</a:t>
            </a:r>
            <a:r>
              <a:rPr sz="1100" b="1" spc="-7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inducido</a:t>
            </a:r>
            <a:r>
              <a:rPr sz="1100" spc="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680" y="1947565"/>
            <a:ext cx="4228465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En.los.ejemplos.anteriores,.la.bobina.estaba.conectada.directamente.a. </a:t>
            </a:r>
            <a:r>
              <a:rPr sz="800" spc="20" dirty="0">
                <a:latin typeface="Microsoft Sans Serif"/>
                <a:cs typeface="Microsoft Sans Serif"/>
              </a:rPr>
              <a:t> una.fuente.de.alimentación..Sin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embargo,.un.voltaje.puede.ser.</a:t>
            </a:r>
            <a:r>
              <a:rPr sz="800" b="1" spc="20" dirty="0">
                <a:latin typeface="Arial"/>
                <a:cs typeface="Arial"/>
              </a:rPr>
              <a:t>inducido</a:t>
            </a:r>
            <a:r>
              <a:rPr sz="800" spc="20" dirty="0">
                <a:latin typeface="Microsoft Sans Serif"/>
                <a:cs typeface="Microsoft Sans Serif"/>
              </a:rPr>
              <a:t>.a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través.de.un.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conductor.simplemente.moviéndolo.a </a:t>
            </a:r>
            <a:r>
              <a:rPr sz="800" spc="15" dirty="0">
                <a:latin typeface="Microsoft Sans Serif"/>
                <a:cs typeface="Microsoft Sans Serif"/>
              </a:rPr>
              <a:t>través.de.un.campo.magnético..Este. </a:t>
            </a:r>
            <a:r>
              <a:rPr sz="800" spc="20" dirty="0">
                <a:latin typeface="Microsoft Sans Serif"/>
                <a:cs typeface="Microsoft Sans Serif"/>
              </a:rPr>
              <a:t> mismo.efecto.se.provoca.cuando.un.conductor.estacionario.se.encuentra.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un.campo.magnético.cambiante..Este.principio.eléctrico.es.crítico.para.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el.funcionamiento.de.los.motores.de.inducción.de.CA..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694" y="3235346"/>
            <a:ext cx="43453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5" dirty="0">
                <a:latin typeface="Microsoft Sans Serif"/>
                <a:cs typeface="Microsoft Sans Serif"/>
              </a:rPr>
              <a:t>En.la.siguiente.ilustración,.un.electroimán.está.conectado.a.un. 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Fuente.de.alimentación.CA..Se.coloca.otro.electroimán.encima..El.  </a:t>
            </a:r>
            <a:r>
              <a:rPr sz="1100" spc="30" dirty="0">
                <a:latin typeface="Microsoft Sans Serif"/>
                <a:cs typeface="Microsoft Sans Serif"/>
              </a:rPr>
              <a:t>segundo.electroimán.está.en.un.circuito.separado.y.no.hay. 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conexión.física.entre.los.dos.circuitos.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72029" y="4175959"/>
            <a:ext cx="42608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5" dirty="0">
                <a:latin typeface="Microsoft Sans Serif"/>
                <a:cs typeface="Microsoft Sans Serif"/>
              </a:rPr>
              <a:t>Amperímetro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78529" y="4175959"/>
            <a:ext cx="42608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5" dirty="0">
                <a:latin typeface="Microsoft Sans Serif"/>
                <a:cs typeface="Microsoft Sans Serif"/>
              </a:rPr>
              <a:t>Amperímetro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650129" y="4175959"/>
            <a:ext cx="42608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5" dirty="0">
                <a:latin typeface="Microsoft Sans Serif"/>
                <a:cs typeface="Microsoft Sans Serif"/>
              </a:rPr>
              <a:t>Amperímetro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48230" y="6739249"/>
            <a:ext cx="3257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Hora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80120" y="6764650"/>
            <a:ext cx="3168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0" dirty="0">
                <a:latin typeface="Microsoft Sans Serif"/>
                <a:cs typeface="Microsoft Sans Serif"/>
              </a:rPr>
              <a:t>tiempo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2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13616" y="6764650"/>
            <a:ext cx="33083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Tiempo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3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730" y="7163454"/>
            <a:ext cx="4373245" cy="2225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Esta.ilustración.muestra.la.acumulación.de.flujo.magnético.durante.la. </a:t>
            </a:r>
            <a:r>
              <a:rPr sz="850" spc="50" dirty="0">
                <a:latin typeface="Microsoft Sans Serif"/>
                <a:cs typeface="Microsoft Sans Serif"/>
              </a:rPr>
              <a:t>primer </a:t>
            </a:r>
            <a:r>
              <a:rPr sz="850" spc="5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cuarto.de.la.forma.de.onda.de.CA..En.el.momento. ,.voltaje.y.corriente.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son.cero.en.ambos.circuitos..En.el.momento.2,.el.voltaje.y.la.corriente.son. </a:t>
            </a:r>
            <a:r>
              <a:rPr sz="850" spc="25" dirty="0">
                <a:latin typeface="Microsoft Sans Serif"/>
                <a:cs typeface="Microsoft Sans Serif"/>
              </a:rPr>
              <a:t> aumentando.en.el.circuito.inferior..A</a:t>
            </a:r>
            <a:r>
              <a:rPr sz="850" spc="1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medida.que.el.campo.magnético.se.acumula.en.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el.electroimán.inferior,.las.líneas.de.flujo.de.su.campo.magnético. corte.a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través.del.electroimán.superior.e.induzca.un.voltaje.a.través.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el.electroimán..Esto.hace.que.la.corriente.fluya.a.través.del. </a:t>
            </a:r>
            <a:r>
              <a:rPr sz="850" spc="20" dirty="0">
                <a:latin typeface="Microsoft Sans Serif"/>
                <a:cs typeface="Microsoft Sans Serif"/>
              </a:rPr>
              <a:t> amperímetro..En.el.tiempo.3,.el.flujo.de.corriente.ha.alcanzado.su.máximo.en.ambos. </a:t>
            </a:r>
            <a:r>
              <a:rPr sz="850" spc="25" dirty="0">
                <a:latin typeface="Microsoft Sans Serif"/>
                <a:cs typeface="Microsoft Sans Serif"/>
              </a:rPr>
              <a:t> circuitos..Como.en.el.ejemplo.anterior,.el.campo.magnético.alrededor.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cada.bobina.se.expande.y.colapsa.en.cada.medio.ciclo.y.se.invierte.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polaridad.de.un.medio.ciclo.a.otro.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9600" y="4535995"/>
            <a:ext cx="4320540" cy="4464050"/>
            <a:chOff x="2925000" y="4535995"/>
            <a:chExt cx="4320540" cy="4464050"/>
          </a:xfrm>
        </p:grpSpPr>
        <p:sp>
          <p:nvSpPr>
            <p:cNvPr id="3" name="object 3"/>
            <p:cNvSpPr/>
            <p:nvPr/>
          </p:nvSpPr>
          <p:spPr>
            <a:xfrm>
              <a:off x="2931350" y="4542345"/>
              <a:ext cx="4307840" cy="4451350"/>
            </a:xfrm>
            <a:custGeom>
              <a:avLst/>
              <a:gdLst/>
              <a:ahLst/>
              <a:cxnLst/>
              <a:rect l="l" t="t" r="r" b="b"/>
              <a:pathLst>
                <a:path w="4307840" h="4451350">
                  <a:moveTo>
                    <a:pt x="4307293" y="0"/>
                  </a:moveTo>
                  <a:lnTo>
                    <a:pt x="0" y="0"/>
                  </a:lnTo>
                  <a:lnTo>
                    <a:pt x="0" y="4451299"/>
                  </a:lnTo>
                  <a:lnTo>
                    <a:pt x="4307293" y="4451299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31350" y="4542345"/>
              <a:ext cx="4307840" cy="4451350"/>
            </a:xfrm>
            <a:custGeom>
              <a:avLst/>
              <a:gdLst/>
              <a:ahLst/>
              <a:cxnLst/>
              <a:rect l="l" t="t" r="r" b="b"/>
              <a:pathLst>
                <a:path w="4307840" h="4451350">
                  <a:moveTo>
                    <a:pt x="0" y="0"/>
                  </a:moveTo>
                  <a:lnTo>
                    <a:pt x="0" y="4451299"/>
                  </a:lnTo>
                  <a:lnTo>
                    <a:pt x="4307293" y="4451299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3061" y="1970176"/>
            <a:ext cx="989241" cy="205338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049627" y="3323348"/>
            <a:ext cx="431165" cy="154940"/>
            <a:chOff x="3995026" y="3323348"/>
            <a:chExt cx="431165" cy="154940"/>
          </a:xfrm>
        </p:grpSpPr>
        <p:sp>
          <p:nvSpPr>
            <p:cNvPr id="7" name="object 7"/>
            <p:cNvSpPr/>
            <p:nvPr/>
          </p:nvSpPr>
          <p:spPr>
            <a:xfrm>
              <a:off x="4131818" y="3325634"/>
              <a:ext cx="286385" cy="134620"/>
            </a:xfrm>
            <a:custGeom>
              <a:avLst/>
              <a:gdLst/>
              <a:ahLst/>
              <a:cxnLst/>
              <a:rect l="l" t="t" r="r" b="b"/>
              <a:pathLst>
                <a:path w="286385" h="134620">
                  <a:moveTo>
                    <a:pt x="202857" y="0"/>
                  </a:moveTo>
                  <a:lnTo>
                    <a:pt x="202857" y="44297"/>
                  </a:lnTo>
                  <a:lnTo>
                    <a:pt x="0" y="44297"/>
                  </a:lnTo>
                  <a:lnTo>
                    <a:pt x="0" y="90957"/>
                  </a:lnTo>
                  <a:lnTo>
                    <a:pt x="202857" y="90957"/>
                  </a:lnTo>
                  <a:lnTo>
                    <a:pt x="202857" y="134454"/>
                  </a:lnTo>
                  <a:lnTo>
                    <a:pt x="286029" y="67614"/>
                  </a:lnTo>
                  <a:lnTo>
                    <a:pt x="202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31818" y="3325634"/>
              <a:ext cx="286385" cy="134620"/>
            </a:xfrm>
            <a:custGeom>
              <a:avLst/>
              <a:gdLst/>
              <a:ahLst/>
              <a:cxnLst/>
              <a:rect l="l" t="t" r="r" b="b"/>
              <a:pathLst>
                <a:path w="286385" h="134620">
                  <a:moveTo>
                    <a:pt x="202857" y="0"/>
                  </a:moveTo>
                  <a:lnTo>
                    <a:pt x="286029" y="67614"/>
                  </a:lnTo>
                  <a:lnTo>
                    <a:pt x="202857" y="134454"/>
                  </a:lnTo>
                  <a:lnTo>
                    <a:pt x="202857" y="90957"/>
                  </a:lnTo>
                  <a:lnTo>
                    <a:pt x="0" y="90957"/>
                  </a:lnTo>
                  <a:lnTo>
                    <a:pt x="0" y="44297"/>
                  </a:lnTo>
                  <a:lnTo>
                    <a:pt x="202857" y="44297"/>
                  </a:lnTo>
                  <a:lnTo>
                    <a:pt x="20285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8040" y="3341179"/>
              <a:ext cx="285750" cy="134620"/>
            </a:xfrm>
            <a:custGeom>
              <a:avLst/>
              <a:gdLst/>
              <a:ahLst/>
              <a:cxnLst/>
              <a:rect l="l" t="t" r="r" b="b"/>
              <a:pathLst>
                <a:path w="285750" h="134620">
                  <a:moveTo>
                    <a:pt x="202857" y="0"/>
                  </a:moveTo>
                  <a:lnTo>
                    <a:pt x="202857" y="44297"/>
                  </a:lnTo>
                  <a:lnTo>
                    <a:pt x="0" y="44297"/>
                  </a:lnTo>
                  <a:lnTo>
                    <a:pt x="0" y="90931"/>
                  </a:lnTo>
                  <a:lnTo>
                    <a:pt x="202857" y="90931"/>
                  </a:lnTo>
                  <a:lnTo>
                    <a:pt x="202857" y="134467"/>
                  </a:lnTo>
                  <a:lnTo>
                    <a:pt x="285242" y="67614"/>
                  </a:lnTo>
                  <a:lnTo>
                    <a:pt x="2028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95026" y="3341179"/>
              <a:ext cx="428625" cy="134620"/>
            </a:xfrm>
            <a:custGeom>
              <a:avLst/>
              <a:gdLst/>
              <a:ahLst/>
              <a:cxnLst/>
              <a:rect l="l" t="t" r="r" b="b"/>
              <a:pathLst>
                <a:path w="428625" h="134620">
                  <a:moveTo>
                    <a:pt x="345871" y="0"/>
                  </a:moveTo>
                  <a:lnTo>
                    <a:pt x="428256" y="67614"/>
                  </a:lnTo>
                  <a:lnTo>
                    <a:pt x="345871" y="134467"/>
                  </a:lnTo>
                  <a:lnTo>
                    <a:pt x="345871" y="90931"/>
                  </a:lnTo>
                  <a:lnTo>
                    <a:pt x="143014" y="90931"/>
                  </a:lnTo>
                  <a:lnTo>
                    <a:pt x="143014" y="44297"/>
                  </a:lnTo>
                  <a:lnTo>
                    <a:pt x="345871" y="44297"/>
                  </a:lnTo>
                  <a:lnTo>
                    <a:pt x="345871" y="0"/>
                  </a:lnTo>
                  <a:close/>
                </a:path>
                <a:path w="428625" h="134620">
                  <a:moveTo>
                    <a:pt x="0" y="102590"/>
                  </a:moveTo>
                  <a:lnTo>
                    <a:pt x="111925" y="102590"/>
                  </a:lnTo>
                </a:path>
                <a:path w="428625" h="134620">
                  <a:moveTo>
                    <a:pt x="39636" y="62953"/>
                  </a:moveTo>
                  <a:lnTo>
                    <a:pt x="97929" y="62953"/>
                  </a:lnTo>
                </a:path>
                <a:path w="428625" h="134620">
                  <a:moveTo>
                    <a:pt x="6997" y="16319"/>
                  </a:moveTo>
                  <a:lnTo>
                    <a:pt x="90931" y="163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654487" y="3323348"/>
            <a:ext cx="430530" cy="154940"/>
            <a:chOff x="5599887" y="3323348"/>
            <a:chExt cx="430530" cy="154940"/>
          </a:xfrm>
        </p:grpSpPr>
        <p:sp>
          <p:nvSpPr>
            <p:cNvPr id="12" name="object 12"/>
            <p:cNvSpPr/>
            <p:nvPr/>
          </p:nvSpPr>
          <p:spPr>
            <a:xfrm>
              <a:off x="5736666" y="3325634"/>
              <a:ext cx="286385" cy="134620"/>
            </a:xfrm>
            <a:custGeom>
              <a:avLst/>
              <a:gdLst/>
              <a:ahLst/>
              <a:cxnLst/>
              <a:rect l="l" t="t" r="r" b="b"/>
              <a:pathLst>
                <a:path w="286385" h="134620">
                  <a:moveTo>
                    <a:pt x="202869" y="0"/>
                  </a:moveTo>
                  <a:lnTo>
                    <a:pt x="202869" y="44297"/>
                  </a:lnTo>
                  <a:lnTo>
                    <a:pt x="0" y="44297"/>
                  </a:lnTo>
                  <a:lnTo>
                    <a:pt x="0" y="90957"/>
                  </a:lnTo>
                  <a:lnTo>
                    <a:pt x="202869" y="90957"/>
                  </a:lnTo>
                  <a:lnTo>
                    <a:pt x="202869" y="134454"/>
                  </a:lnTo>
                  <a:lnTo>
                    <a:pt x="286029" y="67614"/>
                  </a:lnTo>
                  <a:lnTo>
                    <a:pt x="2028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36666" y="3325634"/>
              <a:ext cx="286385" cy="134620"/>
            </a:xfrm>
            <a:custGeom>
              <a:avLst/>
              <a:gdLst/>
              <a:ahLst/>
              <a:cxnLst/>
              <a:rect l="l" t="t" r="r" b="b"/>
              <a:pathLst>
                <a:path w="286385" h="134620">
                  <a:moveTo>
                    <a:pt x="202869" y="0"/>
                  </a:moveTo>
                  <a:lnTo>
                    <a:pt x="286029" y="67614"/>
                  </a:lnTo>
                  <a:lnTo>
                    <a:pt x="202869" y="134454"/>
                  </a:lnTo>
                  <a:lnTo>
                    <a:pt x="202869" y="90957"/>
                  </a:lnTo>
                  <a:lnTo>
                    <a:pt x="0" y="90957"/>
                  </a:lnTo>
                  <a:lnTo>
                    <a:pt x="0" y="44297"/>
                  </a:lnTo>
                  <a:lnTo>
                    <a:pt x="202869" y="44297"/>
                  </a:lnTo>
                  <a:lnTo>
                    <a:pt x="20286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42889" y="3341179"/>
              <a:ext cx="285750" cy="134620"/>
            </a:xfrm>
            <a:custGeom>
              <a:avLst/>
              <a:gdLst/>
              <a:ahLst/>
              <a:cxnLst/>
              <a:rect l="l" t="t" r="r" b="b"/>
              <a:pathLst>
                <a:path w="285750" h="134620">
                  <a:moveTo>
                    <a:pt x="202857" y="0"/>
                  </a:moveTo>
                  <a:lnTo>
                    <a:pt x="202857" y="44297"/>
                  </a:lnTo>
                  <a:lnTo>
                    <a:pt x="0" y="44297"/>
                  </a:lnTo>
                  <a:lnTo>
                    <a:pt x="0" y="90931"/>
                  </a:lnTo>
                  <a:lnTo>
                    <a:pt x="202857" y="90931"/>
                  </a:lnTo>
                  <a:lnTo>
                    <a:pt x="202857" y="134467"/>
                  </a:lnTo>
                  <a:lnTo>
                    <a:pt x="285241" y="67614"/>
                  </a:lnTo>
                  <a:lnTo>
                    <a:pt x="2028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99887" y="3341179"/>
              <a:ext cx="428625" cy="134620"/>
            </a:xfrm>
            <a:custGeom>
              <a:avLst/>
              <a:gdLst/>
              <a:ahLst/>
              <a:cxnLst/>
              <a:rect l="l" t="t" r="r" b="b"/>
              <a:pathLst>
                <a:path w="428625" h="134620">
                  <a:moveTo>
                    <a:pt x="345859" y="0"/>
                  </a:moveTo>
                  <a:lnTo>
                    <a:pt x="428244" y="67614"/>
                  </a:lnTo>
                  <a:lnTo>
                    <a:pt x="345859" y="134467"/>
                  </a:lnTo>
                  <a:lnTo>
                    <a:pt x="345859" y="90931"/>
                  </a:lnTo>
                  <a:lnTo>
                    <a:pt x="143002" y="90931"/>
                  </a:lnTo>
                  <a:lnTo>
                    <a:pt x="143002" y="44297"/>
                  </a:lnTo>
                  <a:lnTo>
                    <a:pt x="345859" y="44297"/>
                  </a:lnTo>
                  <a:lnTo>
                    <a:pt x="345859" y="0"/>
                  </a:lnTo>
                  <a:close/>
                </a:path>
                <a:path w="428625" h="134620">
                  <a:moveTo>
                    <a:pt x="0" y="102590"/>
                  </a:moveTo>
                  <a:lnTo>
                    <a:pt x="111912" y="102590"/>
                  </a:lnTo>
                </a:path>
                <a:path w="428625" h="134620">
                  <a:moveTo>
                    <a:pt x="39636" y="62953"/>
                  </a:moveTo>
                  <a:lnTo>
                    <a:pt x="97929" y="6295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74502" y="1970176"/>
            <a:ext cx="997927" cy="205338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56827" y="1970176"/>
            <a:ext cx="1188593" cy="2053386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8720416" y="5778031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20416" y="6077039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049600" y="6369647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051277" y="6656769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17699" y="5775541"/>
            <a:ext cx="657860" cy="146685"/>
          </a:xfrm>
          <a:custGeom>
            <a:avLst/>
            <a:gdLst/>
            <a:ahLst/>
            <a:cxnLst/>
            <a:rect l="l" t="t" r="r" b="b"/>
            <a:pathLst>
              <a:path w="657860" h="146685">
                <a:moveTo>
                  <a:pt x="0" y="0"/>
                </a:moveTo>
                <a:lnTo>
                  <a:pt x="657555" y="0"/>
                </a:lnTo>
                <a:lnTo>
                  <a:pt x="657555" y="146685"/>
                </a:lnTo>
                <a:lnTo>
                  <a:pt x="0" y="146685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17699" y="6074550"/>
            <a:ext cx="657860" cy="146685"/>
          </a:xfrm>
          <a:custGeom>
            <a:avLst/>
            <a:gdLst/>
            <a:ahLst/>
            <a:cxnLst/>
            <a:rect l="l" t="t" r="r" b="b"/>
            <a:pathLst>
              <a:path w="657860" h="146685">
                <a:moveTo>
                  <a:pt x="0" y="0"/>
                </a:moveTo>
                <a:lnTo>
                  <a:pt x="657555" y="0"/>
                </a:lnTo>
                <a:lnTo>
                  <a:pt x="657555" y="146685"/>
                </a:lnTo>
                <a:lnTo>
                  <a:pt x="0" y="146685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17699" y="6367158"/>
            <a:ext cx="657860" cy="146685"/>
          </a:xfrm>
          <a:custGeom>
            <a:avLst/>
            <a:gdLst/>
            <a:ahLst/>
            <a:cxnLst/>
            <a:rect l="l" t="t" r="r" b="b"/>
            <a:pathLst>
              <a:path w="657860" h="146684">
                <a:moveTo>
                  <a:pt x="0" y="0"/>
                </a:moveTo>
                <a:lnTo>
                  <a:pt x="657555" y="0"/>
                </a:lnTo>
                <a:lnTo>
                  <a:pt x="657555" y="146685"/>
                </a:lnTo>
                <a:lnTo>
                  <a:pt x="0" y="146685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17699" y="6654280"/>
            <a:ext cx="657860" cy="146685"/>
          </a:xfrm>
          <a:custGeom>
            <a:avLst/>
            <a:gdLst/>
            <a:ahLst/>
            <a:cxnLst/>
            <a:rect l="l" t="t" r="r" b="b"/>
            <a:pathLst>
              <a:path w="657860" h="146684">
                <a:moveTo>
                  <a:pt x="0" y="0"/>
                </a:moveTo>
                <a:lnTo>
                  <a:pt x="657555" y="0"/>
                </a:lnTo>
                <a:lnTo>
                  <a:pt x="657555" y="146684"/>
                </a:lnTo>
                <a:lnTo>
                  <a:pt x="0" y="146684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46693" y="5796661"/>
            <a:ext cx="82359" cy="10453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46693" y="6095670"/>
            <a:ext cx="82359" cy="10453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44001" y="6386500"/>
            <a:ext cx="83185" cy="10808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77541" y="6675400"/>
            <a:ext cx="82359" cy="104533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73172" y="5795277"/>
            <a:ext cx="83197" cy="10808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73172" y="6094286"/>
            <a:ext cx="83197" cy="10808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75878" y="6388672"/>
            <a:ext cx="82359" cy="10453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44001" y="6675400"/>
            <a:ext cx="83185" cy="108089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9443643" y="5778031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63683" y="6077039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43643" y="6369647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65804" y="6656769"/>
            <a:ext cx="323850" cy="141605"/>
          </a:xfrm>
          <a:custGeom>
            <a:avLst/>
            <a:gdLst/>
            <a:ahLst/>
            <a:cxnLst/>
            <a:rect l="l" t="t" r="r" b="b"/>
            <a:pathLst>
              <a:path w="323850" h="141604">
                <a:moveTo>
                  <a:pt x="323773" y="0"/>
                </a:moveTo>
                <a:lnTo>
                  <a:pt x="0" y="0"/>
                </a:lnTo>
                <a:lnTo>
                  <a:pt x="0" y="141554"/>
                </a:lnTo>
                <a:lnTo>
                  <a:pt x="323773" y="141554"/>
                </a:lnTo>
                <a:lnTo>
                  <a:pt x="32377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38284" y="5775541"/>
            <a:ext cx="652780" cy="146685"/>
          </a:xfrm>
          <a:custGeom>
            <a:avLst/>
            <a:gdLst/>
            <a:ahLst/>
            <a:cxnLst/>
            <a:rect l="l" t="t" r="r" b="b"/>
            <a:pathLst>
              <a:path w="652779" h="146685">
                <a:moveTo>
                  <a:pt x="652271" y="0"/>
                </a:moveTo>
                <a:lnTo>
                  <a:pt x="0" y="0"/>
                </a:lnTo>
                <a:lnTo>
                  <a:pt x="0" y="146685"/>
                </a:lnTo>
                <a:lnTo>
                  <a:pt x="652271" y="146685"/>
                </a:lnTo>
                <a:lnTo>
                  <a:pt x="65227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8284" y="6074550"/>
            <a:ext cx="652780" cy="146685"/>
          </a:xfrm>
          <a:custGeom>
            <a:avLst/>
            <a:gdLst/>
            <a:ahLst/>
            <a:cxnLst/>
            <a:rect l="l" t="t" r="r" b="b"/>
            <a:pathLst>
              <a:path w="652779" h="146685">
                <a:moveTo>
                  <a:pt x="652271" y="0"/>
                </a:moveTo>
                <a:lnTo>
                  <a:pt x="0" y="0"/>
                </a:lnTo>
                <a:lnTo>
                  <a:pt x="0" y="146685"/>
                </a:lnTo>
                <a:lnTo>
                  <a:pt x="652271" y="146685"/>
                </a:lnTo>
                <a:lnTo>
                  <a:pt x="65227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38284" y="6367158"/>
            <a:ext cx="652780" cy="146685"/>
          </a:xfrm>
          <a:custGeom>
            <a:avLst/>
            <a:gdLst/>
            <a:ahLst/>
            <a:cxnLst/>
            <a:rect l="l" t="t" r="r" b="b"/>
            <a:pathLst>
              <a:path w="652779" h="146684">
                <a:moveTo>
                  <a:pt x="652271" y="0"/>
                </a:moveTo>
                <a:lnTo>
                  <a:pt x="0" y="0"/>
                </a:lnTo>
                <a:lnTo>
                  <a:pt x="0" y="146685"/>
                </a:lnTo>
                <a:lnTo>
                  <a:pt x="652271" y="146685"/>
                </a:lnTo>
                <a:lnTo>
                  <a:pt x="65227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38284" y="6654280"/>
            <a:ext cx="652780" cy="146685"/>
          </a:xfrm>
          <a:custGeom>
            <a:avLst/>
            <a:gdLst/>
            <a:ahLst/>
            <a:cxnLst/>
            <a:rect l="l" t="t" r="r" b="b"/>
            <a:pathLst>
              <a:path w="652779" h="146684">
                <a:moveTo>
                  <a:pt x="652271" y="0"/>
                </a:moveTo>
                <a:lnTo>
                  <a:pt x="0" y="0"/>
                </a:lnTo>
                <a:lnTo>
                  <a:pt x="0" y="146684"/>
                </a:lnTo>
                <a:lnTo>
                  <a:pt x="652271" y="146684"/>
                </a:lnTo>
                <a:lnTo>
                  <a:pt x="65227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887268" y="5794884"/>
            <a:ext cx="83185" cy="10808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89960" y="6095670"/>
            <a:ext cx="82359" cy="10453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887268" y="6386500"/>
            <a:ext cx="83185" cy="108089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67228" y="6674879"/>
            <a:ext cx="83185" cy="108089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69920" y="5796141"/>
            <a:ext cx="82359" cy="104533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67228" y="6093372"/>
            <a:ext cx="83185" cy="10808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69920" y="6387757"/>
            <a:ext cx="82359" cy="104533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892069" y="6674879"/>
            <a:ext cx="82359" cy="104533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8367979" y="5793855"/>
            <a:ext cx="128270" cy="110489"/>
          </a:xfrm>
          <a:custGeom>
            <a:avLst/>
            <a:gdLst/>
            <a:ahLst/>
            <a:cxnLst/>
            <a:rect l="l" t="t" r="r" b="b"/>
            <a:pathLst>
              <a:path w="128270" h="110489">
                <a:moveTo>
                  <a:pt x="99364" y="109982"/>
                </a:moveTo>
                <a:lnTo>
                  <a:pt x="87299" y="79857"/>
                </a:lnTo>
                <a:lnTo>
                  <a:pt x="83997" y="71628"/>
                </a:lnTo>
                <a:lnTo>
                  <a:pt x="73126" y="44488"/>
                </a:lnTo>
                <a:lnTo>
                  <a:pt x="73126" y="71628"/>
                </a:lnTo>
                <a:lnTo>
                  <a:pt x="25146" y="71628"/>
                </a:lnTo>
                <a:lnTo>
                  <a:pt x="49377" y="8813"/>
                </a:lnTo>
                <a:lnTo>
                  <a:pt x="73126" y="71628"/>
                </a:lnTo>
                <a:lnTo>
                  <a:pt x="73126" y="44488"/>
                </a:lnTo>
                <a:lnTo>
                  <a:pt x="58839" y="8813"/>
                </a:lnTo>
                <a:lnTo>
                  <a:pt x="55321" y="0"/>
                </a:lnTo>
                <a:lnTo>
                  <a:pt x="43586" y="0"/>
                </a:lnTo>
                <a:lnTo>
                  <a:pt x="0" y="110032"/>
                </a:lnTo>
                <a:lnTo>
                  <a:pt x="10261" y="110058"/>
                </a:lnTo>
                <a:lnTo>
                  <a:pt x="22072" y="79857"/>
                </a:lnTo>
                <a:lnTo>
                  <a:pt x="76682" y="79857"/>
                </a:lnTo>
                <a:lnTo>
                  <a:pt x="88544" y="110032"/>
                </a:lnTo>
                <a:lnTo>
                  <a:pt x="99364" y="109982"/>
                </a:lnTo>
                <a:close/>
              </a:path>
              <a:path w="128270" h="110489">
                <a:moveTo>
                  <a:pt x="127711" y="96926"/>
                </a:moveTo>
                <a:lnTo>
                  <a:pt x="115519" y="96926"/>
                </a:lnTo>
                <a:lnTo>
                  <a:pt x="115519" y="110032"/>
                </a:lnTo>
                <a:lnTo>
                  <a:pt x="127711" y="110032"/>
                </a:lnTo>
                <a:lnTo>
                  <a:pt x="127711" y="96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8381543" y="6092876"/>
            <a:ext cx="110489" cy="110489"/>
            <a:chOff x="3326942" y="6092875"/>
            <a:chExt cx="110489" cy="110489"/>
          </a:xfrm>
        </p:grpSpPr>
        <p:pic>
          <p:nvPicPr>
            <p:cNvPr id="52" name="object 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26942" y="6092875"/>
              <a:ext cx="74675" cy="11003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425088" y="6189802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12191" y="0"/>
                  </a:moveTo>
                  <a:lnTo>
                    <a:pt x="0" y="0"/>
                  </a:lnTo>
                  <a:lnTo>
                    <a:pt x="0" y="13106"/>
                  </a:lnTo>
                  <a:lnTo>
                    <a:pt x="12191" y="1310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8377124" y="6383578"/>
            <a:ext cx="118745" cy="114300"/>
            <a:chOff x="3322523" y="6383578"/>
            <a:chExt cx="118745" cy="114300"/>
          </a:xfrm>
        </p:grpSpPr>
        <p:pic>
          <p:nvPicPr>
            <p:cNvPr id="55" name="object 5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22523" y="6383578"/>
              <a:ext cx="85039" cy="11384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428898" y="6482638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12191" y="0"/>
                  </a:moveTo>
                  <a:lnTo>
                    <a:pt x="0" y="0"/>
                  </a:lnTo>
                  <a:lnTo>
                    <a:pt x="0" y="13106"/>
                  </a:lnTo>
                  <a:lnTo>
                    <a:pt x="12191" y="1310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8381544" y="6672606"/>
            <a:ext cx="114935" cy="110489"/>
          </a:xfrm>
          <a:custGeom>
            <a:avLst/>
            <a:gdLst/>
            <a:ahLst/>
            <a:cxnLst/>
            <a:rect l="l" t="t" r="r" b="b"/>
            <a:pathLst>
              <a:path w="114935" h="110490">
                <a:moveTo>
                  <a:pt x="86563" y="54102"/>
                </a:moveTo>
                <a:lnTo>
                  <a:pt x="75742" y="16395"/>
                </a:lnTo>
                <a:lnTo>
                  <a:pt x="75742" y="49530"/>
                </a:lnTo>
                <a:lnTo>
                  <a:pt x="75742" y="63652"/>
                </a:lnTo>
                <a:lnTo>
                  <a:pt x="54813" y="97434"/>
                </a:lnTo>
                <a:lnTo>
                  <a:pt x="33020" y="101193"/>
                </a:lnTo>
                <a:lnTo>
                  <a:pt x="9753" y="101193"/>
                </a:lnTo>
                <a:lnTo>
                  <a:pt x="9753" y="8839"/>
                </a:lnTo>
                <a:lnTo>
                  <a:pt x="37998" y="8839"/>
                </a:lnTo>
                <a:lnTo>
                  <a:pt x="44551" y="9448"/>
                </a:lnTo>
                <a:lnTo>
                  <a:pt x="56134" y="12700"/>
                </a:lnTo>
                <a:lnTo>
                  <a:pt x="61925" y="16764"/>
                </a:lnTo>
                <a:lnTo>
                  <a:pt x="66294" y="22860"/>
                </a:lnTo>
                <a:lnTo>
                  <a:pt x="69748" y="27533"/>
                </a:lnTo>
                <a:lnTo>
                  <a:pt x="72186" y="32639"/>
                </a:lnTo>
                <a:lnTo>
                  <a:pt x="75031" y="43713"/>
                </a:lnTo>
                <a:lnTo>
                  <a:pt x="75742" y="49530"/>
                </a:lnTo>
                <a:lnTo>
                  <a:pt x="75742" y="16395"/>
                </a:lnTo>
                <a:lnTo>
                  <a:pt x="73863" y="13868"/>
                </a:lnTo>
                <a:lnTo>
                  <a:pt x="67170" y="8839"/>
                </a:lnTo>
                <a:lnTo>
                  <a:pt x="61976" y="4927"/>
                </a:lnTo>
                <a:lnTo>
                  <a:pt x="55727" y="2286"/>
                </a:lnTo>
                <a:lnTo>
                  <a:pt x="44551" y="355"/>
                </a:lnTo>
                <a:lnTo>
                  <a:pt x="38252" y="0"/>
                </a:lnTo>
                <a:lnTo>
                  <a:pt x="0" y="0"/>
                </a:lnTo>
                <a:lnTo>
                  <a:pt x="0" y="110032"/>
                </a:lnTo>
                <a:lnTo>
                  <a:pt x="34493" y="110032"/>
                </a:lnTo>
                <a:lnTo>
                  <a:pt x="42672" y="109626"/>
                </a:lnTo>
                <a:lnTo>
                  <a:pt x="55473" y="107492"/>
                </a:lnTo>
                <a:lnTo>
                  <a:pt x="62280" y="104597"/>
                </a:lnTo>
                <a:lnTo>
                  <a:pt x="66624" y="101193"/>
                </a:lnTo>
                <a:lnTo>
                  <a:pt x="74472" y="95059"/>
                </a:lnTo>
                <a:lnTo>
                  <a:pt x="86296" y="61010"/>
                </a:lnTo>
                <a:lnTo>
                  <a:pt x="86563" y="54102"/>
                </a:lnTo>
                <a:close/>
              </a:path>
              <a:path w="114935" h="110490">
                <a:moveTo>
                  <a:pt x="114909" y="96926"/>
                </a:moveTo>
                <a:lnTo>
                  <a:pt x="102717" y="96926"/>
                </a:lnTo>
                <a:lnTo>
                  <a:pt x="102717" y="110032"/>
                </a:lnTo>
                <a:lnTo>
                  <a:pt x="114909" y="110032"/>
                </a:lnTo>
                <a:lnTo>
                  <a:pt x="114909" y="96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44023" y="590666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244023" y="6205677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244023" y="649828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44023" y="6785406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761990" y="513485"/>
            <a:ext cx="191262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latin typeface="Arial"/>
                <a:cs typeface="Arial"/>
              </a:rPr>
              <a:t>Atracción</a:t>
            </a:r>
            <a:r>
              <a:rPr sz="1050" b="1" spc="-65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electromagnética</a:t>
            </a:r>
            <a:r>
              <a:rPr sz="1050" spc="3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63" name="object 63"/>
          <p:cNvSpPr txBox="1"/>
          <p:nvPr/>
        </p:nvSpPr>
        <p:spPr>
          <a:xfrm>
            <a:off x="7957770" y="489354"/>
            <a:ext cx="42703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Note,.sin </a:t>
            </a:r>
            <a:r>
              <a:rPr sz="1000" spc="30" dirty="0">
                <a:latin typeface="Microsoft Sans Serif"/>
                <a:cs typeface="Microsoft Sans Serif"/>
              </a:rPr>
              <a:t>embargo,.que.la.polaridad.del.campo.magnético.inducido.en. </a:t>
            </a:r>
            <a:r>
              <a:rPr sz="1000" spc="-26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el.electroimán.superior.es.opuesto.a.la.polaridad.del.electroimán.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campo.en.el.electroimán.de.fondo..Debido.a.que.los.polos.opuestos.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atraen,.los.dos.electroimanes.se.atraen.entre.siempre.que.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el.flujo.se.ha.acumulado..Si.fuera.posible.mover.el.fondo. </a:t>
            </a:r>
            <a:r>
              <a:rPr sz="1000" spc="30" dirty="0">
                <a:latin typeface="Microsoft Sans Serif"/>
                <a:cs typeface="Microsoft Sans Serif"/>
              </a:rPr>
              <a:t> electroimán,.y.el.campo.magnético.fue.lo.suficientemente.fuerte,.el.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el.electroimán.superior.sería.tirado.junto.con.él..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112760" y="4078372"/>
            <a:ext cx="7150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Posición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original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427460" y="4091073"/>
            <a:ext cx="5734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Nueva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posición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761990" y="44822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79600" y="4535995"/>
            <a:ext cx="4320540" cy="446405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86715" marR="635635" indent="-243204">
              <a:lnSpc>
                <a:spcPct val="113900"/>
              </a:lnSpc>
              <a:spcBef>
                <a:spcPts val="815"/>
              </a:spcBef>
              <a:tabLst>
                <a:tab pos="2190750" algn="l"/>
                <a:tab pos="326707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dirty="0">
                <a:latin typeface="Microsoft Sans Serif"/>
                <a:cs typeface="Microsoft Sans Serif"/>
              </a:rPr>
              <a:t>  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Líneas.magnéticas.de.flujo.salen.del.polo.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20" dirty="0">
                <a:latin typeface="Microsoft Sans Serif"/>
                <a:cs typeface="Microsoft Sans Serif"/>
              </a:rPr>
              <a:t>.de.un.  </a:t>
            </a:r>
            <a:r>
              <a:rPr sz="1000" spc="25" dirty="0">
                <a:latin typeface="Microsoft Sans Serif"/>
                <a:cs typeface="Microsoft Sans Serif"/>
              </a:rPr>
              <a:t>imán.y.entre.en.el.polo.</a:t>
            </a:r>
            <a:r>
              <a:rPr sz="10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386715" marR="530225" indent="-306070">
              <a:lnSpc>
                <a:spcPct val="103499"/>
              </a:lnSpc>
              <a:tabLst>
                <a:tab pos="3867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1150" spc="20" dirty="0">
                <a:latin typeface="Microsoft Sans Serif"/>
                <a:cs typeface="Microsoft Sans Serif"/>
              </a:rPr>
              <a:t>En.la.siguiente.ilustración,.¿qué.imanes.atraerán? </a:t>
            </a:r>
            <a:r>
              <a:rPr sz="1150" spc="-29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entre.sí.y.cuáles.imanes.se.repelerán.</a:t>
            </a:r>
            <a:endParaRPr sz="1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80645"/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386715" marR="995680" indent="-306070">
              <a:lnSpc>
                <a:spcPct val="124300"/>
              </a:lnSpc>
              <a:spcBef>
                <a:spcPts val="1090"/>
              </a:spcBef>
              <a:tabLst>
                <a:tab pos="386715" algn="l"/>
                <a:tab pos="896619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850" spc="15" dirty="0">
                <a:latin typeface="Microsoft Sans Serif"/>
                <a:cs typeface="Microsoft Sans Serif"/>
              </a:rPr>
              <a:t>Un.</a:t>
            </a:r>
            <a:r>
              <a:rPr sz="85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25" dirty="0">
                <a:latin typeface="Microsoft Sans Serif"/>
                <a:cs typeface="Microsoft Sans Serif"/>
              </a:rPr>
              <a:t>.se.produce.alrededor.de.un.conductor.cuando.  </a:t>
            </a:r>
            <a:r>
              <a:rPr sz="850" spc="20" dirty="0">
                <a:latin typeface="Microsoft Sans Serif"/>
                <a:cs typeface="Microsoft Sans Serif"/>
              </a:rPr>
              <a:t>la.corriente.está.fluyendo.a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través.de.él.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86715" marR="680085" indent="-306070">
              <a:lnSpc>
                <a:spcPct val="106900"/>
              </a:lnSpc>
              <a:tabLst>
                <a:tab pos="3867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100" spc="20" dirty="0">
                <a:latin typeface="Microsoft Sans Serif"/>
                <a:cs typeface="Microsoft Sans Serif"/>
              </a:rPr>
              <a:t>¿Cuál.de.los.siguientes.aumentará.la.fuerza.de.la.  </a:t>
            </a:r>
            <a:r>
              <a:rPr sz="1100" spc="30" dirty="0">
                <a:latin typeface="Microsoft Sans Serif"/>
                <a:cs typeface="Microsoft Sans Serif"/>
              </a:rPr>
              <a:t>campo.magnético.para.un.electroimán?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80645"/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A..Aumentar.el.flujo.de.corriente.</a:t>
            </a:r>
            <a:endParaRPr sz="1000">
              <a:latin typeface="Microsoft Sans Serif"/>
              <a:cs typeface="Microsoft Sans Serif"/>
            </a:endParaRPr>
          </a:p>
          <a:p>
            <a:pPr marL="80645">
              <a:spcBef>
                <a:spcPts val="240"/>
              </a:spcBef>
            </a:pP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B...Aumentar.el.número.de.vueltas.en.la.bobina.</a:t>
            </a:r>
            <a:endParaRPr sz="1000">
              <a:latin typeface="Microsoft Sans Serif"/>
              <a:cs typeface="Microsoft Sans Serif"/>
            </a:endParaRPr>
          </a:p>
          <a:p>
            <a:pPr marL="80645">
              <a:spcBef>
                <a:spcPts val="490"/>
              </a:spcBef>
            </a:pPr>
            <a:r>
              <a:rPr sz="750" spc="-10" dirty="0">
                <a:latin typeface="Microsoft Sans Serif"/>
                <a:cs typeface="Microsoft Sans Serif"/>
              </a:rPr>
              <a:t>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C..Agregar.un.núcleo.de.hierro.a.una.bobina</a:t>
            </a:r>
            <a:endParaRPr sz="750">
              <a:latin typeface="Microsoft Sans Serif"/>
              <a:cs typeface="Microsoft Sans Serif"/>
            </a:endParaRPr>
          </a:p>
          <a:p>
            <a:pPr marL="80645">
              <a:spcBef>
                <a:spcPts val="190"/>
              </a:spcBef>
            </a:pPr>
            <a:r>
              <a:rPr sz="1100" spc="-15" dirty="0">
                <a:latin typeface="Microsoft Sans Serif"/>
                <a:cs typeface="Microsoft Sans Serif"/>
              </a:rPr>
              <a:t>.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D..Todos.los.arriba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2" y="2626832"/>
            <a:ext cx="1508633" cy="14970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5730" y="6814541"/>
            <a:ext cx="1663674" cy="16338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729" y="552701"/>
            <a:ext cx="347345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40" dirty="0">
                <a:latin typeface="Microsoft Sans Serif"/>
                <a:cs typeface="Microsoft Sans Serif"/>
              </a:rPr>
              <a:t>Desarrollo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40" dirty="0">
                <a:latin typeface="Microsoft Sans Serif"/>
                <a:cs typeface="Microsoft Sans Serif"/>
              </a:rPr>
              <a:t>de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80" dirty="0">
                <a:latin typeface="Microsoft Sans Serif"/>
                <a:cs typeface="Microsoft Sans Serif"/>
              </a:rPr>
              <a:t>un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spc="50" dirty="0">
                <a:latin typeface="Microsoft Sans Serif"/>
                <a:cs typeface="Microsoft Sans Serif"/>
              </a:rPr>
              <a:t>campo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50" dirty="0">
                <a:latin typeface="Microsoft Sans Serif"/>
                <a:cs typeface="Microsoft Sans Serif"/>
              </a:rPr>
              <a:t>magnético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65" dirty="0">
                <a:latin typeface="Microsoft Sans Serif"/>
                <a:cs typeface="Microsoft Sans Serif"/>
              </a:rPr>
              <a:t>giratorio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730" y="1876040"/>
            <a:ext cx="41897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Los.principios.del.electromagnetismo.explican.la.rotación.del.eje.de.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un.motor.de.CA..Recuerde.que.el.estator.de.un.motor.de.CA.es.un.hueco.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cilindro.en.el.que.se.insertan.bobinas.de.cable.aislado..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00" y="4448809"/>
            <a:ext cx="17405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latin typeface="Arial"/>
                <a:cs typeface="Arial"/>
              </a:rPr>
              <a:t>Disposición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la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bobina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del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estator</a:t>
            </a:r>
            <a:r>
              <a:rPr sz="750" spc="25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78" y="4385309"/>
            <a:ext cx="45046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El.siguiente.diagrama.muestra.la.configuración.eléctrica.de.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devanados.del.estator..En.este.ejemplo,.se.utilizan.seis.devanados,.dos.para.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cada.una.de.las.tres.fases..Las.bobinas.se.enrollan.alrededor.de.la.parte.suave.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material.del.núcleo.de.hierro.del.estator..Cuando.se.aplica.corriente,.cada.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devanado.se.convierte.en.un.electroimán,.con.los.dos.devanados.para. </a:t>
            </a:r>
            <a:r>
              <a:rPr sz="950" spc="25" dirty="0">
                <a:latin typeface="Microsoft Sans Serif"/>
                <a:cs typeface="Microsoft Sans Serif"/>
              </a:rPr>
              <a:t> cada.fase.operando.como.los.extremos.opuestos.de.un.imán.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30" y="5665469"/>
            <a:ext cx="39433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En.otras.palabras,.las.bobinas.de.cada.fase.están.bobinadas.de.tal.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manera.que.cuando.fluye.la.corriente,.un.bobinado.es.un.polo.norte.  </a:t>
            </a:r>
            <a:r>
              <a:rPr sz="950" spc="20" dirty="0">
                <a:latin typeface="Microsoft Sans Serif"/>
                <a:cs typeface="Microsoft Sans Serif"/>
              </a:rPr>
              <a:t>y.el.otro.es.un.polo.sur..Por.ejemplo,.cuando.A </a:t>
            </a:r>
            <a:r>
              <a:rPr sz="950" spc="25" dirty="0">
                <a:latin typeface="Microsoft Sans Serif"/>
                <a:cs typeface="Microsoft Sans Serif"/>
              </a:rPr>
              <a:t>.es.un.polo.norte.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polo,.A2.es.un.polo.sur.y.cuando.la.corriente.invierte.la.dirección,.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las.polaridades.de.los.devanados.también.se.invierten.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039895" y="6792775"/>
            <a:ext cx="7181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Devanados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motores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30" y="6924222"/>
            <a:ext cx="42481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latin typeface="Microsoft Sans Serif"/>
                <a:cs typeface="Microsoft Sans Serif"/>
              </a:rPr>
              <a:t>Nucleo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20" dirty="0">
                <a:latin typeface="Microsoft Sans Serif"/>
                <a:cs typeface="Microsoft Sans Serif"/>
              </a:rPr>
              <a:t>hierro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0269" y="6823895"/>
            <a:ext cx="1562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latin typeface="Microsoft Sans Serif"/>
                <a:cs typeface="Microsoft Sans Serif"/>
              </a:rPr>
              <a:t>A1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93362" y="7180127"/>
            <a:ext cx="1574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B2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52991" y="7237277"/>
            <a:ext cx="1555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34778" y="7147745"/>
            <a:ext cx="15557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C2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14955" y="7903395"/>
            <a:ext cx="15557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C1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56571" y="7905936"/>
            <a:ext cx="952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20" dirty="0">
                <a:latin typeface="Microsoft Sans Serif"/>
                <a:cs typeface="Microsoft Sans Serif"/>
              </a:rPr>
              <a:t>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56379" y="7903395"/>
            <a:ext cx="1574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B1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19476" y="8270412"/>
            <a:ext cx="1562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latin typeface="Microsoft Sans Serif"/>
                <a:cs typeface="Microsoft Sans Serif"/>
              </a:rPr>
              <a:t>A2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0" y="1604416"/>
            <a:ext cx="3957320" cy="2225040"/>
            <a:chOff x="2915920" y="1604416"/>
            <a:chExt cx="3957320" cy="2225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920" y="1604416"/>
              <a:ext cx="3956913" cy="22250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65687" y="2757474"/>
              <a:ext cx="1993264" cy="0"/>
            </a:xfrm>
            <a:custGeom>
              <a:avLst/>
              <a:gdLst/>
              <a:ahLst/>
              <a:cxnLst/>
              <a:rect l="l" t="t" r="r" b="b"/>
              <a:pathLst>
                <a:path w="1993265">
                  <a:moveTo>
                    <a:pt x="0" y="0"/>
                  </a:moveTo>
                  <a:lnTo>
                    <a:pt x="199266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967357" y="5171441"/>
            <a:ext cx="1456690" cy="1397635"/>
            <a:chOff x="2912757" y="5171440"/>
            <a:chExt cx="1456690" cy="1397635"/>
          </a:xfrm>
        </p:grpSpPr>
        <p:sp>
          <p:nvSpPr>
            <p:cNvPr id="6" name="object 6"/>
            <p:cNvSpPr/>
            <p:nvPr/>
          </p:nvSpPr>
          <p:spPr>
            <a:xfrm>
              <a:off x="3407117" y="6331191"/>
              <a:ext cx="471170" cy="237490"/>
            </a:xfrm>
            <a:custGeom>
              <a:avLst/>
              <a:gdLst/>
              <a:ahLst/>
              <a:cxnLst/>
              <a:rect l="l" t="t" r="r" b="b"/>
              <a:pathLst>
                <a:path w="471170" h="237490">
                  <a:moveTo>
                    <a:pt x="470560" y="64350"/>
                  </a:moveTo>
                  <a:lnTo>
                    <a:pt x="457149" y="25476"/>
                  </a:lnTo>
                  <a:lnTo>
                    <a:pt x="451777" y="20116"/>
                  </a:lnTo>
                  <a:lnTo>
                    <a:pt x="445084" y="13423"/>
                  </a:lnTo>
                  <a:lnTo>
                    <a:pt x="438391" y="9398"/>
                  </a:lnTo>
                  <a:lnTo>
                    <a:pt x="431673" y="6705"/>
                  </a:lnTo>
                  <a:lnTo>
                    <a:pt x="423646" y="2679"/>
                  </a:lnTo>
                  <a:lnTo>
                    <a:pt x="415594" y="1346"/>
                  </a:lnTo>
                  <a:lnTo>
                    <a:pt x="406222" y="0"/>
                  </a:lnTo>
                  <a:lnTo>
                    <a:pt x="399503" y="1346"/>
                  </a:lnTo>
                  <a:lnTo>
                    <a:pt x="392798" y="4038"/>
                  </a:lnTo>
                  <a:lnTo>
                    <a:pt x="386105" y="6705"/>
                  </a:lnTo>
                  <a:lnTo>
                    <a:pt x="380733" y="12077"/>
                  </a:lnTo>
                  <a:lnTo>
                    <a:pt x="374027" y="16090"/>
                  </a:lnTo>
                  <a:lnTo>
                    <a:pt x="368668" y="22809"/>
                  </a:lnTo>
                  <a:lnTo>
                    <a:pt x="363308" y="29489"/>
                  </a:lnTo>
                  <a:lnTo>
                    <a:pt x="359283" y="36195"/>
                  </a:lnTo>
                  <a:lnTo>
                    <a:pt x="356603" y="42913"/>
                  </a:lnTo>
                  <a:lnTo>
                    <a:pt x="353910" y="50939"/>
                  </a:lnTo>
                  <a:lnTo>
                    <a:pt x="351231" y="57658"/>
                  </a:lnTo>
                  <a:lnTo>
                    <a:pt x="351231" y="64350"/>
                  </a:lnTo>
                  <a:lnTo>
                    <a:pt x="349897" y="54965"/>
                  </a:lnTo>
                  <a:lnTo>
                    <a:pt x="349897" y="46926"/>
                  </a:lnTo>
                  <a:lnTo>
                    <a:pt x="347218" y="40220"/>
                  </a:lnTo>
                  <a:lnTo>
                    <a:pt x="343192" y="32181"/>
                  </a:lnTo>
                  <a:lnTo>
                    <a:pt x="339166" y="25476"/>
                  </a:lnTo>
                  <a:lnTo>
                    <a:pt x="333806" y="20116"/>
                  </a:lnTo>
                  <a:lnTo>
                    <a:pt x="327113" y="13423"/>
                  </a:lnTo>
                  <a:lnTo>
                    <a:pt x="320408" y="9398"/>
                  </a:lnTo>
                  <a:lnTo>
                    <a:pt x="313702" y="6705"/>
                  </a:lnTo>
                  <a:lnTo>
                    <a:pt x="305650" y="2679"/>
                  </a:lnTo>
                  <a:lnTo>
                    <a:pt x="296265" y="1346"/>
                  </a:lnTo>
                  <a:lnTo>
                    <a:pt x="288239" y="0"/>
                  </a:lnTo>
                  <a:lnTo>
                    <a:pt x="281520" y="1346"/>
                  </a:lnTo>
                  <a:lnTo>
                    <a:pt x="274827" y="4038"/>
                  </a:lnTo>
                  <a:lnTo>
                    <a:pt x="268135" y="6705"/>
                  </a:lnTo>
                  <a:lnTo>
                    <a:pt x="262763" y="12077"/>
                  </a:lnTo>
                  <a:lnTo>
                    <a:pt x="239966" y="42913"/>
                  </a:lnTo>
                  <a:lnTo>
                    <a:pt x="235940" y="57658"/>
                  </a:lnTo>
                  <a:lnTo>
                    <a:pt x="235940" y="64350"/>
                  </a:lnTo>
                  <a:lnTo>
                    <a:pt x="234594" y="54965"/>
                  </a:lnTo>
                  <a:lnTo>
                    <a:pt x="217182" y="20116"/>
                  </a:lnTo>
                  <a:lnTo>
                    <a:pt x="197065" y="6705"/>
                  </a:lnTo>
                  <a:lnTo>
                    <a:pt x="189026" y="2679"/>
                  </a:lnTo>
                  <a:lnTo>
                    <a:pt x="180975" y="1346"/>
                  </a:lnTo>
                  <a:lnTo>
                    <a:pt x="171589" y="0"/>
                  </a:lnTo>
                  <a:lnTo>
                    <a:pt x="164896" y="1346"/>
                  </a:lnTo>
                  <a:lnTo>
                    <a:pt x="158178" y="4038"/>
                  </a:lnTo>
                  <a:lnTo>
                    <a:pt x="151485" y="6705"/>
                  </a:lnTo>
                  <a:lnTo>
                    <a:pt x="146113" y="12077"/>
                  </a:lnTo>
                  <a:lnTo>
                    <a:pt x="140754" y="16090"/>
                  </a:lnTo>
                  <a:lnTo>
                    <a:pt x="135394" y="22809"/>
                  </a:lnTo>
                  <a:lnTo>
                    <a:pt x="130035" y="29489"/>
                  </a:lnTo>
                  <a:lnTo>
                    <a:pt x="126009" y="36195"/>
                  </a:lnTo>
                  <a:lnTo>
                    <a:pt x="121983" y="42913"/>
                  </a:lnTo>
                  <a:lnTo>
                    <a:pt x="120650" y="50939"/>
                  </a:lnTo>
                  <a:lnTo>
                    <a:pt x="117970" y="57658"/>
                  </a:lnTo>
                  <a:lnTo>
                    <a:pt x="117970" y="64350"/>
                  </a:lnTo>
                  <a:lnTo>
                    <a:pt x="116624" y="54965"/>
                  </a:lnTo>
                  <a:lnTo>
                    <a:pt x="115290" y="46926"/>
                  </a:lnTo>
                  <a:lnTo>
                    <a:pt x="113944" y="40220"/>
                  </a:lnTo>
                  <a:lnTo>
                    <a:pt x="108572" y="32181"/>
                  </a:lnTo>
                  <a:lnTo>
                    <a:pt x="105905" y="25476"/>
                  </a:lnTo>
                  <a:lnTo>
                    <a:pt x="100533" y="20116"/>
                  </a:lnTo>
                  <a:lnTo>
                    <a:pt x="93827" y="13423"/>
                  </a:lnTo>
                  <a:lnTo>
                    <a:pt x="87122" y="9398"/>
                  </a:lnTo>
                  <a:lnTo>
                    <a:pt x="80441" y="6705"/>
                  </a:lnTo>
                  <a:lnTo>
                    <a:pt x="72377" y="2679"/>
                  </a:lnTo>
                  <a:lnTo>
                    <a:pt x="63004" y="1346"/>
                  </a:lnTo>
                  <a:lnTo>
                    <a:pt x="54952" y="0"/>
                  </a:lnTo>
                  <a:lnTo>
                    <a:pt x="48260" y="1346"/>
                  </a:lnTo>
                  <a:lnTo>
                    <a:pt x="41554" y="4038"/>
                  </a:lnTo>
                  <a:lnTo>
                    <a:pt x="34836" y="6705"/>
                  </a:lnTo>
                  <a:lnTo>
                    <a:pt x="28143" y="12077"/>
                  </a:lnTo>
                  <a:lnTo>
                    <a:pt x="21450" y="16090"/>
                  </a:lnTo>
                  <a:lnTo>
                    <a:pt x="16078" y="22809"/>
                  </a:lnTo>
                  <a:lnTo>
                    <a:pt x="12052" y="29489"/>
                  </a:lnTo>
                  <a:lnTo>
                    <a:pt x="8039" y="36195"/>
                  </a:lnTo>
                  <a:lnTo>
                    <a:pt x="4013" y="42913"/>
                  </a:lnTo>
                  <a:lnTo>
                    <a:pt x="1333" y="50939"/>
                  </a:lnTo>
                  <a:lnTo>
                    <a:pt x="0" y="57658"/>
                  </a:lnTo>
                  <a:lnTo>
                    <a:pt x="0" y="64350"/>
                  </a:lnTo>
                </a:path>
                <a:path w="471170" h="237490">
                  <a:moveTo>
                    <a:pt x="470560" y="64350"/>
                  </a:moveTo>
                  <a:lnTo>
                    <a:pt x="470560" y="237299"/>
                  </a:lnTo>
                </a:path>
                <a:path w="471170" h="237490">
                  <a:moveTo>
                    <a:pt x="901" y="62356"/>
                  </a:moveTo>
                  <a:lnTo>
                    <a:pt x="901" y="235292"/>
                  </a:lnTo>
                </a:path>
              </a:pathLst>
            </a:custGeom>
            <a:ln w="12700">
              <a:solidFill>
                <a:srgbClr val="8082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2757" y="5171440"/>
              <a:ext cx="1456588" cy="125862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61990" y="564285"/>
            <a:ext cx="14909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20" dirty="0">
                <a:latin typeface="Arial"/>
                <a:cs typeface="Arial"/>
              </a:rPr>
              <a:t>Fuente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25" dirty="0">
                <a:latin typeface="Arial"/>
                <a:cs typeface="Arial"/>
              </a:rPr>
              <a:t>alimentación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del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20" dirty="0">
                <a:latin typeface="Arial"/>
                <a:cs typeface="Arial"/>
              </a:rPr>
              <a:t>estator</a:t>
            </a:r>
            <a:r>
              <a:rPr sz="650" spc="20" dirty="0"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9" name="object 9"/>
          <p:cNvSpPr txBox="1"/>
          <p:nvPr/>
        </p:nvSpPr>
        <p:spPr>
          <a:xfrm>
            <a:off x="7957769" y="488084"/>
            <a:ext cx="43091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El.estator.está.conectado.a.una.fuente.de.alimentación.de.CA.trifásica..El.</a:t>
            </a:r>
            <a:r>
              <a:rPr sz="950" spc="16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siguiente.ilustración.muestra.los.devanados.A </a:t>
            </a:r>
            <a:r>
              <a:rPr sz="950" spc="10" dirty="0">
                <a:latin typeface="Microsoft Sans Serif"/>
                <a:cs typeface="Microsoft Sans Serif"/>
              </a:rPr>
              <a:t>.y.A2.conectados. </a:t>
            </a:r>
            <a:r>
              <a:rPr sz="950" spc="15" dirty="0">
                <a:latin typeface="Microsoft Sans Serif"/>
                <a:cs typeface="Microsoft Sans Serif"/>
              </a:rPr>
              <a:t> a.la.fase.A.de.la.alimentación..Cuando.las.conexiones.están.</a:t>
            </a:r>
            <a:endParaRPr sz="950">
              <a:latin typeface="Microsoft Sans Serif"/>
              <a:cs typeface="Microsoft Sans Serif"/>
            </a:endParaRPr>
          </a:p>
          <a:p>
            <a:pPr marL="12700" marR="1431925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completado,.B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.y.B2.se.conectarán.a.la.fase.B,.y.C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y.C2.se.conectarán.a.la.fase.C.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41471" y="1791111"/>
            <a:ext cx="5016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Microsoft Sans Serif"/>
                <a:cs typeface="Microsoft Sans Serif"/>
              </a:rPr>
              <a:t>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Fase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9083" y="1907696"/>
            <a:ext cx="1638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A1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19601" y="2072557"/>
            <a:ext cx="3136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latin typeface="Microsoft Sans Serif"/>
                <a:cs typeface="Microsoft Sans Serif"/>
              </a:rPr>
              <a:t>Fase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64102" y="2072557"/>
            <a:ext cx="6267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latin typeface="Microsoft Sans Serif"/>
                <a:cs typeface="Microsoft Sans Serif"/>
              </a:rPr>
              <a:t>Fase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-15" dirty="0">
                <a:latin typeface="Microsoft Sans Serif"/>
                <a:cs typeface="Microsoft Sans Serif"/>
              </a:rPr>
              <a:t>B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Fase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-70" dirty="0">
                <a:latin typeface="Microsoft Sans Serif"/>
                <a:cs typeface="Microsoft Sans Serif"/>
              </a:rPr>
              <a:t>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96488" y="2189400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+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74717" y="2284888"/>
            <a:ext cx="1651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B2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73150" y="2342037"/>
            <a:ext cx="17208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latin typeface="Microsoft Sans Serif"/>
                <a:cs typeface="Microsoft Sans Serif"/>
              </a:rPr>
              <a:t>norte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89174" y="2250607"/>
            <a:ext cx="1631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35" dirty="0">
                <a:latin typeface="Microsoft Sans Serif"/>
                <a:cs typeface="Microsoft Sans Serif"/>
              </a:rPr>
              <a:t>C2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02203" y="2680879"/>
            <a:ext cx="76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97576" y="3050710"/>
            <a:ext cx="1631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35" dirty="0">
                <a:latin typeface="Microsoft Sans Serif"/>
                <a:cs typeface="Microsoft Sans Serif"/>
              </a:rPr>
              <a:t>C1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76932" y="3048168"/>
            <a:ext cx="1022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130" dirty="0">
                <a:latin typeface="Microsoft Sans Serif"/>
                <a:cs typeface="Microsoft Sans Serif"/>
              </a:rPr>
              <a:t>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2033" y="3033944"/>
            <a:ext cx="4635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05130" algn="l"/>
              </a:tabLst>
            </a:pPr>
            <a:r>
              <a:rPr sz="1350" spc="-7" baseline="3086" dirty="0">
                <a:latin typeface="Microsoft Sans Serif"/>
                <a:cs typeface="Microsoft Sans Serif"/>
              </a:rPr>
              <a:t>B1	</a:t>
            </a:r>
            <a:r>
              <a:rPr sz="1100" spc="-15" dirty="0">
                <a:latin typeface="Microsoft Sans Serif"/>
                <a:cs typeface="Microsoft Sans Serif"/>
              </a:rPr>
              <a:t>-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37654" y="3439315"/>
            <a:ext cx="1638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A2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741471" y="3477656"/>
            <a:ext cx="5016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latin typeface="Microsoft Sans Serif"/>
                <a:cs typeface="Microsoft Sans Serif"/>
              </a:rPr>
              <a:t>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Fase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820" y="4055110"/>
            <a:ext cx="4212590" cy="127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 marR="5080" indent="-7747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Como.muestra.la.siguiente.ilustración,.las.bobinas.A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,.B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,.y.C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.son. </a:t>
            </a:r>
            <a:r>
              <a:rPr sz="950" spc="15" dirty="0">
                <a:latin typeface="Microsoft Sans Serif"/>
                <a:cs typeface="Microsoft Sans Serif"/>
              </a:rPr>
              <a:t> 20°.de.distancia..Observe.que.los.devanados.A2,.B2,.y.C2.también.están.</a:t>
            </a:r>
            <a:endParaRPr sz="950">
              <a:latin typeface="Microsoft Sans Serif"/>
              <a:cs typeface="Microsoft Sans Serif"/>
            </a:endParaRPr>
          </a:p>
          <a:p>
            <a:pPr marL="12700" marR="330200">
              <a:lnSpc>
                <a:spcPct val="126299"/>
              </a:lnSpc>
            </a:pPr>
            <a:r>
              <a:rPr sz="950" spc="10" dirty="0">
                <a:latin typeface="Microsoft Sans Serif"/>
                <a:cs typeface="Microsoft Sans Serif"/>
              </a:rPr>
              <a:t>20°. </a:t>
            </a:r>
            <a:r>
              <a:rPr sz="950" spc="20" dirty="0">
                <a:latin typeface="Microsoft Sans Serif"/>
                <a:cs typeface="Microsoft Sans Serif"/>
              </a:rPr>
              <a:t>aparte..Esto.corresponde.a.la. 20°.de.separación.entre.cada.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fase.eléctrica..Debido.a.que.cada.devanado.de.fase.tiene.dos.polos,.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esto.se.llama.un.</a:t>
            </a:r>
            <a:r>
              <a:rPr sz="950" b="1" spc="25" dirty="0">
                <a:latin typeface="Arial"/>
                <a:cs typeface="Arial"/>
              </a:rPr>
              <a:t>estator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dos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5" dirty="0">
                <a:latin typeface="Arial"/>
                <a:cs typeface="Arial"/>
              </a:rPr>
              <a:t>polos</a:t>
            </a:r>
            <a:r>
              <a:rPr sz="950" spc="-5" dirty="0">
                <a:latin typeface="Microsoft Sans Serif"/>
                <a:cs typeface="Microsoft Sans Serif"/>
              </a:rPr>
              <a:t>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700405"/>
            <a:r>
              <a:rPr sz="800" spc="-5" dirty="0"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81879" y="5464344"/>
            <a:ext cx="1498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B2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68487" y="5464344"/>
            <a:ext cx="147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74259" y="6105955"/>
            <a:ext cx="147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88300" y="6110519"/>
            <a:ext cx="1498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B1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53381" y="6412279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33158" y="6676857"/>
            <a:ext cx="9715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Devanado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estator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2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polos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6197" y="2231162"/>
            <a:ext cx="126593" cy="894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702471" y="1806155"/>
            <a:ext cx="1840230" cy="1362710"/>
            <a:chOff x="3647871" y="1806155"/>
            <a:chExt cx="1840230" cy="13627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5582" y="2231161"/>
              <a:ext cx="275539" cy="907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7871" y="1806155"/>
              <a:ext cx="1839734" cy="13622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5657" y="2229434"/>
              <a:ext cx="299415" cy="92506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76196" y="2393112"/>
            <a:ext cx="144792" cy="8943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15832" y="2391371"/>
            <a:ext cx="299415" cy="9250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44609" y="2393111"/>
            <a:ext cx="275539" cy="9076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287220" y="2555062"/>
            <a:ext cx="115570" cy="89535"/>
          </a:xfrm>
          <a:custGeom>
            <a:avLst/>
            <a:gdLst/>
            <a:ahLst/>
            <a:cxnLst/>
            <a:rect l="l" t="t" r="r" b="b"/>
            <a:pathLst>
              <a:path w="115570" h="89535">
                <a:moveTo>
                  <a:pt x="60680" y="59067"/>
                </a:moveTo>
                <a:lnTo>
                  <a:pt x="58762" y="53962"/>
                </a:lnTo>
                <a:lnTo>
                  <a:pt x="52006" y="46939"/>
                </a:lnTo>
                <a:lnTo>
                  <a:pt x="52006" y="60883"/>
                </a:lnTo>
                <a:lnTo>
                  <a:pt x="52006" y="67729"/>
                </a:lnTo>
                <a:lnTo>
                  <a:pt x="29591" y="82219"/>
                </a:lnTo>
                <a:lnTo>
                  <a:pt x="7924" y="82219"/>
                </a:lnTo>
                <a:lnTo>
                  <a:pt x="7924" y="46685"/>
                </a:lnTo>
                <a:lnTo>
                  <a:pt x="31737" y="46685"/>
                </a:lnTo>
                <a:lnTo>
                  <a:pt x="52006" y="60883"/>
                </a:lnTo>
                <a:lnTo>
                  <a:pt x="52006" y="46939"/>
                </a:lnTo>
                <a:lnTo>
                  <a:pt x="51765" y="46685"/>
                </a:lnTo>
                <a:lnTo>
                  <a:pt x="51079" y="45961"/>
                </a:lnTo>
                <a:lnTo>
                  <a:pt x="46228" y="43548"/>
                </a:lnTo>
                <a:lnTo>
                  <a:pt x="40373" y="42722"/>
                </a:lnTo>
                <a:lnTo>
                  <a:pt x="48374" y="40487"/>
                </a:lnTo>
                <a:lnTo>
                  <a:pt x="49479" y="39497"/>
                </a:lnTo>
                <a:lnTo>
                  <a:pt x="53543" y="35864"/>
                </a:lnTo>
                <a:lnTo>
                  <a:pt x="56591" y="26619"/>
                </a:lnTo>
                <a:lnTo>
                  <a:pt x="56959" y="24307"/>
                </a:lnTo>
                <a:lnTo>
                  <a:pt x="56959" y="18034"/>
                </a:lnTo>
                <a:lnTo>
                  <a:pt x="56070" y="14592"/>
                </a:lnTo>
                <a:lnTo>
                  <a:pt x="52527" y="8559"/>
                </a:lnTo>
                <a:lnTo>
                  <a:pt x="51219" y="7175"/>
                </a:lnTo>
                <a:lnTo>
                  <a:pt x="50215" y="6108"/>
                </a:lnTo>
                <a:lnTo>
                  <a:pt x="48285" y="4826"/>
                </a:lnTo>
                <a:lnTo>
                  <a:pt x="48285" y="19939"/>
                </a:lnTo>
                <a:lnTo>
                  <a:pt x="48285" y="26047"/>
                </a:lnTo>
                <a:lnTo>
                  <a:pt x="47599" y="28765"/>
                </a:lnTo>
                <a:lnTo>
                  <a:pt x="44792" y="33883"/>
                </a:lnTo>
                <a:lnTo>
                  <a:pt x="42633" y="35864"/>
                </a:lnTo>
                <a:lnTo>
                  <a:pt x="39738" y="37274"/>
                </a:lnTo>
                <a:lnTo>
                  <a:pt x="38023" y="38176"/>
                </a:lnTo>
                <a:lnTo>
                  <a:pt x="36029" y="38773"/>
                </a:lnTo>
                <a:lnTo>
                  <a:pt x="31572" y="39357"/>
                </a:lnTo>
                <a:lnTo>
                  <a:pt x="29476" y="39497"/>
                </a:lnTo>
                <a:lnTo>
                  <a:pt x="7924" y="39497"/>
                </a:lnTo>
                <a:lnTo>
                  <a:pt x="7924" y="7175"/>
                </a:lnTo>
                <a:lnTo>
                  <a:pt x="29171" y="7175"/>
                </a:lnTo>
                <a:lnTo>
                  <a:pt x="48285" y="19939"/>
                </a:lnTo>
                <a:lnTo>
                  <a:pt x="48285" y="4826"/>
                </a:lnTo>
                <a:lnTo>
                  <a:pt x="44526" y="2298"/>
                </a:lnTo>
                <a:lnTo>
                  <a:pt x="41592" y="1130"/>
                </a:lnTo>
                <a:lnTo>
                  <a:pt x="35560" y="215"/>
                </a:lnTo>
                <a:lnTo>
                  <a:pt x="31038" y="0"/>
                </a:lnTo>
                <a:lnTo>
                  <a:pt x="0" y="0"/>
                </a:lnTo>
                <a:lnTo>
                  <a:pt x="0" y="89408"/>
                </a:lnTo>
                <a:lnTo>
                  <a:pt x="31623" y="89408"/>
                </a:lnTo>
                <a:lnTo>
                  <a:pt x="37198" y="88823"/>
                </a:lnTo>
                <a:lnTo>
                  <a:pt x="46380" y="86512"/>
                </a:lnTo>
                <a:lnTo>
                  <a:pt x="50317" y="84455"/>
                </a:lnTo>
                <a:lnTo>
                  <a:pt x="52806" y="82219"/>
                </a:lnTo>
                <a:lnTo>
                  <a:pt x="58331" y="77266"/>
                </a:lnTo>
                <a:lnTo>
                  <a:pt x="60680" y="71856"/>
                </a:lnTo>
                <a:lnTo>
                  <a:pt x="60680" y="59067"/>
                </a:lnTo>
                <a:close/>
              </a:path>
              <a:path w="115570" h="89535">
                <a:moveTo>
                  <a:pt x="115570" y="2476"/>
                </a:moveTo>
                <a:lnTo>
                  <a:pt x="107886" y="2476"/>
                </a:lnTo>
                <a:lnTo>
                  <a:pt x="101295" y="8331"/>
                </a:lnTo>
                <a:lnTo>
                  <a:pt x="96253" y="11963"/>
                </a:lnTo>
                <a:lnTo>
                  <a:pt x="92456" y="14071"/>
                </a:lnTo>
                <a:lnTo>
                  <a:pt x="88061" y="15976"/>
                </a:lnTo>
                <a:lnTo>
                  <a:pt x="88061" y="24015"/>
                </a:lnTo>
                <a:lnTo>
                  <a:pt x="107403" y="11264"/>
                </a:lnTo>
                <a:lnTo>
                  <a:pt x="107403" y="89408"/>
                </a:lnTo>
                <a:lnTo>
                  <a:pt x="115570" y="89408"/>
                </a:lnTo>
                <a:lnTo>
                  <a:pt x="115570" y="2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030183" y="2555062"/>
            <a:ext cx="275539" cy="9076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30258" y="2553322"/>
            <a:ext cx="299415" cy="92506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287221" y="2717000"/>
            <a:ext cx="133985" cy="89535"/>
          </a:xfrm>
          <a:custGeom>
            <a:avLst/>
            <a:gdLst/>
            <a:ahLst/>
            <a:cxnLst/>
            <a:rect l="l" t="t" r="r" b="b"/>
            <a:pathLst>
              <a:path w="133985" h="89535">
                <a:moveTo>
                  <a:pt x="60680" y="59067"/>
                </a:moveTo>
                <a:lnTo>
                  <a:pt x="58762" y="53975"/>
                </a:lnTo>
                <a:lnTo>
                  <a:pt x="52006" y="46939"/>
                </a:lnTo>
                <a:lnTo>
                  <a:pt x="52006" y="60883"/>
                </a:lnTo>
                <a:lnTo>
                  <a:pt x="52006" y="67741"/>
                </a:lnTo>
                <a:lnTo>
                  <a:pt x="29591" y="82232"/>
                </a:lnTo>
                <a:lnTo>
                  <a:pt x="7924" y="82232"/>
                </a:lnTo>
                <a:lnTo>
                  <a:pt x="7924" y="46685"/>
                </a:lnTo>
                <a:lnTo>
                  <a:pt x="31737" y="46685"/>
                </a:lnTo>
                <a:lnTo>
                  <a:pt x="52006" y="60883"/>
                </a:lnTo>
                <a:lnTo>
                  <a:pt x="52006" y="46939"/>
                </a:lnTo>
                <a:lnTo>
                  <a:pt x="51765" y="46685"/>
                </a:lnTo>
                <a:lnTo>
                  <a:pt x="51079" y="45961"/>
                </a:lnTo>
                <a:lnTo>
                  <a:pt x="46228" y="43548"/>
                </a:lnTo>
                <a:lnTo>
                  <a:pt x="40373" y="42722"/>
                </a:lnTo>
                <a:lnTo>
                  <a:pt x="48374" y="40487"/>
                </a:lnTo>
                <a:lnTo>
                  <a:pt x="49466" y="39509"/>
                </a:lnTo>
                <a:lnTo>
                  <a:pt x="53543" y="35877"/>
                </a:lnTo>
                <a:lnTo>
                  <a:pt x="56591" y="26619"/>
                </a:lnTo>
                <a:lnTo>
                  <a:pt x="56959" y="24307"/>
                </a:lnTo>
                <a:lnTo>
                  <a:pt x="56959" y="18034"/>
                </a:lnTo>
                <a:lnTo>
                  <a:pt x="56070" y="14592"/>
                </a:lnTo>
                <a:lnTo>
                  <a:pt x="52527" y="8572"/>
                </a:lnTo>
                <a:lnTo>
                  <a:pt x="51206" y="7175"/>
                </a:lnTo>
                <a:lnTo>
                  <a:pt x="50215" y="6108"/>
                </a:lnTo>
                <a:lnTo>
                  <a:pt x="48285" y="4826"/>
                </a:lnTo>
                <a:lnTo>
                  <a:pt x="48285" y="19939"/>
                </a:lnTo>
                <a:lnTo>
                  <a:pt x="48285" y="26047"/>
                </a:lnTo>
                <a:lnTo>
                  <a:pt x="47599" y="28765"/>
                </a:lnTo>
                <a:lnTo>
                  <a:pt x="44792" y="33883"/>
                </a:lnTo>
                <a:lnTo>
                  <a:pt x="42633" y="35877"/>
                </a:lnTo>
                <a:lnTo>
                  <a:pt x="39738" y="37274"/>
                </a:lnTo>
                <a:lnTo>
                  <a:pt x="38023" y="38188"/>
                </a:lnTo>
                <a:lnTo>
                  <a:pt x="36029" y="38785"/>
                </a:lnTo>
                <a:lnTo>
                  <a:pt x="31572" y="39357"/>
                </a:lnTo>
                <a:lnTo>
                  <a:pt x="29476" y="39509"/>
                </a:lnTo>
                <a:lnTo>
                  <a:pt x="7924" y="39509"/>
                </a:lnTo>
                <a:lnTo>
                  <a:pt x="7924" y="7175"/>
                </a:lnTo>
                <a:lnTo>
                  <a:pt x="29171" y="7175"/>
                </a:lnTo>
                <a:lnTo>
                  <a:pt x="48285" y="19939"/>
                </a:lnTo>
                <a:lnTo>
                  <a:pt x="48285" y="4826"/>
                </a:lnTo>
                <a:lnTo>
                  <a:pt x="44526" y="2311"/>
                </a:lnTo>
                <a:lnTo>
                  <a:pt x="41592" y="1130"/>
                </a:lnTo>
                <a:lnTo>
                  <a:pt x="35560" y="228"/>
                </a:lnTo>
                <a:lnTo>
                  <a:pt x="31038" y="0"/>
                </a:lnTo>
                <a:lnTo>
                  <a:pt x="0" y="0"/>
                </a:lnTo>
                <a:lnTo>
                  <a:pt x="0" y="89408"/>
                </a:lnTo>
                <a:lnTo>
                  <a:pt x="31623" y="89408"/>
                </a:lnTo>
                <a:lnTo>
                  <a:pt x="37198" y="88836"/>
                </a:lnTo>
                <a:lnTo>
                  <a:pt x="46380" y="86525"/>
                </a:lnTo>
                <a:lnTo>
                  <a:pt x="50317" y="84455"/>
                </a:lnTo>
                <a:lnTo>
                  <a:pt x="52793" y="82232"/>
                </a:lnTo>
                <a:lnTo>
                  <a:pt x="58331" y="77279"/>
                </a:lnTo>
                <a:lnTo>
                  <a:pt x="60680" y="71869"/>
                </a:lnTo>
                <a:lnTo>
                  <a:pt x="60680" y="59067"/>
                </a:lnTo>
                <a:close/>
              </a:path>
              <a:path w="133985" h="89535">
                <a:moveTo>
                  <a:pt x="133769" y="81851"/>
                </a:moveTo>
                <a:lnTo>
                  <a:pt x="89801" y="81851"/>
                </a:lnTo>
                <a:lnTo>
                  <a:pt x="99555" y="72593"/>
                </a:lnTo>
                <a:lnTo>
                  <a:pt x="107569" y="64744"/>
                </a:lnTo>
                <a:lnTo>
                  <a:pt x="131914" y="31572"/>
                </a:lnTo>
                <a:lnTo>
                  <a:pt x="132664" y="28028"/>
                </a:lnTo>
                <a:lnTo>
                  <a:pt x="132664" y="17373"/>
                </a:lnTo>
                <a:lnTo>
                  <a:pt x="130263" y="11861"/>
                </a:lnTo>
                <a:lnTo>
                  <a:pt x="120688" y="3860"/>
                </a:lnTo>
                <a:lnTo>
                  <a:pt x="114617" y="1854"/>
                </a:lnTo>
                <a:lnTo>
                  <a:pt x="99758" y="1854"/>
                </a:lnTo>
                <a:lnTo>
                  <a:pt x="93560" y="3962"/>
                </a:lnTo>
                <a:lnTo>
                  <a:pt x="83413" y="12712"/>
                </a:lnTo>
                <a:lnTo>
                  <a:pt x="80772" y="18910"/>
                </a:lnTo>
                <a:lnTo>
                  <a:pt x="80772" y="26746"/>
                </a:lnTo>
                <a:lnTo>
                  <a:pt x="89801" y="26746"/>
                </a:lnTo>
                <a:lnTo>
                  <a:pt x="89801" y="21463"/>
                </a:lnTo>
                <a:lnTo>
                  <a:pt x="91376" y="17208"/>
                </a:lnTo>
                <a:lnTo>
                  <a:pt x="97663" y="10769"/>
                </a:lnTo>
                <a:lnTo>
                  <a:pt x="101866" y="9169"/>
                </a:lnTo>
                <a:lnTo>
                  <a:pt x="113093" y="9169"/>
                </a:lnTo>
                <a:lnTo>
                  <a:pt x="117513" y="11099"/>
                </a:lnTo>
                <a:lnTo>
                  <a:pt x="122542" y="17868"/>
                </a:lnTo>
                <a:lnTo>
                  <a:pt x="123621" y="21259"/>
                </a:lnTo>
                <a:lnTo>
                  <a:pt x="123621" y="27774"/>
                </a:lnTo>
                <a:lnTo>
                  <a:pt x="98475" y="63398"/>
                </a:lnTo>
                <a:lnTo>
                  <a:pt x="79908" y="80987"/>
                </a:lnTo>
                <a:lnTo>
                  <a:pt x="79908" y="89408"/>
                </a:lnTo>
                <a:lnTo>
                  <a:pt x="133769" y="89408"/>
                </a:lnTo>
                <a:lnTo>
                  <a:pt x="133769" y="818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15832" y="2715272"/>
            <a:ext cx="299415" cy="924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944609" y="2716999"/>
            <a:ext cx="275539" cy="90766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8283625" y="2877210"/>
            <a:ext cx="119380" cy="92710"/>
            <a:chOff x="3229025" y="2877210"/>
            <a:chExt cx="119380" cy="92710"/>
          </a:xfrm>
        </p:grpSpPr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29025" y="2877210"/>
              <a:ext cx="69100" cy="9250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320694" y="288142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4">
                  <a:moveTo>
                    <a:pt x="27495" y="0"/>
                  </a:moveTo>
                  <a:lnTo>
                    <a:pt x="19812" y="0"/>
                  </a:lnTo>
                  <a:lnTo>
                    <a:pt x="13220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29" y="8788"/>
                  </a:lnTo>
                  <a:lnTo>
                    <a:pt x="19329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30183" y="2878950"/>
            <a:ext cx="275539" cy="9076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930258" y="2877210"/>
            <a:ext cx="299415" cy="9250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83626" y="3039160"/>
            <a:ext cx="137363" cy="9249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015832" y="3039160"/>
            <a:ext cx="299415" cy="9249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944609" y="3040888"/>
            <a:ext cx="275539" cy="9076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05115" y="1954910"/>
            <a:ext cx="494639" cy="113804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7988085" y="1804797"/>
            <a:ext cx="2554605" cy="1363980"/>
            <a:chOff x="2933484" y="1804797"/>
            <a:chExt cx="2554605" cy="1363980"/>
          </a:xfrm>
        </p:grpSpPr>
        <p:sp>
          <p:nvSpPr>
            <p:cNvPr id="26" name="object 26"/>
            <p:cNvSpPr/>
            <p:nvPr/>
          </p:nvSpPr>
          <p:spPr>
            <a:xfrm>
              <a:off x="2934855" y="1806168"/>
              <a:ext cx="0" cy="1362710"/>
            </a:xfrm>
            <a:custGeom>
              <a:avLst/>
              <a:gdLst/>
              <a:ahLst/>
              <a:cxnLst/>
              <a:rect l="l" t="t" r="r" b="b"/>
              <a:pathLst>
                <a:path h="1362710">
                  <a:moveTo>
                    <a:pt x="0" y="0"/>
                  </a:moveTo>
                  <a:lnTo>
                    <a:pt x="0" y="1362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34855" y="1806168"/>
              <a:ext cx="9525" cy="1362710"/>
            </a:xfrm>
            <a:custGeom>
              <a:avLst/>
              <a:gdLst/>
              <a:ahLst/>
              <a:cxnLst/>
              <a:rect l="l" t="t" r="r" b="b"/>
              <a:pathLst>
                <a:path w="9525" h="1362710">
                  <a:moveTo>
                    <a:pt x="9525" y="0"/>
                  </a:moveTo>
                  <a:lnTo>
                    <a:pt x="0" y="0"/>
                  </a:lnTo>
                  <a:lnTo>
                    <a:pt x="0" y="1362240"/>
                  </a:lnTo>
                  <a:lnTo>
                    <a:pt x="9525" y="136224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44380" y="1806168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44380" y="1806168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58768" y="1968106"/>
              <a:ext cx="1829435" cy="0"/>
            </a:xfrm>
            <a:custGeom>
              <a:avLst/>
              <a:gdLst/>
              <a:ahLst/>
              <a:cxnLst/>
              <a:rect l="l" t="t" r="r" b="b"/>
              <a:pathLst>
                <a:path w="1829435">
                  <a:moveTo>
                    <a:pt x="0" y="0"/>
                  </a:moveTo>
                  <a:lnTo>
                    <a:pt x="18288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58768" y="1968106"/>
              <a:ext cx="1829435" cy="9525"/>
            </a:xfrm>
            <a:custGeom>
              <a:avLst/>
              <a:gdLst/>
              <a:ahLst/>
              <a:cxnLst/>
              <a:rect l="l" t="t" r="r" b="b"/>
              <a:pathLst>
                <a:path w="1829435" h="9525">
                  <a:moveTo>
                    <a:pt x="18288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828838" y="9525"/>
                  </a:lnTo>
                  <a:lnTo>
                    <a:pt x="1828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44380" y="2187206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44380" y="2187206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44380" y="2349157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44380" y="2349157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44380" y="2511094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44380" y="2511107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44380" y="2673045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44380" y="2673045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44380" y="2834995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44380" y="2834995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44380" y="2996933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44380" y="2996933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944380" y="3158883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>
                  <a:moveTo>
                    <a:pt x="0" y="0"/>
                  </a:moveTo>
                  <a:lnTo>
                    <a:pt x="25432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44380" y="3158883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092363" y="5541899"/>
            <a:ext cx="952842" cy="661365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8332431" y="6295135"/>
            <a:ext cx="1211580" cy="1781810"/>
            <a:chOff x="3277831" y="6295135"/>
            <a:chExt cx="1211580" cy="1781810"/>
          </a:xfrm>
        </p:grpSpPr>
        <p:sp>
          <p:nvSpPr>
            <p:cNvPr id="48" name="object 48"/>
            <p:cNvSpPr/>
            <p:nvPr/>
          </p:nvSpPr>
          <p:spPr>
            <a:xfrm>
              <a:off x="3346640" y="6298336"/>
              <a:ext cx="1905" cy="1775460"/>
            </a:xfrm>
            <a:custGeom>
              <a:avLst/>
              <a:gdLst/>
              <a:ahLst/>
              <a:cxnLst/>
              <a:rect l="l" t="t" r="r" b="b"/>
              <a:pathLst>
                <a:path w="1904" h="1775459">
                  <a:moveTo>
                    <a:pt x="0" y="1774901"/>
                  </a:moveTo>
                  <a:lnTo>
                    <a:pt x="1600" y="0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42652" y="7808963"/>
              <a:ext cx="560070" cy="136525"/>
            </a:xfrm>
            <a:custGeom>
              <a:avLst/>
              <a:gdLst/>
              <a:ahLst/>
              <a:cxnLst/>
              <a:rect l="l" t="t" r="r" b="b"/>
              <a:pathLst>
                <a:path w="560070" h="136525">
                  <a:moveTo>
                    <a:pt x="559815" y="71310"/>
                  </a:moveTo>
                  <a:lnTo>
                    <a:pt x="511724" y="92495"/>
                  </a:lnTo>
                  <a:lnTo>
                    <a:pt x="463579" y="110026"/>
                  </a:lnTo>
                  <a:lnTo>
                    <a:pt x="416283" y="123442"/>
                  </a:lnTo>
                  <a:lnTo>
                    <a:pt x="370738" y="132285"/>
                  </a:lnTo>
                  <a:lnTo>
                    <a:pt x="327845" y="136096"/>
                  </a:lnTo>
                  <a:lnTo>
                    <a:pt x="288505" y="134416"/>
                  </a:lnTo>
                  <a:lnTo>
                    <a:pt x="236354" y="125856"/>
                  </a:lnTo>
                  <a:lnTo>
                    <a:pt x="185262" y="110134"/>
                  </a:lnTo>
                  <a:lnTo>
                    <a:pt x="135656" y="88468"/>
                  </a:lnTo>
                  <a:lnTo>
                    <a:pt x="87960" y="62077"/>
                  </a:lnTo>
                  <a:lnTo>
                    <a:pt x="42600" y="32181"/>
                  </a:lnTo>
                  <a:lnTo>
                    <a:pt x="0" y="0"/>
                  </a:lnTo>
                </a:path>
              </a:pathLst>
            </a:custGeom>
            <a:ln w="32003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51390" y="6591884"/>
              <a:ext cx="584835" cy="633095"/>
            </a:xfrm>
            <a:custGeom>
              <a:avLst/>
              <a:gdLst/>
              <a:ahLst/>
              <a:cxnLst/>
              <a:rect l="l" t="t" r="r" b="b"/>
              <a:pathLst>
                <a:path w="584835" h="633095">
                  <a:moveTo>
                    <a:pt x="0" y="0"/>
                  </a:moveTo>
                  <a:lnTo>
                    <a:pt x="45630" y="30112"/>
                  </a:lnTo>
                  <a:lnTo>
                    <a:pt x="88662" y="62865"/>
                  </a:lnTo>
                  <a:lnTo>
                    <a:pt x="128724" y="96937"/>
                  </a:lnTo>
                  <a:lnTo>
                    <a:pt x="165443" y="131008"/>
                  </a:lnTo>
                  <a:lnTo>
                    <a:pt x="198448" y="163757"/>
                  </a:lnTo>
                  <a:lnTo>
                    <a:pt x="227368" y="193865"/>
                  </a:lnTo>
                  <a:lnTo>
                    <a:pt x="584657" y="632777"/>
                  </a:lnTo>
                </a:path>
              </a:pathLst>
            </a:custGeom>
            <a:ln w="32004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53752" y="7231989"/>
              <a:ext cx="1136015" cy="0"/>
            </a:xfrm>
            <a:custGeom>
              <a:avLst/>
              <a:gdLst/>
              <a:ahLst/>
              <a:cxnLst/>
              <a:rect l="l" t="t" r="r" b="b"/>
              <a:pathLst>
                <a:path w="1136014">
                  <a:moveTo>
                    <a:pt x="0" y="0"/>
                  </a:moveTo>
                  <a:lnTo>
                    <a:pt x="113544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455695" y="7787931"/>
              <a:ext cx="645795" cy="1270"/>
            </a:xfrm>
            <a:custGeom>
              <a:avLst/>
              <a:gdLst/>
              <a:ahLst/>
              <a:cxnLst/>
              <a:rect l="l" t="t" r="r" b="b"/>
              <a:pathLst>
                <a:path w="645795" h="1270">
                  <a:moveTo>
                    <a:pt x="-4572" y="457"/>
                  </a:moveTo>
                  <a:lnTo>
                    <a:pt x="650138" y="457"/>
                  </a:lnTo>
                </a:path>
              </a:pathLst>
            </a:custGeom>
            <a:ln w="10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28250" y="6504114"/>
              <a:ext cx="274955" cy="1002665"/>
            </a:xfrm>
            <a:custGeom>
              <a:avLst/>
              <a:gdLst/>
              <a:ahLst/>
              <a:cxnLst/>
              <a:rect l="l" t="t" r="r" b="b"/>
              <a:pathLst>
                <a:path w="274954" h="1002665">
                  <a:moveTo>
                    <a:pt x="0" y="800100"/>
                  </a:moveTo>
                  <a:lnTo>
                    <a:pt x="274332" y="1002182"/>
                  </a:lnTo>
                </a:path>
                <a:path w="274954" h="1002665">
                  <a:moveTo>
                    <a:pt x="914" y="57594"/>
                  </a:moveTo>
                  <a:lnTo>
                    <a:pt x="2560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55504" y="6618693"/>
              <a:ext cx="541655" cy="603885"/>
            </a:xfrm>
            <a:custGeom>
              <a:avLst/>
              <a:gdLst/>
              <a:ahLst/>
              <a:cxnLst/>
              <a:rect l="l" t="t" r="r" b="b"/>
              <a:pathLst>
                <a:path w="541654" h="603884">
                  <a:moveTo>
                    <a:pt x="541426" y="0"/>
                  </a:moveTo>
                  <a:lnTo>
                    <a:pt x="498103" y="33143"/>
                  </a:lnTo>
                  <a:lnTo>
                    <a:pt x="457706" y="67365"/>
                  </a:lnTo>
                  <a:lnTo>
                    <a:pt x="420682" y="101456"/>
                  </a:lnTo>
                  <a:lnTo>
                    <a:pt x="387476" y="134208"/>
                  </a:lnTo>
                  <a:lnTo>
                    <a:pt x="358533" y="164414"/>
                  </a:lnTo>
                  <a:lnTo>
                    <a:pt x="0" y="603313"/>
                  </a:lnTo>
                </a:path>
              </a:pathLst>
            </a:custGeom>
            <a:ln w="32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77831" y="6521945"/>
              <a:ext cx="138695" cy="13623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81502" y="7160196"/>
              <a:ext cx="136245" cy="13623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79660" y="7722539"/>
              <a:ext cx="136258" cy="136258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7957719" y="488394"/>
            <a:ext cx="41573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latin typeface="Microsoft Sans Serif"/>
                <a:cs typeface="Microsoft Sans Serif"/>
              </a:rPr>
              <a:t>Cuando.se.aplica.voltaje.CA.al.estator,.el.campo.magnético.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desarrollado.en.un.conjunto.de.bobinas.de.fase.depende.de.la.dirección.  de.flujo.de.corriente..Consulte.la.siguiente.tabla.mientras.lee.la.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explicación.de.cómo.se.desarrolla.un.campo.magnético.giratorio..Este.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la.tabla.supone.que.un.flujo.de.corriente.positiva.en.el.A </a:t>
            </a:r>
            <a:r>
              <a:rPr sz="950" spc="-15" dirty="0">
                <a:latin typeface="Microsoft Sans Serif"/>
                <a:cs typeface="Microsoft Sans Serif"/>
              </a:rPr>
              <a:t>,.B .o.C </a:t>
            </a:r>
            <a:r>
              <a:rPr sz="950" spc="-10" dirty="0">
                <a:latin typeface="Microsoft Sans Serif"/>
                <a:cs typeface="Microsoft Sans Serif"/>
              </a:rPr>
              <a:t>.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devanados.resulta.en.un.polo.norte..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59" name="object 59"/>
          <p:cNvSpPr txBox="1"/>
          <p:nvPr/>
        </p:nvSpPr>
        <p:spPr>
          <a:xfrm>
            <a:off x="5761899" y="3461409"/>
            <a:ext cx="4191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5" dirty="0">
                <a:latin typeface="Arial"/>
                <a:cs typeface="Arial"/>
              </a:rPr>
              <a:t>Comienzo</a:t>
            </a:r>
            <a:r>
              <a:rPr sz="600" spc="-10" dirty="0">
                <a:latin typeface="Microsoft Sans Serif"/>
                <a:cs typeface="Microsoft Sans Serif"/>
              </a:rPr>
              <a:t>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56916" y="3380128"/>
            <a:ext cx="485203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En.la.siguiente.ilustración,.se.ha.seleccionado.una.hora.de.inicio.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durante.la.fase.A.no.hay.flujo.de.corriente.y.su.asociación. </a:t>
            </a:r>
            <a:r>
              <a:rPr sz="1000" spc="25" dirty="0">
                <a:latin typeface="Microsoft Sans Serif"/>
                <a:cs typeface="Microsoft Sans Serif"/>
              </a:rPr>
              <a:t> las.bobinas.no.tienen.campo.magnético..La.fase.B.tiene.un.flujo.de.corriente.en.l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dirección.negativa.y.la.fase.C.tiene.flujo.de.corriente.en.la.posición.positiva.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dirección..Basado.en.el.gráfico.anterior,.B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.y.C2.están.al.sur.</a:t>
            </a:r>
            <a:endParaRPr sz="1000">
              <a:latin typeface="Microsoft Sans Serif"/>
              <a:cs typeface="Microsoft Sans Serif"/>
            </a:endParaRPr>
          </a:p>
          <a:p>
            <a:pPr marL="12700" marR="295910" indent="635">
              <a:lnSpc>
                <a:spcPct val="120000"/>
              </a:lnSpc>
            </a:pPr>
            <a:r>
              <a:rPr sz="1000" dirty="0">
                <a:latin typeface="Microsoft Sans Serif"/>
                <a:cs typeface="Microsoft Sans Serif"/>
              </a:rPr>
              <a:t>polos.y.B2.y.C </a:t>
            </a:r>
            <a:r>
              <a:rPr sz="1000" spc="20" dirty="0">
                <a:latin typeface="Microsoft Sans Serif"/>
                <a:cs typeface="Microsoft Sans Serif"/>
              </a:rPr>
              <a:t>.son.polos.norte..Líneas.magnéticas.de.flujo.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salir.del.polo.norte.B2.y.entrar.en.el.polo.sur.más.cercano,.C2..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Las.líneas.magnéticas.de.flujo.también.salen.del.polo.C </a:t>
            </a:r>
            <a:r>
              <a:rPr sz="1000" spc="25" dirty="0">
                <a:latin typeface="Microsoft Sans Serif"/>
                <a:cs typeface="Microsoft Sans Serif"/>
              </a:rPr>
              <a:t>.norte.y. </a:t>
            </a:r>
            <a:r>
              <a:rPr sz="1000" spc="5" dirty="0">
                <a:latin typeface="Microsoft Sans Serif"/>
                <a:cs typeface="Microsoft Sans Serif"/>
              </a:rPr>
              <a:t>el. 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el.polo.sur.más.cercano,.B</a:t>
            </a:r>
            <a:r>
              <a:rPr sz="1000" spc="2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..La.suma.vectorial.de.los.campos.magnéticos.es.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indicado.por.la.flecha.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338729" y="5382766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729" y="5559719"/>
            <a:ext cx="300990" cy="1955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spcBef>
                <a:spcPts val="204"/>
              </a:spcBef>
            </a:pPr>
            <a:r>
              <a:rPr sz="800" spc="-5" dirty="0">
                <a:latin typeface="Microsoft Sans Serif"/>
                <a:cs typeface="Microsoft Sans Serif"/>
              </a:rPr>
              <a:t>B2</a:t>
            </a:r>
            <a:endParaRPr sz="800">
              <a:latin typeface="Microsoft Sans Serif"/>
              <a:cs typeface="Microsoft Sans Serif"/>
            </a:endParaRPr>
          </a:p>
          <a:p>
            <a:pPr marL="190500">
              <a:spcBef>
                <a:spcPts val="40"/>
              </a:spcBef>
            </a:pP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567329" y="5598666"/>
            <a:ext cx="23050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latin typeface="Microsoft Sans Serif"/>
                <a:cs typeface="Microsoft Sans Serif"/>
              </a:rPr>
              <a:t>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70429" y="5903466"/>
            <a:ext cx="3263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44" baseline="-34722" dirty="0">
                <a:latin typeface="Microsoft Sans Serif"/>
                <a:cs typeface="Microsoft Sans Serif"/>
              </a:rPr>
              <a:t>C1</a:t>
            </a:r>
            <a:r>
              <a:rPr sz="1200" spc="-37" baseline="-34722" dirty="0">
                <a:latin typeface="Microsoft Sans Serif"/>
                <a:cs typeface="Microsoft Sans Serif"/>
              </a:rPr>
              <a:t> </a:t>
            </a: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75329" y="5789166"/>
            <a:ext cx="10807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Campo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Magnético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Resultante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541929" y="5954266"/>
            <a:ext cx="3022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142" baseline="34722" dirty="0">
                <a:latin typeface="Microsoft Sans Serif"/>
                <a:cs typeface="Microsoft Sans Serif"/>
              </a:rPr>
              <a:t>S</a:t>
            </a:r>
            <a:r>
              <a:rPr sz="1200" spc="-30" baseline="34722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B1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732429" y="6157466"/>
            <a:ext cx="9766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Líneas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magnéticas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flujo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313329" y="6132066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207495" y="6411466"/>
            <a:ext cx="2212975" cy="2308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8010">
              <a:lnSpc>
                <a:spcPts val="819"/>
              </a:lnSpc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Flujo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dirección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positiva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ts val="940"/>
              </a:lnSpc>
            </a:pPr>
            <a:r>
              <a:rPr sz="800" spc="-75" dirty="0"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207495" y="7148063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821329" y="7452863"/>
            <a:ext cx="9398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Flujo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en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cero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07494" y="7706863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176930" y="7719562"/>
            <a:ext cx="16732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Flujo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dirección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negativa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287930" y="8119613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61900" y="8436612"/>
            <a:ext cx="5429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5" dirty="0">
                <a:latin typeface="Arial"/>
                <a:cs typeface="Arial"/>
              </a:rPr>
              <a:t>Hora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1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7679" y="8425181"/>
            <a:ext cx="45313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El.gráfico.siguiente.muestra.el.progreso.del.campo.magnético.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como.cada.fase.ha.avanzado.60°..Observe.que.en.el.tiempo. </a:t>
            </a:r>
            <a:r>
              <a:rPr sz="1000" spc="-10" dirty="0">
                <a:latin typeface="Microsoft Sans Serif"/>
                <a:cs typeface="Microsoft Sans Serif"/>
              </a:rPr>
              <a:t>.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la.fase.C.no.tiene.flujo.de.corriente.y.no.se.desarrolla.un.campo.magnético.  </a:t>
            </a:r>
            <a:r>
              <a:rPr sz="1000" spc="-10" dirty="0">
                <a:latin typeface="Microsoft Sans Serif"/>
                <a:cs typeface="Microsoft Sans Serif"/>
              </a:rPr>
              <a:t>en.C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.y.C2..La.Fase.A.tiene.un.flujo.de.corriente.en.sentido.positivo.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y.la.fase.B.tiene.flujo.de.corriente.en.sentido.negativo..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36748" y="2806955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1622120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2453" y="1370977"/>
            <a:ext cx="1467485" cy="3060700"/>
            <a:chOff x="3037852" y="1370977"/>
            <a:chExt cx="1467485" cy="3060700"/>
          </a:xfrm>
        </p:grpSpPr>
        <p:sp>
          <p:nvSpPr>
            <p:cNvPr id="4" name="object 4"/>
            <p:cNvSpPr/>
            <p:nvPr/>
          </p:nvSpPr>
          <p:spPr>
            <a:xfrm>
              <a:off x="3321316" y="2194318"/>
              <a:ext cx="0" cy="2235200"/>
            </a:xfrm>
            <a:custGeom>
              <a:avLst/>
              <a:gdLst/>
              <a:ahLst/>
              <a:cxnLst/>
              <a:rect l="l" t="t" r="r" b="b"/>
              <a:pathLst>
                <a:path h="2235200">
                  <a:moveTo>
                    <a:pt x="0" y="2234755"/>
                  </a:moveTo>
                  <a:lnTo>
                    <a:pt x="0" y="0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1316" y="4429074"/>
              <a:ext cx="800735" cy="0"/>
            </a:xfrm>
            <a:custGeom>
              <a:avLst/>
              <a:gdLst/>
              <a:ahLst/>
              <a:cxnLst/>
              <a:rect l="l" t="t" r="r" b="b"/>
              <a:pathLst>
                <a:path w="800735">
                  <a:moveTo>
                    <a:pt x="0" y="0"/>
                  </a:moveTo>
                  <a:lnTo>
                    <a:pt x="80011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2205" y="4201388"/>
              <a:ext cx="510540" cy="99695"/>
            </a:xfrm>
            <a:custGeom>
              <a:avLst/>
              <a:gdLst/>
              <a:ahLst/>
              <a:cxnLst/>
              <a:rect l="l" t="t" r="r" b="b"/>
              <a:pathLst>
                <a:path w="510539" h="99695">
                  <a:moveTo>
                    <a:pt x="510146" y="34747"/>
                  </a:moveTo>
                  <a:lnTo>
                    <a:pt x="462054" y="55930"/>
                  </a:lnTo>
                  <a:lnTo>
                    <a:pt x="413909" y="73457"/>
                  </a:lnTo>
                  <a:lnTo>
                    <a:pt x="366614" y="86869"/>
                  </a:lnTo>
                  <a:lnTo>
                    <a:pt x="321068" y="95710"/>
                  </a:lnTo>
                  <a:lnTo>
                    <a:pt x="278175" y="99524"/>
                  </a:lnTo>
                  <a:lnTo>
                    <a:pt x="238836" y="97853"/>
                  </a:lnTo>
                  <a:lnTo>
                    <a:pt x="188500" y="89960"/>
                  </a:lnTo>
                  <a:lnTo>
                    <a:pt x="138807" y="74868"/>
                  </a:lnTo>
                  <a:lnTo>
                    <a:pt x="90399" y="53937"/>
                  </a:lnTo>
                  <a:lnTo>
                    <a:pt x="43917" y="28528"/>
                  </a:lnTo>
                  <a:lnTo>
                    <a:pt x="0" y="0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34257" y="4027652"/>
              <a:ext cx="250825" cy="207645"/>
            </a:xfrm>
            <a:custGeom>
              <a:avLst/>
              <a:gdLst/>
              <a:ahLst/>
              <a:cxnLst/>
              <a:rect l="l" t="t" r="r" b="b"/>
              <a:pathLst>
                <a:path w="250825" h="207645">
                  <a:moveTo>
                    <a:pt x="0" y="207568"/>
                  </a:moveTo>
                  <a:lnTo>
                    <a:pt x="50256" y="176514"/>
                  </a:lnTo>
                  <a:lnTo>
                    <a:pt x="97591" y="141977"/>
                  </a:lnTo>
                  <a:lnTo>
                    <a:pt x="141635" y="105508"/>
                  </a:lnTo>
                  <a:lnTo>
                    <a:pt x="182015" y="68656"/>
                  </a:lnTo>
                  <a:lnTo>
                    <a:pt x="218362" y="32970"/>
                  </a:lnTo>
                  <a:lnTo>
                    <a:pt x="250304" y="0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2660" y="2007501"/>
              <a:ext cx="1202410" cy="189067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59809" y="4251693"/>
              <a:ext cx="370840" cy="130810"/>
            </a:xfrm>
            <a:custGeom>
              <a:avLst/>
              <a:gdLst/>
              <a:ahLst/>
              <a:cxnLst/>
              <a:rect l="l" t="t" r="r" b="b"/>
              <a:pathLst>
                <a:path w="370839" h="130810">
                  <a:moveTo>
                    <a:pt x="0" y="0"/>
                  </a:moveTo>
                  <a:lnTo>
                    <a:pt x="370332" y="13074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1998" y="4133278"/>
              <a:ext cx="139571" cy="1362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7852" y="1370977"/>
              <a:ext cx="602792" cy="603846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9497580" y="6920585"/>
            <a:ext cx="0" cy="2180590"/>
          </a:xfrm>
          <a:custGeom>
            <a:avLst/>
            <a:gdLst/>
            <a:ahLst/>
            <a:cxnLst/>
            <a:rect l="l" t="t" r="r" b="b"/>
            <a:pathLst>
              <a:path h="2180590">
                <a:moveTo>
                  <a:pt x="0" y="2180259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36748" y="7478739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1622107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8092453" y="6015419"/>
            <a:ext cx="2033905" cy="3088005"/>
            <a:chOff x="3037852" y="6015418"/>
            <a:chExt cx="2033905" cy="3088005"/>
          </a:xfrm>
        </p:grpSpPr>
        <p:sp>
          <p:nvSpPr>
            <p:cNvPr id="15" name="object 15"/>
            <p:cNvSpPr/>
            <p:nvPr/>
          </p:nvSpPr>
          <p:spPr>
            <a:xfrm>
              <a:off x="3321316" y="6866089"/>
              <a:ext cx="0" cy="2235200"/>
            </a:xfrm>
            <a:custGeom>
              <a:avLst/>
              <a:gdLst/>
              <a:ahLst/>
              <a:cxnLst/>
              <a:rect l="l" t="t" r="r" b="b"/>
              <a:pathLst>
                <a:path h="2235200">
                  <a:moveTo>
                    <a:pt x="0" y="2234755"/>
                  </a:moveTo>
                  <a:lnTo>
                    <a:pt x="0" y="0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21316" y="9100845"/>
              <a:ext cx="1685289" cy="0"/>
            </a:xfrm>
            <a:custGeom>
              <a:avLst/>
              <a:gdLst/>
              <a:ahLst/>
              <a:cxnLst/>
              <a:rect l="l" t="t" r="r" b="b"/>
              <a:pathLst>
                <a:path w="1685289">
                  <a:moveTo>
                    <a:pt x="0" y="0"/>
                  </a:moveTo>
                  <a:lnTo>
                    <a:pt x="168515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22205" y="8873159"/>
              <a:ext cx="510540" cy="99695"/>
            </a:xfrm>
            <a:custGeom>
              <a:avLst/>
              <a:gdLst/>
              <a:ahLst/>
              <a:cxnLst/>
              <a:rect l="l" t="t" r="r" b="b"/>
              <a:pathLst>
                <a:path w="510539" h="99695">
                  <a:moveTo>
                    <a:pt x="510146" y="34759"/>
                  </a:moveTo>
                  <a:lnTo>
                    <a:pt x="462054" y="55938"/>
                  </a:lnTo>
                  <a:lnTo>
                    <a:pt x="413909" y="73461"/>
                  </a:lnTo>
                  <a:lnTo>
                    <a:pt x="366614" y="86871"/>
                  </a:lnTo>
                  <a:lnTo>
                    <a:pt x="321068" y="95711"/>
                  </a:lnTo>
                  <a:lnTo>
                    <a:pt x="278175" y="99524"/>
                  </a:lnTo>
                  <a:lnTo>
                    <a:pt x="238836" y="97853"/>
                  </a:lnTo>
                  <a:lnTo>
                    <a:pt x="188500" y="89965"/>
                  </a:lnTo>
                  <a:lnTo>
                    <a:pt x="138807" y="74873"/>
                  </a:lnTo>
                  <a:lnTo>
                    <a:pt x="90399" y="53941"/>
                  </a:lnTo>
                  <a:lnTo>
                    <a:pt x="43917" y="28529"/>
                  </a:lnTo>
                  <a:lnTo>
                    <a:pt x="0" y="0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34257" y="7817154"/>
              <a:ext cx="975994" cy="1090295"/>
            </a:xfrm>
            <a:custGeom>
              <a:avLst/>
              <a:gdLst/>
              <a:ahLst/>
              <a:cxnLst/>
              <a:rect l="l" t="t" r="r" b="b"/>
              <a:pathLst>
                <a:path w="975995" h="1090295">
                  <a:moveTo>
                    <a:pt x="975728" y="0"/>
                  </a:moveTo>
                  <a:lnTo>
                    <a:pt x="617194" y="438873"/>
                  </a:lnTo>
                </a:path>
                <a:path w="975995" h="1090295">
                  <a:moveTo>
                    <a:pt x="0" y="1089837"/>
                  </a:moveTo>
                  <a:lnTo>
                    <a:pt x="50256" y="1058783"/>
                  </a:lnTo>
                  <a:lnTo>
                    <a:pt x="97591" y="1024247"/>
                  </a:lnTo>
                  <a:lnTo>
                    <a:pt x="141635" y="987779"/>
                  </a:lnTo>
                  <a:lnTo>
                    <a:pt x="182015" y="950928"/>
                  </a:lnTo>
                  <a:lnTo>
                    <a:pt x="218362" y="915246"/>
                  </a:lnTo>
                  <a:lnTo>
                    <a:pt x="250304" y="882281"/>
                  </a:lnTo>
                  <a:lnTo>
                    <a:pt x="607593" y="443356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07816" y="7810626"/>
              <a:ext cx="393700" cy="445770"/>
            </a:xfrm>
            <a:custGeom>
              <a:avLst/>
              <a:gdLst/>
              <a:ahLst/>
              <a:cxnLst/>
              <a:rect l="l" t="t" r="r" b="b"/>
              <a:pathLst>
                <a:path w="393700" h="445770">
                  <a:moveTo>
                    <a:pt x="36296" y="0"/>
                  </a:moveTo>
                  <a:lnTo>
                    <a:pt x="19100" y="2755"/>
                  </a:lnTo>
                  <a:lnTo>
                    <a:pt x="0" y="6400"/>
                  </a:lnTo>
                  <a:lnTo>
                    <a:pt x="45859" y="61277"/>
                  </a:lnTo>
                  <a:lnTo>
                    <a:pt x="55410" y="74993"/>
                  </a:lnTo>
                  <a:lnTo>
                    <a:pt x="112725" y="143573"/>
                  </a:lnTo>
                  <a:lnTo>
                    <a:pt x="122275" y="157289"/>
                  </a:lnTo>
                  <a:lnTo>
                    <a:pt x="191058" y="239598"/>
                  </a:lnTo>
                  <a:lnTo>
                    <a:pt x="200621" y="253314"/>
                  </a:lnTo>
                  <a:lnTo>
                    <a:pt x="257937" y="321868"/>
                  </a:lnTo>
                  <a:lnTo>
                    <a:pt x="267487" y="335584"/>
                  </a:lnTo>
                  <a:lnTo>
                    <a:pt x="324815" y="404177"/>
                  </a:lnTo>
                  <a:lnTo>
                    <a:pt x="334365" y="417893"/>
                  </a:lnTo>
                  <a:lnTo>
                    <a:pt x="357289" y="445325"/>
                  </a:lnTo>
                  <a:lnTo>
                    <a:pt x="374484" y="441680"/>
                  </a:lnTo>
                  <a:lnTo>
                    <a:pt x="393598" y="438924"/>
                  </a:lnTo>
                  <a:lnTo>
                    <a:pt x="347738" y="384060"/>
                  </a:lnTo>
                  <a:lnTo>
                    <a:pt x="338188" y="370331"/>
                  </a:lnTo>
                  <a:lnTo>
                    <a:pt x="280873" y="301752"/>
                  </a:lnTo>
                  <a:lnTo>
                    <a:pt x="271310" y="288036"/>
                  </a:lnTo>
                  <a:lnTo>
                    <a:pt x="202526" y="205752"/>
                  </a:lnTo>
                  <a:lnTo>
                    <a:pt x="192976" y="192036"/>
                  </a:lnTo>
                  <a:lnTo>
                    <a:pt x="135661" y="123456"/>
                  </a:lnTo>
                  <a:lnTo>
                    <a:pt x="126098" y="109740"/>
                  </a:lnTo>
                  <a:lnTo>
                    <a:pt x="68783" y="41160"/>
                  </a:lnTo>
                  <a:lnTo>
                    <a:pt x="59220" y="27431"/>
                  </a:lnTo>
                  <a:lnTo>
                    <a:pt x="3629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18662" y="7630502"/>
              <a:ext cx="1364615" cy="1339850"/>
            </a:xfrm>
            <a:custGeom>
              <a:avLst/>
              <a:gdLst/>
              <a:ahLst/>
              <a:cxnLst/>
              <a:rect l="l" t="t" r="r" b="b"/>
              <a:pathLst>
                <a:path w="1364614" h="1339850">
                  <a:moveTo>
                    <a:pt x="1364411" y="1339253"/>
                  </a:moveTo>
                  <a:lnTo>
                    <a:pt x="1316113" y="1331653"/>
                  </a:lnTo>
                  <a:lnTo>
                    <a:pt x="1268885" y="1317987"/>
                  </a:lnTo>
                  <a:lnTo>
                    <a:pt x="1222981" y="1299161"/>
                  </a:lnTo>
                  <a:lnTo>
                    <a:pt x="1178651" y="1276081"/>
                  </a:lnTo>
                  <a:lnTo>
                    <a:pt x="1136147" y="1249654"/>
                  </a:lnTo>
                  <a:lnTo>
                    <a:pt x="1095720" y="1220786"/>
                  </a:lnTo>
                  <a:lnTo>
                    <a:pt x="1057622" y="1190384"/>
                  </a:lnTo>
                  <a:lnTo>
                    <a:pt x="1022105" y="1159354"/>
                  </a:lnTo>
                  <a:lnTo>
                    <a:pt x="989420" y="1128602"/>
                  </a:lnTo>
                  <a:lnTo>
                    <a:pt x="959818" y="1099036"/>
                  </a:lnTo>
                  <a:lnTo>
                    <a:pt x="933551" y="1071562"/>
                  </a:lnTo>
                  <a:lnTo>
                    <a:pt x="575030" y="632663"/>
                  </a:lnTo>
                </a:path>
                <a:path w="1364614" h="1339850">
                  <a:moveTo>
                    <a:pt x="0" y="0"/>
                  </a:moveTo>
                  <a:lnTo>
                    <a:pt x="49906" y="34995"/>
                  </a:lnTo>
                  <a:lnTo>
                    <a:pt x="96143" y="72800"/>
                  </a:lnTo>
                  <a:lnTo>
                    <a:pt x="138253" y="111395"/>
                  </a:lnTo>
                  <a:lnTo>
                    <a:pt x="175776" y="148761"/>
                  </a:lnTo>
                  <a:lnTo>
                    <a:pt x="208254" y="182880"/>
                  </a:lnTo>
                </a:path>
              </a:pathLst>
            </a:custGeom>
            <a:ln w="32004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31108" y="7547629"/>
              <a:ext cx="1312545" cy="708660"/>
            </a:xfrm>
            <a:custGeom>
              <a:avLst/>
              <a:gdLst/>
              <a:ahLst/>
              <a:cxnLst/>
              <a:rect l="l" t="t" r="r" b="b"/>
              <a:pathLst>
                <a:path w="1312545" h="708659">
                  <a:moveTo>
                    <a:pt x="1060107" y="64343"/>
                  </a:moveTo>
                  <a:lnTo>
                    <a:pt x="1011929" y="43243"/>
                  </a:lnTo>
                  <a:lnTo>
                    <a:pt x="963980" y="25788"/>
                  </a:lnTo>
                  <a:lnTo>
                    <a:pt x="917006" y="12448"/>
                  </a:lnTo>
                  <a:lnTo>
                    <a:pt x="871753" y="3695"/>
                  </a:lnTo>
                  <a:lnTo>
                    <a:pt x="828967" y="0"/>
                  </a:lnTo>
                  <a:lnTo>
                    <a:pt x="789393" y="1834"/>
                  </a:lnTo>
                  <a:lnTo>
                    <a:pt x="741095" y="9430"/>
                  </a:lnTo>
                  <a:lnTo>
                    <a:pt x="693867" y="23094"/>
                  </a:lnTo>
                  <a:lnTo>
                    <a:pt x="647963" y="41920"/>
                  </a:lnTo>
                  <a:lnTo>
                    <a:pt x="603633" y="65000"/>
                  </a:lnTo>
                  <a:lnTo>
                    <a:pt x="561129" y="91428"/>
                  </a:lnTo>
                  <a:lnTo>
                    <a:pt x="520702" y="120296"/>
                  </a:lnTo>
                  <a:lnTo>
                    <a:pt x="482605" y="150700"/>
                  </a:lnTo>
                  <a:lnTo>
                    <a:pt x="447087" y="181731"/>
                  </a:lnTo>
                  <a:lnTo>
                    <a:pt x="414402" y="212483"/>
                  </a:lnTo>
                  <a:lnTo>
                    <a:pt x="384800" y="242050"/>
                  </a:lnTo>
                  <a:lnTo>
                    <a:pt x="358533" y="269524"/>
                  </a:lnTo>
                  <a:lnTo>
                    <a:pt x="0" y="708398"/>
                  </a:lnTo>
                </a:path>
                <a:path w="1312545" h="708659">
                  <a:moveTo>
                    <a:pt x="1061135" y="65702"/>
                  </a:moveTo>
                  <a:lnTo>
                    <a:pt x="1111593" y="96808"/>
                  </a:lnTo>
                  <a:lnTo>
                    <a:pt x="1159295" y="131348"/>
                  </a:lnTo>
                  <a:lnTo>
                    <a:pt x="1203725" y="167777"/>
                  </a:lnTo>
                  <a:lnTo>
                    <a:pt x="1244365" y="204547"/>
                  </a:lnTo>
                  <a:lnTo>
                    <a:pt x="1280701" y="240113"/>
                  </a:lnTo>
                  <a:lnTo>
                    <a:pt x="1312214" y="272928"/>
                  </a:lnTo>
                </a:path>
              </a:pathLst>
            </a:custGeom>
            <a:ln w="32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23831" y="8259597"/>
              <a:ext cx="1748155" cy="270510"/>
            </a:xfrm>
            <a:custGeom>
              <a:avLst/>
              <a:gdLst/>
              <a:ahLst/>
              <a:cxnLst/>
              <a:rect l="l" t="t" r="r" b="b"/>
              <a:pathLst>
                <a:path w="1748154" h="270509">
                  <a:moveTo>
                    <a:pt x="0" y="0"/>
                  </a:moveTo>
                  <a:lnTo>
                    <a:pt x="1747761" y="0"/>
                  </a:lnTo>
                </a:path>
                <a:path w="1748154" h="270509">
                  <a:moveTo>
                    <a:pt x="525475" y="270167"/>
                  </a:moveTo>
                  <a:lnTo>
                    <a:pt x="374624" y="27016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08717" y="849697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65531"/>
                  </a:moveTo>
                  <a:lnTo>
                    <a:pt x="50520" y="32791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58068" y="9006166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29">
                  <a:moveTo>
                    <a:pt x="150850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68330" y="8973400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65506"/>
                  </a:moveTo>
                  <a:lnTo>
                    <a:pt x="50520" y="3276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57105" y="8529764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69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47173" y="849699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50520" y="0"/>
                  </a:moveTo>
                  <a:lnTo>
                    <a:pt x="0" y="32765"/>
                  </a:lnTo>
                  <a:lnTo>
                    <a:pt x="50520" y="65531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58934" y="9006166"/>
              <a:ext cx="602615" cy="0"/>
            </a:xfrm>
            <a:custGeom>
              <a:avLst/>
              <a:gdLst/>
              <a:ahLst/>
              <a:cxnLst/>
              <a:rect l="l" t="t" r="r" b="b"/>
              <a:pathLst>
                <a:path w="602614">
                  <a:moveTo>
                    <a:pt x="0" y="0"/>
                  </a:moveTo>
                  <a:lnTo>
                    <a:pt x="60237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49002" y="8973426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50520" y="0"/>
                  </a:moveTo>
                  <a:lnTo>
                    <a:pt x="0" y="32740"/>
                  </a:lnTo>
                  <a:lnTo>
                    <a:pt x="50520" y="65506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26737" y="8306231"/>
              <a:ext cx="485140" cy="548005"/>
            </a:xfrm>
            <a:custGeom>
              <a:avLst/>
              <a:gdLst/>
              <a:ahLst/>
              <a:cxnLst/>
              <a:rect l="l" t="t" r="r" b="b"/>
              <a:pathLst>
                <a:path w="485139" h="548004">
                  <a:moveTo>
                    <a:pt x="0" y="0"/>
                  </a:moveTo>
                  <a:lnTo>
                    <a:pt x="484632" y="202082"/>
                  </a:lnTo>
                </a:path>
                <a:path w="485139" h="548004">
                  <a:moveTo>
                    <a:pt x="14630" y="547738"/>
                  </a:moveTo>
                  <a:lnTo>
                    <a:pt x="471855" y="5477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0832" y="7573352"/>
              <a:ext cx="136245" cy="13625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74489" y="8184159"/>
              <a:ext cx="136245" cy="13625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2660" y="8782176"/>
              <a:ext cx="136245" cy="13625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7852" y="6015418"/>
              <a:ext cx="1703006" cy="134827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7957870" y="489360"/>
            <a:ext cx="4249420" cy="86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Como.muestra.el.gráfico.anterior,.los.bobinados.A</a:t>
            </a:r>
            <a:r>
              <a:rPr sz="1000" spc="17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.y.B2.están.al.norte.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los.polos.y.los.devanados.A2.y.B </a:t>
            </a:r>
            <a:r>
              <a:rPr sz="1000" spc="20" dirty="0">
                <a:latin typeface="Microsoft Sans Serif"/>
                <a:cs typeface="Microsoft Sans Serif"/>
              </a:rPr>
              <a:t>.son.polos.sur..La.resultante.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el.vector.de.campo.magnético.ha.rotado.60°.en.el.sentido.horario.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93065"/>
            <a:r>
              <a:rPr sz="800" spc="-5" dirty="0"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sp>
        <p:nvSpPr>
          <p:cNvPr id="36" name="object 36"/>
          <p:cNvSpPr txBox="1"/>
          <p:nvPr/>
        </p:nvSpPr>
        <p:spPr>
          <a:xfrm>
            <a:off x="7957820" y="1388788"/>
            <a:ext cx="300990" cy="1955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spcBef>
                <a:spcPts val="204"/>
              </a:spcBef>
            </a:pPr>
            <a:r>
              <a:rPr sz="800" spc="-5" dirty="0">
                <a:latin typeface="Microsoft Sans Serif"/>
                <a:cs typeface="Microsoft Sans Serif"/>
              </a:rPr>
              <a:t>B2</a:t>
            </a:r>
            <a:endParaRPr sz="800">
              <a:latin typeface="Microsoft Sans Serif"/>
              <a:cs typeface="Microsoft Sans Serif"/>
            </a:endParaRPr>
          </a:p>
          <a:p>
            <a:pPr marL="190500">
              <a:spcBef>
                <a:spcPts val="40"/>
              </a:spcBef>
            </a:pP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67420" y="1427734"/>
            <a:ext cx="23050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latin typeface="Microsoft Sans Serif"/>
                <a:cs typeface="Microsoft Sans Serif"/>
              </a:rPr>
              <a:t>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70520" y="1732534"/>
            <a:ext cx="3263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44" baseline="-34722" dirty="0">
                <a:latin typeface="Microsoft Sans Serif"/>
                <a:cs typeface="Microsoft Sans Serif"/>
              </a:rPr>
              <a:t>C1</a:t>
            </a:r>
            <a:r>
              <a:rPr sz="1200" spc="-37" baseline="-34722" dirty="0">
                <a:latin typeface="Microsoft Sans Serif"/>
                <a:cs typeface="Microsoft Sans Serif"/>
              </a:rPr>
              <a:t> </a:t>
            </a: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03920" y="1783334"/>
            <a:ext cx="529590" cy="3847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spcBef>
                <a:spcPts val="100"/>
              </a:spcBef>
            </a:pPr>
            <a:r>
              <a:rPr sz="1200" spc="-142" baseline="34722" dirty="0">
                <a:latin typeface="Microsoft Sans Serif"/>
                <a:cs typeface="Microsoft Sans Serif"/>
              </a:rPr>
              <a:t>S</a:t>
            </a:r>
            <a:r>
              <a:rPr sz="1200" spc="165" baseline="34722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B1</a:t>
            </a:r>
            <a:r>
              <a:rPr sz="800" spc="254" dirty="0">
                <a:latin typeface="Microsoft Sans Serif"/>
                <a:cs typeface="Microsoft Sans Serif"/>
              </a:rPr>
              <a:t> </a:t>
            </a:r>
            <a:r>
              <a:rPr sz="1200" spc="-7" baseline="-34722" dirty="0">
                <a:latin typeface="Microsoft Sans Serif"/>
                <a:cs typeface="Microsoft Sans Serif"/>
              </a:rPr>
              <a:t>A1</a:t>
            </a:r>
            <a:endParaRPr sz="1200" baseline="-34722">
              <a:latin typeface="Microsoft Sans Serif"/>
              <a:cs typeface="Microsoft Sans Serif"/>
            </a:endParaRPr>
          </a:p>
          <a:p>
            <a:pPr marR="30480" algn="r">
              <a:spcBef>
                <a:spcPts val="1140"/>
              </a:spcBef>
            </a:pP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  <a:p>
            <a:pPr marL="38100">
              <a:spcBef>
                <a:spcPts val="40"/>
              </a:spcBef>
            </a:pPr>
            <a:r>
              <a:rPr sz="400" spc="-5" dirty="0">
                <a:latin typeface="Microsoft Sans Serif"/>
                <a:cs typeface="Microsoft Sans Serif"/>
              </a:rPr>
              <a:t>B2 </a:t>
            </a: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13418" y="1961134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215121" y="2024634"/>
            <a:ext cx="147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516621" y="2418338"/>
            <a:ext cx="147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88120" y="2418338"/>
            <a:ext cx="2895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142" baseline="34722" dirty="0">
                <a:latin typeface="Microsoft Sans Serif"/>
                <a:cs typeface="Microsoft Sans Serif"/>
              </a:rPr>
              <a:t>S</a:t>
            </a:r>
            <a:r>
              <a:rPr sz="1200" spc="67" baseline="34722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B1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59520" y="2481837"/>
            <a:ext cx="148590" cy="26379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38100">
              <a:lnSpc>
                <a:spcPct val="104200"/>
              </a:lnSpc>
              <a:spcBef>
                <a:spcPts val="60"/>
              </a:spcBef>
            </a:pPr>
            <a:r>
              <a:rPr sz="800" spc="-95" dirty="0">
                <a:latin typeface="Microsoft Sans Serif"/>
                <a:cs typeface="Microsoft Sans Serif"/>
              </a:rPr>
              <a:t>S </a:t>
            </a:r>
            <a:r>
              <a:rPr sz="800" spc="-9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18320" y="2519938"/>
            <a:ext cx="1765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60</a:t>
            </a:r>
            <a:r>
              <a:rPr sz="450" spc="20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258383" y="2875538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43720" y="3091437"/>
            <a:ext cx="163766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Flujo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dirección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positiva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58384" y="3510538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567420" y="3789938"/>
            <a:ext cx="1765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60</a:t>
            </a:r>
            <a:r>
              <a:rPr sz="450" spc="20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583420" y="3777238"/>
            <a:ext cx="9398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Flujo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en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cero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58383" y="4107438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418321" y="4323337"/>
            <a:ext cx="16732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Flujo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dirección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negativa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275319" y="4482088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897620" y="4424938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61991" y="4823866"/>
            <a:ext cx="5289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0" dirty="0">
                <a:latin typeface="Arial"/>
                <a:cs typeface="Arial"/>
              </a:rPr>
              <a:t>tiempo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2</a:t>
            </a:r>
            <a:r>
              <a:rPr sz="850" spc="-1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57768" y="4771795"/>
            <a:ext cx="402145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En.el.momento.2,.la.fase.B.no.tiene.flujo.de.corriente.y.los.devanados.B</a:t>
            </a:r>
            <a:r>
              <a:rPr sz="900" spc="-6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.y.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B2.no.tienen.campo.magnético..La.corriente.en.la.fase.A.está.fluyendo.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la.dirección.positiva,.pero.la.corriente.de.la.fase.C.está.fluyendo.ahora.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la.dirección.negativa..El.vector.de.campo.magnético.resultante.tiene. </a:t>
            </a:r>
            <a:r>
              <a:rPr sz="900" spc="25" dirty="0">
                <a:latin typeface="Microsoft Sans Serif"/>
                <a:cs typeface="Microsoft Sans Serif"/>
              </a:rPr>
              <a:t> girado.otros.60°.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338820" y="5875273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56420" y="5862573"/>
            <a:ext cx="148590" cy="246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57820" y="6065773"/>
            <a:ext cx="1498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B2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075420" y="6053073"/>
            <a:ext cx="1498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B2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567420" y="6091173"/>
            <a:ext cx="23050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latin typeface="Microsoft Sans Serif"/>
                <a:cs typeface="Microsoft Sans Serif"/>
              </a:rPr>
              <a:t>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659620" y="6078473"/>
            <a:ext cx="2514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70520" y="6395973"/>
            <a:ext cx="3263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44" baseline="-34722" dirty="0">
                <a:latin typeface="Microsoft Sans Serif"/>
                <a:cs typeface="Microsoft Sans Serif"/>
              </a:rPr>
              <a:t>C1</a:t>
            </a:r>
            <a:r>
              <a:rPr sz="1200" spc="-37" baseline="-34722" dirty="0">
                <a:latin typeface="Microsoft Sans Serif"/>
                <a:cs typeface="Microsoft Sans Serif"/>
              </a:rPr>
              <a:t> </a:t>
            </a: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42020" y="6446773"/>
            <a:ext cx="3022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142" baseline="34722" dirty="0">
                <a:latin typeface="Microsoft Sans Serif"/>
                <a:cs typeface="Microsoft Sans Serif"/>
              </a:rPr>
              <a:t>S</a:t>
            </a:r>
            <a:r>
              <a:rPr sz="1200" spc="-30" baseline="34722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B1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88120" y="6446773"/>
            <a:ext cx="271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C1</a:t>
            </a:r>
            <a:r>
              <a:rPr sz="800" spc="-80" dirty="0">
                <a:latin typeface="Microsoft Sans Serif"/>
                <a:cs typeface="Microsoft Sans Serif"/>
              </a:rPr>
              <a:t> </a:t>
            </a:r>
            <a:r>
              <a:rPr sz="1200" spc="-142" baseline="41666" dirty="0">
                <a:latin typeface="Microsoft Sans Serif"/>
                <a:cs typeface="Microsoft Sans Serif"/>
              </a:rPr>
              <a:t>S</a:t>
            </a:r>
            <a:endParaRPr sz="1200" baseline="41666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786620" y="6434073"/>
            <a:ext cx="1498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B1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313418" y="6624573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846820" y="6599173"/>
            <a:ext cx="1485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  <a:p>
            <a:pPr marL="38100">
              <a:spcBef>
                <a:spcPts val="640"/>
              </a:spcBef>
            </a:pPr>
            <a:r>
              <a:rPr sz="300" spc="15" dirty="0"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516620" y="6853173"/>
            <a:ext cx="2311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latin typeface="Microsoft Sans Serif"/>
                <a:cs typeface="Microsoft Sans Serif"/>
              </a:rPr>
              <a:t>B2 </a:t>
            </a:r>
            <a:r>
              <a:rPr sz="400" spc="20" dirty="0"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189721" y="6802373"/>
            <a:ext cx="147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405620" y="6484872"/>
            <a:ext cx="176530" cy="4267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8100" marR="6985" indent="25400">
              <a:lnSpc>
                <a:spcPct val="104200"/>
              </a:lnSpc>
              <a:spcBef>
                <a:spcPts val="60"/>
              </a:spcBef>
            </a:pPr>
            <a:r>
              <a:rPr sz="800" spc="-95" dirty="0">
                <a:latin typeface="Microsoft Sans Serif"/>
                <a:cs typeface="Microsoft Sans Serif"/>
              </a:rPr>
              <a:t>S </a:t>
            </a:r>
            <a:r>
              <a:rPr sz="800" spc="-9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800" spc="10" dirty="0">
                <a:latin typeface="Microsoft Sans Serif"/>
                <a:cs typeface="Microsoft Sans Serif"/>
              </a:rPr>
              <a:t>60</a:t>
            </a:r>
            <a:r>
              <a:rPr sz="450" spc="20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516621" y="7170677"/>
            <a:ext cx="1479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latin typeface="Microsoft Sans Serif"/>
                <a:cs typeface="Microsoft Sans Serif"/>
              </a:rPr>
              <a:t>C1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075420" y="7170677"/>
            <a:ext cx="2895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142" baseline="34722" dirty="0">
                <a:latin typeface="Microsoft Sans Serif"/>
                <a:cs typeface="Microsoft Sans Serif"/>
              </a:rPr>
              <a:t>S</a:t>
            </a:r>
            <a:r>
              <a:rPr sz="1200" spc="67" baseline="34722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B1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846820" y="7234176"/>
            <a:ext cx="148590" cy="26379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38100">
              <a:lnSpc>
                <a:spcPct val="104200"/>
              </a:lnSpc>
              <a:spcBef>
                <a:spcPts val="60"/>
              </a:spcBef>
            </a:pPr>
            <a:r>
              <a:rPr sz="800" spc="-95" dirty="0">
                <a:latin typeface="Microsoft Sans Serif"/>
                <a:cs typeface="Microsoft Sans Serif"/>
              </a:rPr>
              <a:t>S </a:t>
            </a:r>
            <a:r>
              <a:rPr sz="800" spc="-9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232984" y="7551677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575038" y="7538976"/>
            <a:ext cx="22174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0545" algn="l"/>
              </a:tabLst>
            </a:pPr>
            <a:r>
              <a:rPr sz="7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Flujo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dirección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positiva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232985" y="8186677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154920" y="8186677"/>
            <a:ext cx="9398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Flujo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en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cero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379117" y="8466077"/>
            <a:ext cx="5549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050" algn="ctr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60</a:t>
            </a:r>
            <a:r>
              <a:rPr sz="450" spc="15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232984" y="8783577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104121" y="8783576"/>
            <a:ext cx="16732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Flujo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dirección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negativa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050021" y="8935977"/>
            <a:ext cx="2343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120</a:t>
            </a:r>
            <a:r>
              <a:rPr sz="450" spc="20" dirty="0">
                <a:latin typeface="Microsoft Sans Serif"/>
                <a:cs typeface="Microsoft Sans Serif"/>
              </a:rPr>
              <a:t>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275319" y="9149756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897620" y="9092606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469120" y="9092606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7816" y="2001000"/>
            <a:ext cx="116230" cy="7336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520576" y="2442997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09" h="73660">
                <a:moveTo>
                  <a:pt x="49784" y="48463"/>
                </a:moveTo>
                <a:lnTo>
                  <a:pt x="48209" y="44272"/>
                </a:lnTo>
                <a:lnTo>
                  <a:pt x="42659" y="38493"/>
                </a:lnTo>
                <a:lnTo>
                  <a:pt x="42659" y="49949"/>
                </a:lnTo>
                <a:lnTo>
                  <a:pt x="42659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59" y="49949"/>
                </a:lnTo>
                <a:lnTo>
                  <a:pt x="42659" y="38493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39"/>
                </a:lnTo>
                <a:lnTo>
                  <a:pt x="46736" y="14795"/>
                </a:lnTo>
                <a:lnTo>
                  <a:pt x="39611" y="3949"/>
                </a:lnTo>
                <a:lnTo>
                  <a:pt x="39611" y="16357"/>
                </a:lnTo>
                <a:lnTo>
                  <a:pt x="39497" y="21844"/>
                </a:lnTo>
                <a:lnTo>
                  <a:pt x="39052" y="23596"/>
                </a:lnTo>
                <a:lnTo>
                  <a:pt x="36741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11" y="16357"/>
                </a:lnTo>
                <a:lnTo>
                  <a:pt x="39611" y="3949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77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close/>
              </a:path>
              <a:path w="92709" h="73660">
                <a:moveTo>
                  <a:pt x="92240" y="2032"/>
                </a:moveTo>
                <a:lnTo>
                  <a:pt x="85953" y="2032"/>
                </a:lnTo>
                <a:lnTo>
                  <a:pt x="80543" y="6832"/>
                </a:lnTo>
                <a:lnTo>
                  <a:pt x="76403" y="9817"/>
                </a:lnTo>
                <a:lnTo>
                  <a:pt x="73291" y="11544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55"/>
                </a:lnTo>
                <a:lnTo>
                  <a:pt x="92240" y="73355"/>
                </a:lnTo>
                <a:lnTo>
                  <a:pt x="92240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3858" y="2086737"/>
            <a:ext cx="107187" cy="733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39538" y="2643823"/>
            <a:ext cx="116230" cy="733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43336" y="1908874"/>
            <a:ext cx="101295" cy="733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87635" y="2442642"/>
            <a:ext cx="95211" cy="75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14963" y="2091716"/>
            <a:ext cx="110134" cy="7589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407751" y="2442997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09" y="44272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39"/>
                </a:lnTo>
                <a:lnTo>
                  <a:pt x="46736" y="14795"/>
                </a:lnTo>
                <a:lnTo>
                  <a:pt x="46012" y="11963"/>
                </a:lnTo>
                <a:lnTo>
                  <a:pt x="43103" y="7023"/>
                </a:lnTo>
                <a:lnTo>
                  <a:pt x="42037" y="5892"/>
                </a:lnTo>
                <a:lnTo>
                  <a:pt x="41198" y="5003"/>
                </a:lnTo>
                <a:lnTo>
                  <a:pt x="39624" y="3962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596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62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77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close/>
              </a:path>
              <a:path w="92710" h="73660">
                <a:moveTo>
                  <a:pt x="92252" y="2032"/>
                </a:moveTo>
                <a:lnTo>
                  <a:pt x="85953" y="2032"/>
                </a:lnTo>
                <a:lnTo>
                  <a:pt x="80543" y="6832"/>
                </a:lnTo>
                <a:lnTo>
                  <a:pt x="76415" y="9817"/>
                </a:lnTo>
                <a:lnTo>
                  <a:pt x="73291" y="11544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55"/>
                </a:lnTo>
                <a:lnTo>
                  <a:pt x="92252" y="73355"/>
                </a:lnTo>
                <a:lnTo>
                  <a:pt x="92252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81033" y="2086737"/>
            <a:ext cx="107187" cy="7335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26713" y="2643823"/>
            <a:ext cx="116230" cy="7336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30511" y="1908874"/>
            <a:ext cx="101295" cy="7336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74810" y="2442642"/>
            <a:ext cx="95211" cy="758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02138" y="2091716"/>
            <a:ext cx="110134" cy="7589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9839909" y="1779142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09" y="44272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39"/>
                </a:lnTo>
                <a:lnTo>
                  <a:pt x="46736" y="14795"/>
                </a:lnTo>
                <a:lnTo>
                  <a:pt x="46012" y="11963"/>
                </a:lnTo>
                <a:lnTo>
                  <a:pt x="43103" y="7023"/>
                </a:lnTo>
                <a:lnTo>
                  <a:pt x="42037" y="5892"/>
                </a:lnTo>
                <a:lnTo>
                  <a:pt x="41198" y="5003"/>
                </a:lnTo>
                <a:lnTo>
                  <a:pt x="39624" y="3962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596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62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77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close/>
              </a:path>
              <a:path w="92710" h="73660">
                <a:moveTo>
                  <a:pt x="92252" y="2032"/>
                </a:moveTo>
                <a:lnTo>
                  <a:pt x="85953" y="2032"/>
                </a:lnTo>
                <a:lnTo>
                  <a:pt x="80543" y="6832"/>
                </a:lnTo>
                <a:lnTo>
                  <a:pt x="76415" y="9817"/>
                </a:lnTo>
                <a:lnTo>
                  <a:pt x="73291" y="11544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55"/>
                </a:lnTo>
                <a:lnTo>
                  <a:pt x="92252" y="73355"/>
                </a:lnTo>
                <a:lnTo>
                  <a:pt x="92252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13190" y="1422883"/>
            <a:ext cx="107187" cy="733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58871" y="1979969"/>
            <a:ext cx="116230" cy="7336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62669" y="1245020"/>
            <a:ext cx="101295" cy="7336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106967" y="1778788"/>
            <a:ext cx="95211" cy="7589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834295" y="1427862"/>
            <a:ext cx="110134" cy="75895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10968278" y="1779142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09" y="44272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39"/>
                </a:lnTo>
                <a:lnTo>
                  <a:pt x="46736" y="14795"/>
                </a:lnTo>
                <a:lnTo>
                  <a:pt x="46012" y="11963"/>
                </a:lnTo>
                <a:lnTo>
                  <a:pt x="43103" y="7023"/>
                </a:lnTo>
                <a:lnTo>
                  <a:pt x="42037" y="5892"/>
                </a:lnTo>
                <a:lnTo>
                  <a:pt x="41198" y="5003"/>
                </a:lnTo>
                <a:lnTo>
                  <a:pt x="39624" y="3962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596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62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77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close/>
              </a:path>
              <a:path w="92710" h="73660">
                <a:moveTo>
                  <a:pt x="92252" y="2032"/>
                </a:moveTo>
                <a:lnTo>
                  <a:pt x="85953" y="2032"/>
                </a:lnTo>
                <a:lnTo>
                  <a:pt x="80543" y="6832"/>
                </a:lnTo>
                <a:lnTo>
                  <a:pt x="76403" y="9817"/>
                </a:lnTo>
                <a:lnTo>
                  <a:pt x="73291" y="11544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55"/>
                </a:lnTo>
                <a:lnTo>
                  <a:pt x="92252" y="73355"/>
                </a:lnTo>
                <a:lnTo>
                  <a:pt x="92252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41560" y="1422883"/>
            <a:ext cx="107187" cy="7335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587240" y="1979969"/>
            <a:ext cx="116230" cy="7336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591039" y="1245020"/>
            <a:ext cx="101295" cy="7336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35337" y="1778788"/>
            <a:ext cx="95211" cy="7589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962665" y="1427862"/>
            <a:ext cx="110134" cy="75895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2081103" y="1779142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09" h="73660">
                <a:moveTo>
                  <a:pt x="49784" y="48463"/>
                </a:moveTo>
                <a:lnTo>
                  <a:pt x="48209" y="44272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39"/>
                </a:lnTo>
                <a:lnTo>
                  <a:pt x="46736" y="14795"/>
                </a:lnTo>
                <a:lnTo>
                  <a:pt x="46012" y="11963"/>
                </a:lnTo>
                <a:lnTo>
                  <a:pt x="43103" y="7023"/>
                </a:lnTo>
                <a:lnTo>
                  <a:pt x="42037" y="5892"/>
                </a:lnTo>
                <a:lnTo>
                  <a:pt x="41198" y="5003"/>
                </a:lnTo>
                <a:lnTo>
                  <a:pt x="39624" y="3962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596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62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77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close/>
              </a:path>
              <a:path w="92709" h="73660">
                <a:moveTo>
                  <a:pt x="92252" y="2032"/>
                </a:moveTo>
                <a:lnTo>
                  <a:pt x="85953" y="2032"/>
                </a:lnTo>
                <a:lnTo>
                  <a:pt x="80543" y="6832"/>
                </a:lnTo>
                <a:lnTo>
                  <a:pt x="76415" y="9817"/>
                </a:lnTo>
                <a:lnTo>
                  <a:pt x="73291" y="11544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55"/>
                </a:lnTo>
                <a:lnTo>
                  <a:pt x="92252" y="73355"/>
                </a:lnTo>
                <a:lnTo>
                  <a:pt x="92252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354385" y="1422883"/>
            <a:ext cx="107187" cy="7335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700065" y="1979969"/>
            <a:ext cx="116230" cy="7336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703864" y="1245020"/>
            <a:ext cx="101295" cy="7336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348162" y="1778788"/>
            <a:ext cx="95211" cy="7589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075490" y="1427862"/>
            <a:ext cx="110134" cy="7589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9279382" y="2442997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09" y="44272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39"/>
                </a:lnTo>
                <a:lnTo>
                  <a:pt x="46736" y="14795"/>
                </a:lnTo>
                <a:lnTo>
                  <a:pt x="46012" y="11963"/>
                </a:lnTo>
                <a:lnTo>
                  <a:pt x="43103" y="7023"/>
                </a:lnTo>
                <a:lnTo>
                  <a:pt x="42037" y="5892"/>
                </a:lnTo>
                <a:lnTo>
                  <a:pt x="41198" y="5003"/>
                </a:lnTo>
                <a:lnTo>
                  <a:pt x="39624" y="3962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596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62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77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close/>
              </a:path>
              <a:path w="92710" h="73660">
                <a:moveTo>
                  <a:pt x="92252" y="2032"/>
                </a:moveTo>
                <a:lnTo>
                  <a:pt x="85953" y="2032"/>
                </a:lnTo>
                <a:lnTo>
                  <a:pt x="80543" y="6832"/>
                </a:lnTo>
                <a:lnTo>
                  <a:pt x="76415" y="9817"/>
                </a:lnTo>
                <a:lnTo>
                  <a:pt x="73291" y="11544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55"/>
                </a:lnTo>
                <a:lnTo>
                  <a:pt x="92252" y="73355"/>
                </a:lnTo>
                <a:lnTo>
                  <a:pt x="92252" y="2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552663" y="2086737"/>
            <a:ext cx="107187" cy="7335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8344" y="2643823"/>
            <a:ext cx="116230" cy="7336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902142" y="1908874"/>
            <a:ext cx="101295" cy="7336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546440" y="2442642"/>
            <a:ext cx="95211" cy="7589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985913" y="1266050"/>
            <a:ext cx="837463" cy="69949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73768" y="2091716"/>
            <a:ext cx="110134" cy="75895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8404021" y="2197735"/>
            <a:ext cx="0" cy="2235200"/>
          </a:xfrm>
          <a:custGeom>
            <a:avLst/>
            <a:gdLst/>
            <a:ahLst/>
            <a:cxnLst/>
            <a:rect l="l" t="t" r="r" b="b"/>
            <a:pathLst>
              <a:path h="2235200">
                <a:moveTo>
                  <a:pt x="0" y="2234768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964841" y="2810371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1622132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25673" y="2197735"/>
            <a:ext cx="0" cy="2235200"/>
          </a:xfrm>
          <a:custGeom>
            <a:avLst/>
            <a:gdLst/>
            <a:ahLst/>
            <a:cxnLst/>
            <a:rect l="l" t="t" r="r" b="b"/>
            <a:pathLst>
              <a:path h="2235200">
                <a:moveTo>
                  <a:pt x="0" y="2234768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086505" y="2810371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1622132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647336" y="2197735"/>
            <a:ext cx="0" cy="2235200"/>
          </a:xfrm>
          <a:custGeom>
            <a:avLst/>
            <a:gdLst/>
            <a:ahLst/>
            <a:cxnLst/>
            <a:rect l="l" t="t" r="r" b="b"/>
            <a:pathLst>
              <a:path h="2235200">
                <a:moveTo>
                  <a:pt x="0" y="2234768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208156" y="2810371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1622132"/>
                </a:moveTo>
                <a:lnTo>
                  <a:pt x="0" y="0"/>
                </a:lnTo>
              </a:path>
            </a:pathLst>
          </a:custGeom>
          <a:ln w="64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8385353" y="2197736"/>
            <a:ext cx="3402329" cy="2237105"/>
            <a:chOff x="3330752" y="2197735"/>
            <a:chExt cx="3402329" cy="2237105"/>
          </a:xfrm>
        </p:grpSpPr>
        <p:sp>
          <p:nvSpPr>
            <p:cNvPr id="47" name="object 47"/>
            <p:cNvSpPr/>
            <p:nvPr/>
          </p:nvSpPr>
          <p:spPr>
            <a:xfrm>
              <a:off x="6714388" y="2197735"/>
              <a:ext cx="0" cy="2235200"/>
            </a:xfrm>
            <a:custGeom>
              <a:avLst/>
              <a:gdLst/>
              <a:ahLst/>
              <a:cxnLst/>
              <a:rect l="l" t="t" r="r" b="b"/>
              <a:pathLst>
                <a:path h="2235200">
                  <a:moveTo>
                    <a:pt x="0" y="2234768"/>
                  </a:moveTo>
                  <a:lnTo>
                    <a:pt x="0" y="0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49421" y="4432503"/>
              <a:ext cx="3365500" cy="0"/>
            </a:xfrm>
            <a:custGeom>
              <a:avLst/>
              <a:gdLst/>
              <a:ahLst/>
              <a:cxnLst/>
              <a:rect l="l" t="t" r="r" b="b"/>
              <a:pathLst>
                <a:path w="3365500">
                  <a:moveTo>
                    <a:pt x="0" y="0"/>
                  </a:moveTo>
                  <a:lnTo>
                    <a:pt x="336496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50310" y="4204817"/>
              <a:ext cx="510540" cy="99695"/>
            </a:xfrm>
            <a:custGeom>
              <a:avLst/>
              <a:gdLst/>
              <a:ahLst/>
              <a:cxnLst/>
              <a:rect l="l" t="t" r="r" b="b"/>
              <a:pathLst>
                <a:path w="510539" h="99695">
                  <a:moveTo>
                    <a:pt x="510146" y="34747"/>
                  </a:moveTo>
                  <a:lnTo>
                    <a:pt x="462053" y="55930"/>
                  </a:lnTo>
                  <a:lnTo>
                    <a:pt x="413906" y="73456"/>
                  </a:lnTo>
                  <a:lnTo>
                    <a:pt x="366607" y="86867"/>
                  </a:lnTo>
                  <a:lnTo>
                    <a:pt x="321059" y="95707"/>
                  </a:lnTo>
                  <a:lnTo>
                    <a:pt x="278163" y="99517"/>
                  </a:lnTo>
                  <a:lnTo>
                    <a:pt x="238823" y="97840"/>
                  </a:lnTo>
                  <a:lnTo>
                    <a:pt x="188492" y="89947"/>
                  </a:lnTo>
                  <a:lnTo>
                    <a:pt x="138801" y="74856"/>
                  </a:lnTo>
                  <a:lnTo>
                    <a:pt x="90393" y="53927"/>
                  </a:lnTo>
                  <a:lnTo>
                    <a:pt x="43912" y="28521"/>
                  </a:lnTo>
                  <a:lnTo>
                    <a:pt x="0" y="0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62362" y="3592169"/>
              <a:ext cx="2840990" cy="647065"/>
            </a:xfrm>
            <a:custGeom>
              <a:avLst/>
              <a:gdLst/>
              <a:ahLst/>
              <a:cxnLst/>
              <a:rect l="l" t="t" r="r" b="b"/>
              <a:pathLst>
                <a:path w="2840990" h="647064">
                  <a:moveTo>
                    <a:pt x="2840596" y="605332"/>
                  </a:moveTo>
                  <a:lnTo>
                    <a:pt x="2826000" y="596274"/>
                  </a:lnTo>
                  <a:lnTo>
                    <a:pt x="2811224" y="587044"/>
                  </a:lnTo>
                  <a:lnTo>
                    <a:pt x="2796805" y="577815"/>
                  </a:lnTo>
                  <a:lnTo>
                    <a:pt x="2783281" y="568756"/>
                  </a:lnTo>
                </a:path>
                <a:path w="2840990" h="647064">
                  <a:moveTo>
                    <a:pt x="0" y="646480"/>
                  </a:moveTo>
                  <a:lnTo>
                    <a:pt x="50252" y="615420"/>
                  </a:lnTo>
                  <a:lnTo>
                    <a:pt x="97586" y="580881"/>
                  </a:lnTo>
                  <a:lnTo>
                    <a:pt x="141630" y="544410"/>
                  </a:lnTo>
                  <a:lnTo>
                    <a:pt x="182012" y="507559"/>
                  </a:lnTo>
                  <a:lnTo>
                    <a:pt x="218361" y="471876"/>
                  </a:lnTo>
                  <a:lnTo>
                    <a:pt x="250304" y="438912"/>
                  </a:lnTo>
                  <a:lnTo>
                    <a:pt x="607593" y="0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12572" y="4025595"/>
              <a:ext cx="151790" cy="14538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155956" y="3586683"/>
              <a:ext cx="370840" cy="450215"/>
            </a:xfrm>
            <a:custGeom>
              <a:avLst/>
              <a:gdLst/>
              <a:ahLst/>
              <a:cxnLst/>
              <a:rect l="l" t="t" r="r" b="b"/>
              <a:pathLst>
                <a:path w="370840" h="450214">
                  <a:moveTo>
                    <a:pt x="13715" y="0"/>
                  </a:moveTo>
                  <a:lnTo>
                    <a:pt x="7315" y="6400"/>
                  </a:lnTo>
                  <a:lnTo>
                    <a:pt x="0" y="11887"/>
                  </a:lnTo>
                  <a:lnTo>
                    <a:pt x="43891" y="66751"/>
                  </a:lnTo>
                  <a:lnTo>
                    <a:pt x="55778" y="80467"/>
                  </a:lnTo>
                  <a:lnTo>
                    <a:pt x="99669" y="135331"/>
                  </a:lnTo>
                  <a:lnTo>
                    <a:pt x="111556" y="149047"/>
                  </a:lnTo>
                  <a:lnTo>
                    <a:pt x="155448" y="203911"/>
                  </a:lnTo>
                  <a:lnTo>
                    <a:pt x="167335" y="217627"/>
                  </a:lnTo>
                  <a:lnTo>
                    <a:pt x="222199" y="286207"/>
                  </a:lnTo>
                  <a:lnTo>
                    <a:pt x="234086" y="299923"/>
                  </a:lnTo>
                  <a:lnTo>
                    <a:pt x="277977" y="354787"/>
                  </a:lnTo>
                  <a:lnTo>
                    <a:pt x="289864" y="368503"/>
                  </a:lnTo>
                  <a:lnTo>
                    <a:pt x="333755" y="423367"/>
                  </a:lnTo>
                  <a:lnTo>
                    <a:pt x="356616" y="449884"/>
                  </a:lnTo>
                  <a:lnTo>
                    <a:pt x="363931" y="444398"/>
                  </a:lnTo>
                  <a:lnTo>
                    <a:pt x="370331" y="438912"/>
                  </a:lnTo>
                  <a:lnTo>
                    <a:pt x="326440" y="384048"/>
                  </a:lnTo>
                  <a:lnTo>
                    <a:pt x="314553" y="370332"/>
                  </a:lnTo>
                  <a:lnTo>
                    <a:pt x="270662" y="315467"/>
                  </a:lnTo>
                  <a:lnTo>
                    <a:pt x="258775" y="301751"/>
                  </a:lnTo>
                  <a:lnTo>
                    <a:pt x="214884" y="246887"/>
                  </a:lnTo>
                  <a:lnTo>
                    <a:pt x="202996" y="233172"/>
                  </a:lnTo>
                  <a:lnTo>
                    <a:pt x="148132" y="164591"/>
                  </a:lnTo>
                  <a:lnTo>
                    <a:pt x="136245" y="150875"/>
                  </a:lnTo>
                  <a:lnTo>
                    <a:pt x="92354" y="96012"/>
                  </a:lnTo>
                  <a:lnTo>
                    <a:pt x="80467" y="82296"/>
                  </a:lnTo>
                  <a:lnTo>
                    <a:pt x="36575" y="27432"/>
                  </a:lnTo>
                  <a:lnTo>
                    <a:pt x="24688" y="13715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79556" y="2879275"/>
              <a:ext cx="2162810" cy="1276985"/>
            </a:xfrm>
            <a:custGeom>
              <a:avLst/>
              <a:gdLst/>
              <a:ahLst/>
              <a:cxnLst/>
              <a:rect l="l" t="t" r="r" b="b"/>
              <a:pathLst>
                <a:path w="2162809" h="1276985">
                  <a:moveTo>
                    <a:pt x="1061123" y="65702"/>
                  </a:moveTo>
                  <a:lnTo>
                    <a:pt x="1111580" y="96809"/>
                  </a:lnTo>
                  <a:lnTo>
                    <a:pt x="1159282" y="131351"/>
                  </a:lnTo>
                  <a:lnTo>
                    <a:pt x="1203712" y="167780"/>
                  </a:lnTo>
                  <a:lnTo>
                    <a:pt x="1244353" y="204549"/>
                  </a:lnTo>
                  <a:lnTo>
                    <a:pt x="1280688" y="240110"/>
                  </a:lnTo>
                  <a:lnTo>
                    <a:pt x="1312202" y="272915"/>
                  </a:lnTo>
                  <a:lnTo>
                    <a:pt x="1670735" y="711802"/>
                  </a:lnTo>
                </a:path>
                <a:path w="2162809" h="1276985">
                  <a:moveTo>
                    <a:pt x="1060094" y="64343"/>
                  </a:moveTo>
                  <a:lnTo>
                    <a:pt x="1011915" y="43243"/>
                  </a:lnTo>
                  <a:lnTo>
                    <a:pt x="963964" y="25788"/>
                  </a:lnTo>
                  <a:lnTo>
                    <a:pt x="916989" y="12448"/>
                  </a:lnTo>
                  <a:lnTo>
                    <a:pt x="871735" y="3695"/>
                  </a:lnTo>
                  <a:lnTo>
                    <a:pt x="828950" y="0"/>
                  </a:lnTo>
                  <a:lnTo>
                    <a:pt x="789381" y="1834"/>
                  </a:lnTo>
                  <a:lnTo>
                    <a:pt x="741085" y="9430"/>
                  </a:lnTo>
                  <a:lnTo>
                    <a:pt x="693859" y="23093"/>
                  </a:lnTo>
                  <a:lnTo>
                    <a:pt x="647956" y="41918"/>
                  </a:lnTo>
                  <a:lnTo>
                    <a:pt x="603626" y="64996"/>
                  </a:lnTo>
                  <a:lnTo>
                    <a:pt x="561121" y="91422"/>
                  </a:lnTo>
                  <a:lnTo>
                    <a:pt x="520694" y="120289"/>
                  </a:lnTo>
                  <a:lnTo>
                    <a:pt x="482595" y="150691"/>
                  </a:lnTo>
                  <a:lnTo>
                    <a:pt x="447077" y="181720"/>
                  </a:lnTo>
                  <a:lnTo>
                    <a:pt x="414390" y="212472"/>
                  </a:lnTo>
                  <a:lnTo>
                    <a:pt x="384788" y="242037"/>
                  </a:lnTo>
                  <a:lnTo>
                    <a:pt x="358521" y="269512"/>
                  </a:lnTo>
                  <a:lnTo>
                    <a:pt x="0" y="708398"/>
                  </a:lnTo>
                </a:path>
                <a:path w="2162809" h="1276985">
                  <a:moveTo>
                    <a:pt x="2162555" y="1276380"/>
                  </a:moveTo>
                  <a:lnTo>
                    <a:pt x="2125664" y="1244078"/>
                  </a:lnTo>
                  <a:lnTo>
                    <a:pt x="2091391" y="1212093"/>
                  </a:lnTo>
                  <a:lnTo>
                    <a:pt x="2060414" y="1181508"/>
                  </a:lnTo>
                  <a:lnTo>
                    <a:pt x="2033409" y="1153406"/>
                  </a:lnTo>
                  <a:lnTo>
                    <a:pt x="1674863" y="714520"/>
                  </a:lnTo>
                </a:path>
              </a:pathLst>
            </a:custGeom>
            <a:ln w="32004">
              <a:solidFill>
                <a:srgbClr val="BCBD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35908" y="3142284"/>
              <a:ext cx="393700" cy="445770"/>
            </a:xfrm>
            <a:custGeom>
              <a:avLst/>
              <a:gdLst/>
              <a:ahLst/>
              <a:cxnLst/>
              <a:rect l="l" t="t" r="r" b="b"/>
              <a:pathLst>
                <a:path w="393700" h="445770">
                  <a:moveTo>
                    <a:pt x="36309" y="0"/>
                  </a:moveTo>
                  <a:lnTo>
                    <a:pt x="19113" y="2743"/>
                  </a:lnTo>
                  <a:lnTo>
                    <a:pt x="0" y="6400"/>
                  </a:lnTo>
                  <a:lnTo>
                    <a:pt x="45859" y="61264"/>
                  </a:lnTo>
                  <a:lnTo>
                    <a:pt x="55422" y="74980"/>
                  </a:lnTo>
                  <a:lnTo>
                    <a:pt x="112737" y="143560"/>
                  </a:lnTo>
                  <a:lnTo>
                    <a:pt x="122288" y="157276"/>
                  </a:lnTo>
                  <a:lnTo>
                    <a:pt x="191071" y="239572"/>
                  </a:lnTo>
                  <a:lnTo>
                    <a:pt x="200621" y="253288"/>
                  </a:lnTo>
                  <a:lnTo>
                    <a:pt x="257949" y="321868"/>
                  </a:lnTo>
                  <a:lnTo>
                    <a:pt x="267500" y="335584"/>
                  </a:lnTo>
                  <a:lnTo>
                    <a:pt x="324815" y="404164"/>
                  </a:lnTo>
                  <a:lnTo>
                    <a:pt x="334378" y="417880"/>
                  </a:lnTo>
                  <a:lnTo>
                    <a:pt x="357301" y="445312"/>
                  </a:lnTo>
                  <a:lnTo>
                    <a:pt x="374497" y="441655"/>
                  </a:lnTo>
                  <a:lnTo>
                    <a:pt x="393611" y="438912"/>
                  </a:lnTo>
                  <a:lnTo>
                    <a:pt x="347751" y="384048"/>
                  </a:lnTo>
                  <a:lnTo>
                    <a:pt x="338188" y="370331"/>
                  </a:lnTo>
                  <a:lnTo>
                    <a:pt x="280873" y="301751"/>
                  </a:lnTo>
                  <a:lnTo>
                    <a:pt x="271322" y="288036"/>
                  </a:lnTo>
                  <a:lnTo>
                    <a:pt x="202539" y="205740"/>
                  </a:lnTo>
                  <a:lnTo>
                    <a:pt x="192989" y="192024"/>
                  </a:lnTo>
                  <a:lnTo>
                    <a:pt x="135661" y="123444"/>
                  </a:lnTo>
                  <a:lnTo>
                    <a:pt x="126111" y="109727"/>
                  </a:lnTo>
                  <a:lnTo>
                    <a:pt x="68795" y="41148"/>
                  </a:lnTo>
                  <a:lnTo>
                    <a:pt x="59232" y="27431"/>
                  </a:lnTo>
                  <a:lnTo>
                    <a:pt x="3630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346754" y="2879275"/>
              <a:ext cx="3310254" cy="1424305"/>
            </a:xfrm>
            <a:custGeom>
              <a:avLst/>
              <a:gdLst/>
              <a:ahLst/>
              <a:cxnLst/>
              <a:rect l="l" t="t" r="r" b="b"/>
              <a:pathLst>
                <a:path w="3310254" h="1424304">
                  <a:moveTo>
                    <a:pt x="0" y="82873"/>
                  </a:moveTo>
                  <a:lnTo>
                    <a:pt x="49907" y="117868"/>
                  </a:lnTo>
                  <a:lnTo>
                    <a:pt x="96148" y="155673"/>
                  </a:lnTo>
                  <a:lnTo>
                    <a:pt x="138261" y="194268"/>
                  </a:lnTo>
                  <a:lnTo>
                    <a:pt x="175788" y="231634"/>
                  </a:lnTo>
                  <a:lnTo>
                    <a:pt x="208267" y="265753"/>
                  </a:lnTo>
                </a:path>
                <a:path w="3310254" h="1424304">
                  <a:moveTo>
                    <a:pt x="1636153" y="1358257"/>
                  </a:moveTo>
                  <a:lnTo>
                    <a:pt x="1686610" y="1327150"/>
                  </a:lnTo>
                  <a:lnTo>
                    <a:pt x="1734310" y="1292609"/>
                  </a:lnTo>
                  <a:lnTo>
                    <a:pt x="1778736" y="1256179"/>
                  </a:lnTo>
                  <a:lnTo>
                    <a:pt x="1819374" y="1219411"/>
                  </a:lnTo>
                  <a:lnTo>
                    <a:pt x="1855707" y="1183850"/>
                  </a:lnTo>
                  <a:lnTo>
                    <a:pt x="1887220" y="1151044"/>
                  </a:lnTo>
                  <a:lnTo>
                    <a:pt x="2245753" y="712145"/>
                  </a:lnTo>
                </a:path>
                <a:path w="3310254" h="1424304">
                  <a:moveTo>
                    <a:pt x="1635112" y="1359616"/>
                  </a:moveTo>
                  <a:lnTo>
                    <a:pt x="1586934" y="1380711"/>
                  </a:lnTo>
                  <a:lnTo>
                    <a:pt x="1538986" y="1398163"/>
                  </a:lnTo>
                  <a:lnTo>
                    <a:pt x="1492013" y="1411500"/>
                  </a:lnTo>
                  <a:lnTo>
                    <a:pt x="1446762" y="1420253"/>
                  </a:lnTo>
                  <a:lnTo>
                    <a:pt x="1403980" y="1423947"/>
                  </a:lnTo>
                  <a:lnTo>
                    <a:pt x="1364411" y="1422113"/>
                  </a:lnTo>
                  <a:lnTo>
                    <a:pt x="1316116" y="1414517"/>
                  </a:lnTo>
                  <a:lnTo>
                    <a:pt x="1268891" y="1400853"/>
                  </a:lnTo>
                  <a:lnTo>
                    <a:pt x="1222989" y="1382029"/>
                  </a:lnTo>
                  <a:lnTo>
                    <a:pt x="1178660" y="1358951"/>
                  </a:lnTo>
                  <a:lnTo>
                    <a:pt x="1136157" y="1332525"/>
                  </a:lnTo>
                  <a:lnTo>
                    <a:pt x="1095732" y="1303658"/>
                  </a:lnTo>
                  <a:lnTo>
                    <a:pt x="1057634" y="1273256"/>
                  </a:lnTo>
                  <a:lnTo>
                    <a:pt x="1022118" y="1242226"/>
                  </a:lnTo>
                  <a:lnTo>
                    <a:pt x="989433" y="1211475"/>
                  </a:lnTo>
                  <a:lnTo>
                    <a:pt x="959831" y="1181909"/>
                  </a:lnTo>
                  <a:lnTo>
                    <a:pt x="933564" y="1154435"/>
                  </a:lnTo>
                  <a:lnTo>
                    <a:pt x="575043" y="715548"/>
                  </a:lnTo>
                </a:path>
                <a:path w="3310254" h="1424304">
                  <a:moveTo>
                    <a:pt x="3309988" y="64343"/>
                  </a:moveTo>
                  <a:lnTo>
                    <a:pt x="3261810" y="43243"/>
                  </a:lnTo>
                  <a:lnTo>
                    <a:pt x="3213862" y="25788"/>
                  </a:lnTo>
                  <a:lnTo>
                    <a:pt x="3166889" y="12448"/>
                  </a:lnTo>
                  <a:lnTo>
                    <a:pt x="3121638" y="3695"/>
                  </a:lnTo>
                  <a:lnTo>
                    <a:pt x="3078856" y="0"/>
                  </a:lnTo>
                  <a:lnTo>
                    <a:pt x="3039287" y="1834"/>
                  </a:lnTo>
                  <a:lnTo>
                    <a:pt x="2990989" y="9430"/>
                  </a:lnTo>
                  <a:lnTo>
                    <a:pt x="2943761" y="23093"/>
                  </a:lnTo>
                  <a:lnTo>
                    <a:pt x="2897857" y="41918"/>
                  </a:lnTo>
                  <a:lnTo>
                    <a:pt x="2853527" y="64996"/>
                  </a:lnTo>
                  <a:lnTo>
                    <a:pt x="2811023" y="91422"/>
                  </a:lnTo>
                  <a:lnTo>
                    <a:pt x="2770596" y="120289"/>
                  </a:lnTo>
                  <a:lnTo>
                    <a:pt x="2732498" y="150691"/>
                  </a:lnTo>
                  <a:lnTo>
                    <a:pt x="2696981" y="181720"/>
                  </a:lnTo>
                  <a:lnTo>
                    <a:pt x="2664296" y="212472"/>
                  </a:lnTo>
                  <a:lnTo>
                    <a:pt x="2634694" y="242037"/>
                  </a:lnTo>
                  <a:lnTo>
                    <a:pt x="2608427" y="269512"/>
                  </a:lnTo>
                  <a:lnTo>
                    <a:pt x="2249893" y="708398"/>
                  </a:lnTo>
                </a:path>
              </a:pathLst>
            </a:custGeom>
            <a:ln w="32004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59213" y="2879275"/>
              <a:ext cx="1671320" cy="711835"/>
            </a:xfrm>
            <a:custGeom>
              <a:avLst/>
              <a:gdLst/>
              <a:ahLst/>
              <a:cxnLst/>
              <a:rect l="l" t="t" r="r" b="b"/>
              <a:pathLst>
                <a:path w="1671320" h="711835">
                  <a:moveTo>
                    <a:pt x="1061135" y="65702"/>
                  </a:moveTo>
                  <a:lnTo>
                    <a:pt x="1111588" y="96809"/>
                  </a:lnTo>
                  <a:lnTo>
                    <a:pt x="1159287" y="131351"/>
                  </a:lnTo>
                  <a:lnTo>
                    <a:pt x="1203715" y="167780"/>
                  </a:lnTo>
                  <a:lnTo>
                    <a:pt x="1244357" y="204549"/>
                  </a:lnTo>
                  <a:lnTo>
                    <a:pt x="1280695" y="240110"/>
                  </a:lnTo>
                  <a:lnTo>
                    <a:pt x="1312214" y="272915"/>
                  </a:lnTo>
                  <a:lnTo>
                    <a:pt x="1670735" y="711802"/>
                  </a:lnTo>
                </a:path>
                <a:path w="1671320" h="711835">
                  <a:moveTo>
                    <a:pt x="1060094" y="64343"/>
                  </a:moveTo>
                  <a:lnTo>
                    <a:pt x="1011916" y="43243"/>
                  </a:lnTo>
                  <a:lnTo>
                    <a:pt x="963968" y="25788"/>
                  </a:lnTo>
                  <a:lnTo>
                    <a:pt x="916995" y="12448"/>
                  </a:lnTo>
                  <a:lnTo>
                    <a:pt x="871744" y="3695"/>
                  </a:lnTo>
                  <a:lnTo>
                    <a:pt x="828962" y="0"/>
                  </a:lnTo>
                  <a:lnTo>
                    <a:pt x="789393" y="1834"/>
                  </a:lnTo>
                  <a:lnTo>
                    <a:pt x="741095" y="9430"/>
                  </a:lnTo>
                  <a:lnTo>
                    <a:pt x="693867" y="23093"/>
                  </a:lnTo>
                  <a:lnTo>
                    <a:pt x="647963" y="41918"/>
                  </a:lnTo>
                  <a:lnTo>
                    <a:pt x="603633" y="64996"/>
                  </a:lnTo>
                  <a:lnTo>
                    <a:pt x="561129" y="91422"/>
                  </a:lnTo>
                  <a:lnTo>
                    <a:pt x="520702" y="120289"/>
                  </a:lnTo>
                  <a:lnTo>
                    <a:pt x="482605" y="150691"/>
                  </a:lnTo>
                  <a:lnTo>
                    <a:pt x="447087" y="181720"/>
                  </a:lnTo>
                  <a:lnTo>
                    <a:pt x="414402" y="212472"/>
                  </a:lnTo>
                  <a:lnTo>
                    <a:pt x="384800" y="242037"/>
                  </a:lnTo>
                  <a:lnTo>
                    <a:pt x="358533" y="269512"/>
                  </a:lnTo>
                  <a:lnTo>
                    <a:pt x="0" y="708398"/>
                  </a:lnTo>
                </a:path>
              </a:pathLst>
            </a:custGeom>
            <a:ln w="32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34089" y="3590391"/>
              <a:ext cx="1671320" cy="711835"/>
            </a:xfrm>
            <a:custGeom>
              <a:avLst/>
              <a:gdLst/>
              <a:ahLst/>
              <a:cxnLst/>
              <a:rect l="l" t="t" r="r" b="b"/>
              <a:pathLst>
                <a:path w="1671320" h="711835">
                  <a:moveTo>
                    <a:pt x="1061135" y="646112"/>
                  </a:moveTo>
                  <a:lnTo>
                    <a:pt x="1111593" y="615005"/>
                  </a:lnTo>
                  <a:lnTo>
                    <a:pt x="1159295" y="580463"/>
                  </a:lnTo>
                  <a:lnTo>
                    <a:pt x="1203725" y="544034"/>
                  </a:lnTo>
                  <a:lnTo>
                    <a:pt x="1244365" y="507265"/>
                  </a:lnTo>
                  <a:lnTo>
                    <a:pt x="1280701" y="471704"/>
                  </a:lnTo>
                  <a:lnTo>
                    <a:pt x="1312214" y="438899"/>
                  </a:lnTo>
                  <a:lnTo>
                    <a:pt x="1670748" y="0"/>
                  </a:lnTo>
                </a:path>
                <a:path w="1671320" h="711835">
                  <a:moveTo>
                    <a:pt x="1060094" y="647471"/>
                  </a:moveTo>
                  <a:lnTo>
                    <a:pt x="1011916" y="668566"/>
                  </a:lnTo>
                  <a:lnTo>
                    <a:pt x="963968" y="686021"/>
                  </a:lnTo>
                  <a:lnTo>
                    <a:pt x="916995" y="699362"/>
                  </a:lnTo>
                  <a:lnTo>
                    <a:pt x="871744" y="708117"/>
                  </a:lnTo>
                  <a:lnTo>
                    <a:pt x="828962" y="711814"/>
                  </a:lnTo>
                  <a:lnTo>
                    <a:pt x="789393" y="709980"/>
                  </a:lnTo>
                  <a:lnTo>
                    <a:pt x="741095" y="702381"/>
                  </a:lnTo>
                  <a:lnTo>
                    <a:pt x="693867" y="688715"/>
                  </a:lnTo>
                  <a:lnTo>
                    <a:pt x="647963" y="669889"/>
                  </a:lnTo>
                  <a:lnTo>
                    <a:pt x="603633" y="646809"/>
                  </a:lnTo>
                  <a:lnTo>
                    <a:pt x="561129" y="620381"/>
                  </a:lnTo>
                  <a:lnTo>
                    <a:pt x="520702" y="591513"/>
                  </a:lnTo>
                  <a:lnTo>
                    <a:pt x="482605" y="561111"/>
                  </a:lnTo>
                  <a:lnTo>
                    <a:pt x="447087" y="530081"/>
                  </a:lnTo>
                  <a:lnTo>
                    <a:pt x="414402" y="499330"/>
                  </a:lnTo>
                  <a:lnTo>
                    <a:pt x="384800" y="469764"/>
                  </a:lnTo>
                  <a:lnTo>
                    <a:pt x="358533" y="442290"/>
                  </a:lnTo>
                  <a:lnTo>
                    <a:pt x="0" y="3403"/>
                  </a:lnTo>
                </a:path>
              </a:pathLst>
            </a:custGeom>
            <a:ln w="32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351923" y="3591255"/>
              <a:ext cx="3380740" cy="0"/>
            </a:xfrm>
            <a:custGeom>
              <a:avLst/>
              <a:gdLst/>
              <a:ahLst/>
              <a:cxnLst/>
              <a:rect l="l" t="t" r="r" b="b"/>
              <a:pathLst>
                <a:path w="3380740">
                  <a:moveTo>
                    <a:pt x="0" y="0"/>
                  </a:moveTo>
                  <a:lnTo>
                    <a:pt x="338072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9" name="object 5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271167" y="4516832"/>
            <a:ext cx="207860" cy="75895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8952801" y="4517543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55" y="0"/>
                </a:moveTo>
                <a:lnTo>
                  <a:pt x="16256" y="0"/>
                </a:lnTo>
                <a:lnTo>
                  <a:pt x="10833" y="4800"/>
                </a:lnTo>
                <a:lnTo>
                  <a:pt x="6705" y="7785"/>
                </a:lnTo>
                <a:lnTo>
                  <a:pt x="3594" y="9512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23"/>
                </a:lnTo>
                <a:lnTo>
                  <a:pt x="22555" y="71323"/>
                </a:lnTo>
                <a:lnTo>
                  <a:pt x="22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498393" y="4517034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82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8" y="20421"/>
                </a:lnTo>
                <a:lnTo>
                  <a:pt x="8128" y="16090"/>
                </a:lnTo>
                <a:lnTo>
                  <a:pt x="9410" y="12598"/>
                </a:lnTo>
                <a:lnTo>
                  <a:pt x="14554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48" y="7581"/>
                </a:lnTo>
                <a:lnTo>
                  <a:pt x="34975" y="13131"/>
                </a:lnTo>
                <a:lnTo>
                  <a:pt x="35864" y="15913"/>
                </a:lnTo>
                <a:lnTo>
                  <a:pt x="35864" y="21259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28" y="65633"/>
                </a:lnTo>
                <a:lnTo>
                  <a:pt x="16127" y="58030"/>
                </a:lnTo>
                <a:lnTo>
                  <a:pt x="42672" y="24383"/>
                </a:lnTo>
                <a:lnTo>
                  <a:pt x="43281" y="21462"/>
                </a:lnTo>
                <a:lnTo>
                  <a:pt x="43281" y="12725"/>
                </a:lnTo>
                <a:lnTo>
                  <a:pt x="41313" y="8204"/>
                </a:lnTo>
                <a:lnTo>
                  <a:pt x="33464" y="1638"/>
                </a:lnTo>
                <a:lnTo>
                  <a:pt x="284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056178" y="4517035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53" y="0"/>
                </a:moveTo>
                <a:lnTo>
                  <a:pt x="15709" y="0"/>
                </a:lnTo>
                <a:lnTo>
                  <a:pt x="9855" y="2298"/>
                </a:lnTo>
                <a:lnTo>
                  <a:pt x="2603" y="10490"/>
                </a:lnTo>
                <a:lnTo>
                  <a:pt x="1015" y="14554"/>
                </a:lnTo>
                <a:lnTo>
                  <a:pt x="1015" y="19100"/>
                </a:lnTo>
                <a:lnTo>
                  <a:pt x="7721" y="19100"/>
                </a:lnTo>
                <a:lnTo>
                  <a:pt x="8255" y="14287"/>
                </a:lnTo>
                <a:lnTo>
                  <a:pt x="10058" y="10731"/>
                </a:lnTo>
                <a:lnTo>
                  <a:pt x="15748" y="6464"/>
                </a:lnTo>
                <a:lnTo>
                  <a:pt x="19227" y="5486"/>
                </a:lnTo>
                <a:lnTo>
                  <a:pt x="28854" y="5486"/>
                </a:lnTo>
                <a:lnTo>
                  <a:pt x="32918" y="6946"/>
                </a:lnTo>
                <a:lnTo>
                  <a:pt x="38201" y="12357"/>
                </a:lnTo>
                <a:lnTo>
                  <a:pt x="39420" y="15443"/>
                </a:lnTo>
                <a:lnTo>
                  <a:pt x="39420" y="22618"/>
                </a:lnTo>
                <a:lnTo>
                  <a:pt x="38138" y="25628"/>
                </a:lnTo>
                <a:lnTo>
                  <a:pt x="32651" y="30987"/>
                </a:lnTo>
                <a:lnTo>
                  <a:pt x="28676" y="32410"/>
                </a:lnTo>
                <a:lnTo>
                  <a:pt x="23672" y="32410"/>
                </a:lnTo>
                <a:lnTo>
                  <a:pt x="19608" y="32105"/>
                </a:lnTo>
                <a:lnTo>
                  <a:pt x="19608" y="38201"/>
                </a:lnTo>
                <a:lnTo>
                  <a:pt x="21310" y="37896"/>
                </a:lnTo>
                <a:lnTo>
                  <a:pt x="28409" y="37896"/>
                </a:lnTo>
                <a:lnTo>
                  <a:pt x="32461" y="39230"/>
                </a:lnTo>
                <a:lnTo>
                  <a:pt x="38760" y="44576"/>
                </a:lnTo>
                <a:lnTo>
                  <a:pt x="40335" y="48082"/>
                </a:lnTo>
                <a:lnTo>
                  <a:pt x="40335" y="56756"/>
                </a:lnTo>
                <a:lnTo>
                  <a:pt x="38760" y="60299"/>
                </a:lnTo>
                <a:lnTo>
                  <a:pt x="32461" y="65785"/>
                </a:lnTo>
                <a:lnTo>
                  <a:pt x="28371" y="67157"/>
                </a:lnTo>
                <a:lnTo>
                  <a:pt x="18834" y="67157"/>
                </a:lnTo>
                <a:lnTo>
                  <a:pt x="14947" y="65849"/>
                </a:lnTo>
                <a:lnTo>
                  <a:pt x="8521" y="60629"/>
                </a:lnTo>
                <a:lnTo>
                  <a:pt x="6908" y="57264"/>
                </a:lnTo>
                <a:lnTo>
                  <a:pt x="6908" y="53136"/>
                </a:lnTo>
                <a:lnTo>
                  <a:pt x="0" y="53136"/>
                </a:lnTo>
                <a:lnTo>
                  <a:pt x="0" y="55168"/>
                </a:lnTo>
                <a:lnTo>
                  <a:pt x="292" y="57175"/>
                </a:lnTo>
                <a:lnTo>
                  <a:pt x="19532" y="72847"/>
                </a:lnTo>
                <a:lnTo>
                  <a:pt x="30848" y="72847"/>
                </a:lnTo>
                <a:lnTo>
                  <a:pt x="37045" y="70675"/>
                </a:lnTo>
                <a:lnTo>
                  <a:pt x="45237" y="62610"/>
                </a:lnTo>
                <a:lnTo>
                  <a:pt x="47142" y="58140"/>
                </a:lnTo>
                <a:lnTo>
                  <a:pt x="47142" y="48526"/>
                </a:lnTo>
                <a:lnTo>
                  <a:pt x="45770" y="44716"/>
                </a:lnTo>
                <a:lnTo>
                  <a:pt x="40284" y="38277"/>
                </a:lnTo>
                <a:lnTo>
                  <a:pt x="36537" y="36169"/>
                </a:lnTo>
                <a:lnTo>
                  <a:pt x="31800" y="35153"/>
                </a:lnTo>
                <a:lnTo>
                  <a:pt x="37007" y="33858"/>
                </a:lnTo>
                <a:lnTo>
                  <a:pt x="40843" y="31559"/>
                </a:lnTo>
                <a:lnTo>
                  <a:pt x="45173" y="25730"/>
                </a:lnTo>
                <a:lnTo>
                  <a:pt x="46126" y="22720"/>
                </a:lnTo>
                <a:lnTo>
                  <a:pt x="46126" y="14389"/>
                </a:lnTo>
                <a:lnTo>
                  <a:pt x="44500" y="10223"/>
                </a:lnTo>
                <a:lnTo>
                  <a:pt x="37122" y="2235"/>
                </a:lnTo>
                <a:lnTo>
                  <a:pt x="311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615689" y="4515714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624" y="54660"/>
                </a:moveTo>
                <a:lnTo>
                  <a:pt x="33121" y="54660"/>
                </a:lnTo>
                <a:lnTo>
                  <a:pt x="33121" y="71323"/>
                </a:lnTo>
                <a:lnTo>
                  <a:pt x="39624" y="71323"/>
                </a:lnTo>
                <a:lnTo>
                  <a:pt x="39624" y="54660"/>
                </a:lnTo>
                <a:close/>
              </a:path>
              <a:path w="51435" h="71754">
                <a:moveTo>
                  <a:pt x="39624" y="0"/>
                </a:moveTo>
                <a:lnTo>
                  <a:pt x="31292" y="0"/>
                </a:lnTo>
                <a:lnTo>
                  <a:pt x="0" y="47853"/>
                </a:lnTo>
                <a:lnTo>
                  <a:pt x="0" y="54660"/>
                </a:lnTo>
                <a:lnTo>
                  <a:pt x="50901" y="54660"/>
                </a:lnTo>
                <a:lnTo>
                  <a:pt x="50901" y="49275"/>
                </a:lnTo>
                <a:lnTo>
                  <a:pt x="5753" y="49275"/>
                </a:lnTo>
                <a:lnTo>
                  <a:pt x="33121" y="6705"/>
                </a:lnTo>
                <a:lnTo>
                  <a:pt x="39624" y="6705"/>
                </a:lnTo>
                <a:lnTo>
                  <a:pt x="39624" y="0"/>
                </a:lnTo>
                <a:close/>
              </a:path>
              <a:path w="51435" h="71754">
                <a:moveTo>
                  <a:pt x="39624" y="6705"/>
                </a:moveTo>
                <a:lnTo>
                  <a:pt x="33121" y="6705"/>
                </a:lnTo>
                <a:lnTo>
                  <a:pt x="33121" y="49275"/>
                </a:lnTo>
                <a:lnTo>
                  <a:pt x="39624" y="49275"/>
                </a:lnTo>
                <a:lnTo>
                  <a:pt x="39624" y="6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181295" y="4516730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20" h="71754">
                <a:moveTo>
                  <a:pt x="41757" y="0"/>
                </a:moveTo>
                <a:lnTo>
                  <a:pt x="3149" y="0"/>
                </a:lnTo>
                <a:lnTo>
                  <a:pt x="1422" y="40843"/>
                </a:lnTo>
                <a:lnTo>
                  <a:pt x="8128" y="40843"/>
                </a:lnTo>
                <a:lnTo>
                  <a:pt x="8940" y="37452"/>
                </a:lnTo>
                <a:lnTo>
                  <a:pt x="10706" y="34747"/>
                </a:lnTo>
                <a:lnTo>
                  <a:pt x="16116" y="30683"/>
                </a:lnTo>
                <a:lnTo>
                  <a:pt x="19342" y="29667"/>
                </a:lnTo>
                <a:lnTo>
                  <a:pt x="27940" y="29667"/>
                </a:lnTo>
                <a:lnTo>
                  <a:pt x="31762" y="31356"/>
                </a:lnTo>
                <a:lnTo>
                  <a:pt x="37109" y="37858"/>
                </a:lnTo>
                <a:lnTo>
                  <a:pt x="38404" y="42024"/>
                </a:lnTo>
                <a:lnTo>
                  <a:pt x="38404" y="52120"/>
                </a:lnTo>
                <a:lnTo>
                  <a:pt x="37223" y="56248"/>
                </a:lnTo>
                <a:lnTo>
                  <a:pt x="31927" y="63830"/>
                </a:lnTo>
                <a:lnTo>
                  <a:pt x="27635" y="65938"/>
                </a:lnTo>
                <a:lnTo>
                  <a:pt x="17881" y="65938"/>
                </a:lnTo>
                <a:lnTo>
                  <a:pt x="14490" y="64846"/>
                </a:lnTo>
                <a:lnTo>
                  <a:pt x="8801" y="60312"/>
                </a:lnTo>
                <a:lnTo>
                  <a:pt x="7315" y="57061"/>
                </a:lnTo>
                <a:lnTo>
                  <a:pt x="7315" y="52933"/>
                </a:lnTo>
                <a:lnTo>
                  <a:pt x="0" y="52933"/>
                </a:lnTo>
                <a:lnTo>
                  <a:pt x="0" y="54762"/>
                </a:lnTo>
                <a:lnTo>
                  <a:pt x="292" y="56692"/>
                </a:lnTo>
                <a:lnTo>
                  <a:pt x="17945" y="71323"/>
                </a:lnTo>
                <a:lnTo>
                  <a:pt x="28778" y="71323"/>
                </a:lnTo>
                <a:lnTo>
                  <a:pt x="34556" y="69138"/>
                </a:lnTo>
                <a:lnTo>
                  <a:pt x="43167" y="60401"/>
                </a:lnTo>
                <a:lnTo>
                  <a:pt x="45313" y="54622"/>
                </a:lnTo>
                <a:lnTo>
                  <a:pt x="45313" y="40538"/>
                </a:lnTo>
                <a:lnTo>
                  <a:pt x="43383" y="34950"/>
                </a:lnTo>
                <a:lnTo>
                  <a:pt x="35661" y="26415"/>
                </a:lnTo>
                <a:lnTo>
                  <a:pt x="30441" y="24282"/>
                </a:lnTo>
                <a:lnTo>
                  <a:pt x="20688" y="24282"/>
                </a:lnTo>
                <a:lnTo>
                  <a:pt x="17792" y="24866"/>
                </a:lnTo>
                <a:lnTo>
                  <a:pt x="12585" y="27241"/>
                </a:lnTo>
                <a:lnTo>
                  <a:pt x="10223" y="29019"/>
                </a:lnTo>
                <a:lnTo>
                  <a:pt x="8128" y="31394"/>
                </a:lnTo>
                <a:lnTo>
                  <a:pt x="9347" y="5384"/>
                </a:lnTo>
                <a:lnTo>
                  <a:pt x="41757" y="5384"/>
                </a:lnTo>
                <a:lnTo>
                  <a:pt x="417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741417" y="4517035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0721" y="0"/>
                </a:moveTo>
                <a:lnTo>
                  <a:pt x="15341" y="0"/>
                </a:lnTo>
                <a:lnTo>
                  <a:pt x="8470" y="4063"/>
                </a:lnTo>
                <a:lnTo>
                  <a:pt x="0" y="48082"/>
                </a:lnTo>
                <a:lnTo>
                  <a:pt x="1587" y="55803"/>
                </a:lnTo>
                <a:lnTo>
                  <a:pt x="8902" y="69087"/>
                </a:lnTo>
                <a:lnTo>
                  <a:pt x="15544" y="72847"/>
                </a:lnTo>
                <a:lnTo>
                  <a:pt x="30911" y="72847"/>
                </a:lnTo>
                <a:lnTo>
                  <a:pt x="36093" y="70942"/>
                </a:lnTo>
                <a:lnTo>
                  <a:pt x="40233" y="67157"/>
                </a:lnTo>
                <a:lnTo>
                  <a:pt x="19634" y="67157"/>
                </a:lnTo>
                <a:lnTo>
                  <a:pt x="15760" y="65544"/>
                </a:lnTo>
                <a:lnTo>
                  <a:pt x="10147" y="59105"/>
                </a:lnTo>
                <a:lnTo>
                  <a:pt x="8737" y="54787"/>
                </a:lnTo>
                <a:lnTo>
                  <a:pt x="8737" y="44018"/>
                </a:lnTo>
                <a:lnTo>
                  <a:pt x="10071" y="39750"/>
                </a:lnTo>
                <a:lnTo>
                  <a:pt x="11799" y="37693"/>
                </a:lnTo>
                <a:lnTo>
                  <a:pt x="6807" y="37693"/>
                </a:lnTo>
                <a:lnTo>
                  <a:pt x="6807" y="26034"/>
                </a:lnTo>
                <a:lnTo>
                  <a:pt x="8229" y="17792"/>
                </a:lnTo>
                <a:lnTo>
                  <a:pt x="13919" y="8102"/>
                </a:lnTo>
                <a:lnTo>
                  <a:pt x="18656" y="5689"/>
                </a:lnTo>
                <a:lnTo>
                  <a:pt x="41909" y="5689"/>
                </a:lnTo>
                <a:lnTo>
                  <a:pt x="35420" y="1282"/>
                </a:lnTo>
                <a:lnTo>
                  <a:pt x="30721" y="0"/>
                </a:lnTo>
                <a:close/>
              </a:path>
              <a:path w="47625" h="73025">
                <a:moveTo>
                  <a:pt x="40797" y="31800"/>
                </a:moveTo>
                <a:lnTo>
                  <a:pt x="29806" y="31800"/>
                </a:lnTo>
                <a:lnTo>
                  <a:pt x="33731" y="33400"/>
                </a:lnTo>
                <a:lnTo>
                  <a:pt x="39014" y="39839"/>
                </a:lnTo>
                <a:lnTo>
                  <a:pt x="40311" y="44018"/>
                </a:lnTo>
                <a:lnTo>
                  <a:pt x="40335" y="54787"/>
                </a:lnTo>
                <a:lnTo>
                  <a:pt x="38950" y="59105"/>
                </a:lnTo>
                <a:lnTo>
                  <a:pt x="33388" y="65544"/>
                </a:lnTo>
                <a:lnTo>
                  <a:pt x="29527" y="67157"/>
                </a:lnTo>
                <a:lnTo>
                  <a:pt x="40233" y="67157"/>
                </a:lnTo>
                <a:lnTo>
                  <a:pt x="44831" y="62890"/>
                </a:lnTo>
                <a:lnTo>
                  <a:pt x="47142" y="56959"/>
                </a:lnTo>
                <a:lnTo>
                  <a:pt x="47142" y="42671"/>
                </a:lnTo>
                <a:lnTo>
                  <a:pt x="45351" y="37185"/>
                </a:lnTo>
                <a:lnTo>
                  <a:pt x="40797" y="31800"/>
                </a:lnTo>
                <a:close/>
              </a:path>
              <a:path w="47625" h="73025">
                <a:moveTo>
                  <a:pt x="32613" y="26111"/>
                </a:moveTo>
                <a:lnTo>
                  <a:pt x="17106" y="26111"/>
                </a:lnTo>
                <a:lnTo>
                  <a:pt x="10731" y="29971"/>
                </a:lnTo>
                <a:lnTo>
                  <a:pt x="6807" y="37693"/>
                </a:lnTo>
                <a:lnTo>
                  <a:pt x="11799" y="37693"/>
                </a:lnTo>
                <a:lnTo>
                  <a:pt x="15417" y="33388"/>
                </a:lnTo>
                <a:lnTo>
                  <a:pt x="19367" y="31800"/>
                </a:lnTo>
                <a:lnTo>
                  <a:pt x="40797" y="31800"/>
                </a:lnTo>
                <a:lnTo>
                  <a:pt x="37896" y="28371"/>
                </a:lnTo>
                <a:lnTo>
                  <a:pt x="32613" y="26111"/>
                </a:lnTo>
                <a:close/>
              </a:path>
              <a:path w="47625" h="73025">
                <a:moveTo>
                  <a:pt x="41909" y="5689"/>
                </a:moveTo>
                <a:lnTo>
                  <a:pt x="29425" y="5689"/>
                </a:lnTo>
                <a:lnTo>
                  <a:pt x="32816" y="6769"/>
                </a:lnTo>
                <a:lnTo>
                  <a:pt x="38100" y="11112"/>
                </a:lnTo>
                <a:lnTo>
                  <a:pt x="39420" y="14122"/>
                </a:lnTo>
                <a:lnTo>
                  <a:pt x="39420" y="17983"/>
                </a:lnTo>
                <a:lnTo>
                  <a:pt x="46227" y="17983"/>
                </a:lnTo>
                <a:lnTo>
                  <a:pt x="46227" y="11747"/>
                </a:lnTo>
                <a:lnTo>
                  <a:pt x="43891" y="7035"/>
                </a:lnTo>
                <a:lnTo>
                  <a:pt x="41909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object 6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607210" y="3823462"/>
            <a:ext cx="143459" cy="72847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344046" y="4326255"/>
            <a:ext cx="201764" cy="72847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8781148" y="3822230"/>
            <a:ext cx="176530" cy="78740"/>
            <a:chOff x="3726548" y="3822230"/>
            <a:chExt cx="176530" cy="78740"/>
          </a:xfrm>
        </p:grpSpPr>
        <p:sp>
          <p:nvSpPr>
            <p:cNvPr id="69" name="object 69"/>
            <p:cNvSpPr/>
            <p:nvPr/>
          </p:nvSpPr>
          <p:spPr>
            <a:xfrm>
              <a:off x="3726548" y="3861397"/>
              <a:ext cx="160655" cy="0"/>
            </a:xfrm>
            <a:custGeom>
              <a:avLst/>
              <a:gdLst/>
              <a:ahLst/>
              <a:cxnLst/>
              <a:rect l="l" t="t" r="r" b="b"/>
              <a:pathLst>
                <a:path w="160654">
                  <a:moveTo>
                    <a:pt x="160032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845991" y="382863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65519"/>
                  </a:moveTo>
                  <a:lnTo>
                    <a:pt x="50520" y="32766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11578297" y="4326064"/>
            <a:ext cx="176530" cy="78740"/>
            <a:chOff x="6523697" y="4326064"/>
            <a:chExt cx="176530" cy="78740"/>
          </a:xfrm>
        </p:grpSpPr>
        <p:sp>
          <p:nvSpPr>
            <p:cNvPr id="72" name="object 72"/>
            <p:cNvSpPr/>
            <p:nvPr/>
          </p:nvSpPr>
          <p:spPr>
            <a:xfrm>
              <a:off x="6523697" y="4365231"/>
              <a:ext cx="160655" cy="0"/>
            </a:xfrm>
            <a:custGeom>
              <a:avLst/>
              <a:gdLst/>
              <a:ahLst/>
              <a:cxnLst/>
              <a:rect l="l" t="t" r="r" b="b"/>
              <a:pathLst>
                <a:path w="160654">
                  <a:moveTo>
                    <a:pt x="160032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643141" y="433246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65519"/>
                  </a:moveTo>
                  <a:lnTo>
                    <a:pt x="50520" y="3276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8414308" y="3822255"/>
            <a:ext cx="167640" cy="78740"/>
            <a:chOff x="3359708" y="3822255"/>
            <a:chExt cx="167640" cy="78740"/>
          </a:xfrm>
        </p:grpSpPr>
        <p:sp>
          <p:nvSpPr>
            <p:cNvPr id="75" name="object 75"/>
            <p:cNvSpPr/>
            <p:nvPr/>
          </p:nvSpPr>
          <p:spPr>
            <a:xfrm>
              <a:off x="3376041" y="3861396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29">
                  <a:moveTo>
                    <a:pt x="0" y="0"/>
                  </a:moveTo>
                  <a:lnTo>
                    <a:pt x="15085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366109" y="3828656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20" y="0"/>
                  </a:moveTo>
                  <a:lnTo>
                    <a:pt x="0" y="32740"/>
                  </a:lnTo>
                  <a:lnTo>
                    <a:pt x="50520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8407019" y="4326089"/>
            <a:ext cx="2890520" cy="78740"/>
            <a:chOff x="3352419" y="4326089"/>
            <a:chExt cx="2890520" cy="78740"/>
          </a:xfrm>
        </p:grpSpPr>
        <p:sp>
          <p:nvSpPr>
            <p:cNvPr id="78" name="object 78"/>
            <p:cNvSpPr/>
            <p:nvPr/>
          </p:nvSpPr>
          <p:spPr>
            <a:xfrm>
              <a:off x="3368751" y="4365231"/>
              <a:ext cx="2874010" cy="0"/>
            </a:xfrm>
            <a:custGeom>
              <a:avLst/>
              <a:gdLst/>
              <a:ahLst/>
              <a:cxnLst/>
              <a:rect l="l" t="t" r="r" b="b"/>
              <a:pathLst>
                <a:path w="2874010">
                  <a:moveTo>
                    <a:pt x="0" y="0"/>
                  </a:moveTo>
                  <a:lnTo>
                    <a:pt x="287369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58819" y="4332490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20" y="0"/>
                  </a:moveTo>
                  <a:lnTo>
                    <a:pt x="0" y="32740"/>
                  </a:lnTo>
                  <a:lnTo>
                    <a:pt x="50520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8226463" y="2933090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881" y="0"/>
                </a:moveTo>
                <a:lnTo>
                  <a:pt x="32613" y="0"/>
                </a:lnTo>
                <a:lnTo>
                  <a:pt x="24612" y="755"/>
                </a:lnTo>
                <a:lnTo>
                  <a:pt x="0" y="37388"/>
                </a:lnTo>
                <a:lnTo>
                  <a:pt x="457" y="45280"/>
                </a:lnTo>
                <a:lnTo>
                  <a:pt x="30784" y="75882"/>
                </a:lnTo>
                <a:lnTo>
                  <a:pt x="37820" y="75882"/>
                </a:lnTo>
                <a:lnTo>
                  <a:pt x="43649" y="74142"/>
                </a:lnTo>
                <a:lnTo>
                  <a:pt x="52857" y="67170"/>
                </a:lnTo>
                <a:lnTo>
                  <a:pt x="55676" y="62610"/>
                </a:lnTo>
                <a:lnTo>
                  <a:pt x="56692" y="56997"/>
                </a:lnTo>
                <a:lnTo>
                  <a:pt x="49479" y="56997"/>
                </a:lnTo>
                <a:lnTo>
                  <a:pt x="48933" y="60312"/>
                </a:lnTo>
                <a:lnTo>
                  <a:pt x="47345" y="63195"/>
                </a:lnTo>
                <a:lnTo>
                  <a:pt x="41579" y="68541"/>
                </a:lnTo>
                <a:lnTo>
                  <a:pt x="37553" y="70002"/>
                </a:lnTo>
                <a:lnTo>
                  <a:pt x="24015" y="70002"/>
                </a:lnTo>
                <a:lnTo>
                  <a:pt x="17437" y="66611"/>
                </a:lnTo>
                <a:lnTo>
                  <a:pt x="9042" y="54013"/>
                </a:lnTo>
                <a:lnTo>
                  <a:pt x="7112" y="46596"/>
                </a:lnTo>
                <a:lnTo>
                  <a:pt x="7112" y="28575"/>
                </a:lnTo>
                <a:lnTo>
                  <a:pt x="9144" y="21158"/>
                </a:lnTo>
                <a:lnTo>
                  <a:pt x="17614" y="9042"/>
                </a:lnTo>
                <a:lnTo>
                  <a:pt x="23736" y="5892"/>
                </a:lnTo>
                <a:lnTo>
                  <a:pt x="36131" y="5892"/>
                </a:lnTo>
                <a:lnTo>
                  <a:pt x="40030" y="6959"/>
                </a:lnTo>
                <a:lnTo>
                  <a:pt x="46532" y="11226"/>
                </a:lnTo>
                <a:lnTo>
                  <a:pt x="48361" y="14389"/>
                </a:lnTo>
                <a:lnTo>
                  <a:pt x="48768" y="18592"/>
                </a:lnTo>
                <a:lnTo>
                  <a:pt x="55880" y="18592"/>
                </a:lnTo>
                <a:lnTo>
                  <a:pt x="55880" y="14389"/>
                </a:lnTo>
                <a:lnTo>
                  <a:pt x="54356" y="10566"/>
                </a:lnTo>
                <a:lnTo>
                  <a:pt x="47104" y="2362"/>
                </a:lnTo>
                <a:lnTo>
                  <a:pt x="408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object 8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214881" y="3550819"/>
            <a:ext cx="66243" cy="73367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8231239" y="4134205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75" y="69291"/>
                </a:lnTo>
                <a:lnTo>
                  <a:pt x="43316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42482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1"/>
                </a:lnTo>
                <a:lnTo>
                  <a:pt x="39687" y="33223"/>
                </a:lnTo>
                <a:lnTo>
                  <a:pt x="40592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42031" y="5892"/>
                </a:lnTo>
                <a:lnTo>
                  <a:pt x="41198" y="5003"/>
                </a:lnTo>
                <a:lnTo>
                  <a:pt x="36525" y="1892"/>
                </a:lnTo>
                <a:lnTo>
                  <a:pt x="34112" y="927"/>
                </a:lnTo>
                <a:lnTo>
                  <a:pt x="29171" y="177"/>
                </a:lnTo>
                <a:lnTo>
                  <a:pt x="25463" y="0"/>
                </a:lnTo>
                <a:close/>
              </a:path>
              <a:path w="50164" h="73660">
                <a:moveTo>
                  <a:pt x="42482" y="38303"/>
                </a:moveTo>
                <a:lnTo>
                  <a:pt x="26047" y="38303"/>
                </a:lnTo>
                <a:lnTo>
                  <a:pt x="28295" y="38468"/>
                </a:lnTo>
                <a:lnTo>
                  <a:pt x="32969" y="39141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43316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lnTo>
                  <a:pt x="48209" y="44272"/>
                </a:lnTo>
                <a:lnTo>
                  <a:pt x="42482" y="38303"/>
                </a:lnTo>
                <a:close/>
              </a:path>
              <a:path w="50164" h="73660">
                <a:moveTo>
                  <a:pt x="42031" y="5892"/>
                </a:moveTo>
                <a:lnTo>
                  <a:pt x="23939" y="5892"/>
                </a:lnTo>
                <a:lnTo>
                  <a:pt x="26263" y="6007"/>
                </a:lnTo>
                <a:lnTo>
                  <a:pt x="30530" y="6476"/>
                </a:lnTo>
                <a:lnTo>
                  <a:pt x="39624" y="16357"/>
                </a:lnTo>
                <a:lnTo>
                  <a:pt x="39498" y="21843"/>
                </a:lnTo>
                <a:lnTo>
                  <a:pt x="39039" y="23609"/>
                </a:lnTo>
                <a:lnTo>
                  <a:pt x="36741" y="27800"/>
                </a:lnTo>
                <a:lnTo>
                  <a:pt x="34975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83"/>
                </a:lnTo>
                <a:lnTo>
                  <a:pt x="24180" y="32410"/>
                </a:lnTo>
                <a:lnTo>
                  <a:pt x="40592" y="32410"/>
                </a:lnTo>
                <a:lnTo>
                  <a:pt x="43916" y="29425"/>
                </a:lnTo>
                <a:lnTo>
                  <a:pt x="46431" y="21843"/>
                </a:lnTo>
                <a:lnTo>
                  <a:pt x="46736" y="19951"/>
                </a:lnTo>
                <a:lnTo>
                  <a:pt x="46736" y="14795"/>
                </a:lnTo>
                <a:lnTo>
                  <a:pt x="45999" y="11963"/>
                </a:lnTo>
                <a:lnTo>
                  <a:pt x="43091" y="7023"/>
                </a:lnTo>
                <a:lnTo>
                  <a:pt x="42031" y="5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34184" y="1553057"/>
            <a:ext cx="323850" cy="68580"/>
          </a:xfrm>
          <a:custGeom>
            <a:avLst/>
            <a:gdLst/>
            <a:ahLst/>
            <a:cxnLst/>
            <a:rect l="l" t="t" r="r" b="b"/>
            <a:pathLst>
              <a:path w="323850" h="68580">
                <a:moveTo>
                  <a:pt x="0" y="42976"/>
                </a:moveTo>
                <a:lnTo>
                  <a:pt x="69131" y="59771"/>
                </a:lnTo>
                <a:lnTo>
                  <a:pt x="131273" y="67609"/>
                </a:lnTo>
                <a:lnTo>
                  <a:pt x="186041" y="68505"/>
                </a:lnTo>
                <a:lnTo>
                  <a:pt x="233052" y="64474"/>
                </a:lnTo>
                <a:lnTo>
                  <a:pt x="271920" y="57532"/>
                </a:lnTo>
                <a:lnTo>
                  <a:pt x="302263" y="49694"/>
                </a:lnTo>
                <a:lnTo>
                  <a:pt x="323697" y="42976"/>
                </a:lnTo>
              </a:path>
              <a:path w="323850" h="68580">
                <a:moveTo>
                  <a:pt x="24688" y="0"/>
                </a:moveTo>
                <a:lnTo>
                  <a:pt x="91998" y="15557"/>
                </a:lnTo>
                <a:lnTo>
                  <a:pt x="151688" y="21132"/>
                </a:lnTo>
                <a:lnTo>
                  <a:pt x="202996" y="19545"/>
                </a:lnTo>
                <a:lnTo>
                  <a:pt x="245160" y="13614"/>
                </a:lnTo>
                <a:lnTo>
                  <a:pt x="277418" y="6159"/>
                </a:lnTo>
                <a:lnTo>
                  <a:pt x="299008" y="0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object 84"/>
          <p:cNvGrpSpPr/>
          <p:nvPr/>
        </p:nvGrpSpPr>
        <p:grpSpPr>
          <a:xfrm>
            <a:off x="8214195" y="1638109"/>
            <a:ext cx="375285" cy="148590"/>
            <a:chOff x="3159594" y="1638109"/>
            <a:chExt cx="375285" cy="148590"/>
          </a:xfrm>
        </p:grpSpPr>
        <p:sp>
          <p:nvSpPr>
            <p:cNvPr id="85" name="object 85"/>
            <p:cNvSpPr/>
            <p:nvPr/>
          </p:nvSpPr>
          <p:spPr>
            <a:xfrm>
              <a:off x="3179584" y="1714981"/>
              <a:ext cx="323850" cy="68580"/>
            </a:xfrm>
            <a:custGeom>
              <a:avLst/>
              <a:gdLst/>
              <a:ahLst/>
              <a:cxnLst/>
              <a:rect l="l" t="t" r="r" b="b"/>
              <a:pathLst>
                <a:path w="323850" h="68580">
                  <a:moveTo>
                    <a:pt x="0" y="25528"/>
                  </a:moveTo>
                  <a:lnTo>
                    <a:pt x="69131" y="8733"/>
                  </a:lnTo>
                  <a:lnTo>
                    <a:pt x="131273" y="895"/>
                  </a:lnTo>
                  <a:lnTo>
                    <a:pt x="186041" y="0"/>
                  </a:lnTo>
                  <a:lnTo>
                    <a:pt x="233052" y="4030"/>
                  </a:lnTo>
                  <a:lnTo>
                    <a:pt x="271920" y="10972"/>
                  </a:lnTo>
                  <a:lnTo>
                    <a:pt x="302263" y="18810"/>
                  </a:lnTo>
                  <a:lnTo>
                    <a:pt x="323697" y="25528"/>
                  </a:lnTo>
                </a:path>
                <a:path w="323850" h="68580">
                  <a:moveTo>
                    <a:pt x="24688" y="68505"/>
                  </a:moveTo>
                  <a:lnTo>
                    <a:pt x="91998" y="52947"/>
                  </a:lnTo>
                  <a:lnTo>
                    <a:pt x="151688" y="47372"/>
                  </a:lnTo>
                  <a:lnTo>
                    <a:pt x="202996" y="48960"/>
                  </a:lnTo>
                  <a:lnTo>
                    <a:pt x="245160" y="54890"/>
                  </a:lnTo>
                  <a:lnTo>
                    <a:pt x="277418" y="62345"/>
                  </a:lnTo>
                  <a:lnTo>
                    <a:pt x="299008" y="68505"/>
                  </a:lnTo>
                </a:path>
              </a:pathLst>
            </a:custGeom>
            <a:ln w="6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159594" y="1667751"/>
              <a:ext cx="321310" cy="0"/>
            </a:xfrm>
            <a:custGeom>
              <a:avLst/>
              <a:gdLst/>
              <a:ahLst/>
              <a:cxnLst/>
              <a:rect l="l" t="t" r="r" b="b"/>
              <a:pathLst>
                <a:path w="321310">
                  <a:moveTo>
                    <a:pt x="32095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462235" y="1639481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462235" y="1639481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/>
          <p:nvPr/>
        </p:nvSpPr>
        <p:spPr>
          <a:xfrm>
            <a:off x="8281734" y="1509167"/>
            <a:ext cx="227329" cy="17145"/>
          </a:xfrm>
          <a:custGeom>
            <a:avLst/>
            <a:gdLst/>
            <a:ahLst/>
            <a:cxnLst/>
            <a:rect l="l" t="t" r="r" b="b"/>
            <a:pathLst>
              <a:path w="227329" h="17144">
                <a:moveTo>
                  <a:pt x="0" y="0"/>
                </a:moveTo>
                <a:lnTo>
                  <a:pt x="65719" y="14045"/>
                </a:lnTo>
                <a:lnTo>
                  <a:pt x="122617" y="17117"/>
                </a:lnTo>
                <a:lnTo>
                  <a:pt x="169332" y="13167"/>
                </a:lnTo>
                <a:lnTo>
                  <a:pt x="204503" y="6144"/>
                </a:lnTo>
                <a:lnTo>
                  <a:pt x="226771" y="0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81734" y="1810261"/>
            <a:ext cx="227329" cy="17145"/>
          </a:xfrm>
          <a:custGeom>
            <a:avLst/>
            <a:gdLst/>
            <a:ahLst/>
            <a:cxnLst/>
            <a:rect l="l" t="t" r="r" b="b"/>
            <a:pathLst>
              <a:path w="227329" h="17144">
                <a:moveTo>
                  <a:pt x="0" y="17117"/>
                </a:moveTo>
                <a:lnTo>
                  <a:pt x="65719" y="3072"/>
                </a:lnTo>
                <a:lnTo>
                  <a:pt x="122617" y="0"/>
                </a:lnTo>
                <a:lnTo>
                  <a:pt x="169332" y="3950"/>
                </a:lnTo>
                <a:lnTo>
                  <a:pt x="204503" y="10972"/>
                </a:lnTo>
                <a:lnTo>
                  <a:pt x="226771" y="17117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153718" y="1503680"/>
            <a:ext cx="57785" cy="73660"/>
          </a:xfrm>
          <a:custGeom>
            <a:avLst/>
            <a:gdLst/>
            <a:ahLst/>
            <a:cxnLst/>
            <a:rect l="l" t="t" r="r" b="b"/>
            <a:pathLst>
              <a:path w="57785" h="73659">
                <a:moveTo>
                  <a:pt x="57607" y="0"/>
                </a:moveTo>
                <a:lnTo>
                  <a:pt x="48463" y="0"/>
                </a:lnTo>
                <a:lnTo>
                  <a:pt x="48463" y="60350"/>
                </a:lnTo>
                <a:lnTo>
                  <a:pt x="13715" y="0"/>
                </a:lnTo>
                <a:lnTo>
                  <a:pt x="0" y="0"/>
                </a:lnTo>
                <a:lnTo>
                  <a:pt x="0" y="73151"/>
                </a:lnTo>
                <a:lnTo>
                  <a:pt x="9143" y="73151"/>
                </a:lnTo>
                <a:lnTo>
                  <a:pt x="9143" y="11887"/>
                </a:lnTo>
                <a:lnTo>
                  <a:pt x="44805" y="73151"/>
                </a:lnTo>
                <a:lnTo>
                  <a:pt x="57607" y="73151"/>
                </a:lnTo>
                <a:lnTo>
                  <a:pt x="576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153718" y="1750567"/>
            <a:ext cx="57785" cy="73660"/>
          </a:xfrm>
          <a:custGeom>
            <a:avLst/>
            <a:gdLst/>
            <a:ahLst/>
            <a:cxnLst/>
            <a:rect l="l" t="t" r="r" b="b"/>
            <a:pathLst>
              <a:path w="57785" h="73660">
                <a:moveTo>
                  <a:pt x="57607" y="0"/>
                </a:moveTo>
                <a:lnTo>
                  <a:pt x="48463" y="0"/>
                </a:lnTo>
                <a:lnTo>
                  <a:pt x="48463" y="60350"/>
                </a:lnTo>
                <a:lnTo>
                  <a:pt x="13715" y="0"/>
                </a:lnTo>
                <a:lnTo>
                  <a:pt x="0" y="0"/>
                </a:lnTo>
                <a:lnTo>
                  <a:pt x="0" y="73151"/>
                </a:lnTo>
                <a:lnTo>
                  <a:pt x="9143" y="73151"/>
                </a:lnTo>
                <a:lnTo>
                  <a:pt x="9143" y="11887"/>
                </a:lnTo>
                <a:lnTo>
                  <a:pt x="44805" y="73151"/>
                </a:lnTo>
                <a:lnTo>
                  <a:pt x="57607" y="73151"/>
                </a:lnTo>
                <a:lnTo>
                  <a:pt x="576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89886" y="1748739"/>
            <a:ext cx="55880" cy="76200"/>
          </a:xfrm>
          <a:custGeom>
            <a:avLst/>
            <a:gdLst/>
            <a:ahLst/>
            <a:cxnLst/>
            <a:rect l="l" t="t" r="r" b="b"/>
            <a:pathLst>
              <a:path w="55879" h="76200">
                <a:moveTo>
                  <a:pt x="10058" y="53035"/>
                </a:moveTo>
                <a:lnTo>
                  <a:pt x="0" y="53035"/>
                </a:lnTo>
                <a:lnTo>
                  <a:pt x="0" y="62179"/>
                </a:lnTo>
                <a:lnTo>
                  <a:pt x="2743" y="67665"/>
                </a:lnTo>
                <a:lnTo>
                  <a:pt x="6400" y="71323"/>
                </a:lnTo>
                <a:lnTo>
                  <a:pt x="10058" y="74066"/>
                </a:lnTo>
                <a:lnTo>
                  <a:pt x="18287" y="75895"/>
                </a:lnTo>
                <a:lnTo>
                  <a:pt x="35661" y="75895"/>
                </a:lnTo>
                <a:lnTo>
                  <a:pt x="42976" y="73151"/>
                </a:lnTo>
                <a:lnTo>
                  <a:pt x="48463" y="69494"/>
                </a:lnTo>
                <a:lnTo>
                  <a:pt x="50749" y="67665"/>
                </a:lnTo>
                <a:lnTo>
                  <a:pt x="21945" y="67665"/>
                </a:lnTo>
                <a:lnTo>
                  <a:pt x="16459" y="65836"/>
                </a:lnTo>
                <a:lnTo>
                  <a:pt x="13715" y="64007"/>
                </a:lnTo>
                <a:lnTo>
                  <a:pt x="11887" y="62179"/>
                </a:lnTo>
                <a:lnTo>
                  <a:pt x="10058" y="58521"/>
                </a:lnTo>
                <a:lnTo>
                  <a:pt x="10058" y="53035"/>
                </a:lnTo>
                <a:close/>
              </a:path>
              <a:path w="55879" h="76200">
                <a:moveTo>
                  <a:pt x="35661" y="0"/>
                </a:moveTo>
                <a:lnTo>
                  <a:pt x="20116" y="0"/>
                </a:lnTo>
                <a:lnTo>
                  <a:pt x="12801" y="2743"/>
                </a:lnTo>
                <a:lnTo>
                  <a:pt x="3657" y="10058"/>
                </a:lnTo>
                <a:lnTo>
                  <a:pt x="914" y="15544"/>
                </a:lnTo>
                <a:lnTo>
                  <a:pt x="914" y="23774"/>
                </a:lnTo>
                <a:lnTo>
                  <a:pt x="8229" y="35661"/>
                </a:lnTo>
                <a:lnTo>
                  <a:pt x="10058" y="37490"/>
                </a:lnTo>
                <a:lnTo>
                  <a:pt x="15544" y="39319"/>
                </a:lnTo>
                <a:lnTo>
                  <a:pt x="21945" y="40233"/>
                </a:lnTo>
                <a:lnTo>
                  <a:pt x="22859" y="40233"/>
                </a:lnTo>
                <a:lnTo>
                  <a:pt x="26517" y="42062"/>
                </a:lnTo>
                <a:lnTo>
                  <a:pt x="28346" y="42062"/>
                </a:lnTo>
                <a:lnTo>
                  <a:pt x="39319" y="44805"/>
                </a:lnTo>
                <a:lnTo>
                  <a:pt x="45719" y="49377"/>
                </a:lnTo>
                <a:lnTo>
                  <a:pt x="45719" y="58521"/>
                </a:lnTo>
                <a:lnTo>
                  <a:pt x="43891" y="63093"/>
                </a:lnTo>
                <a:lnTo>
                  <a:pt x="40233" y="64922"/>
                </a:lnTo>
                <a:lnTo>
                  <a:pt x="37490" y="66751"/>
                </a:lnTo>
                <a:lnTo>
                  <a:pt x="32918" y="67665"/>
                </a:lnTo>
                <a:lnTo>
                  <a:pt x="50749" y="67665"/>
                </a:lnTo>
                <a:lnTo>
                  <a:pt x="53035" y="65836"/>
                </a:lnTo>
                <a:lnTo>
                  <a:pt x="55778" y="60350"/>
                </a:lnTo>
                <a:lnTo>
                  <a:pt x="55778" y="48463"/>
                </a:lnTo>
                <a:lnTo>
                  <a:pt x="53949" y="43891"/>
                </a:lnTo>
                <a:lnTo>
                  <a:pt x="50291" y="41148"/>
                </a:lnTo>
                <a:lnTo>
                  <a:pt x="47548" y="38404"/>
                </a:lnTo>
                <a:lnTo>
                  <a:pt x="40233" y="34747"/>
                </a:lnTo>
                <a:lnTo>
                  <a:pt x="31089" y="32918"/>
                </a:lnTo>
                <a:lnTo>
                  <a:pt x="29260" y="32003"/>
                </a:lnTo>
                <a:lnTo>
                  <a:pt x="27431" y="32003"/>
                </a:lnTo>
                <a:lnTo>
                  <a:pt x="16459" y="29260"/>
                </a:lnTo>
                <a:lnTo>
                  <a:pt x="10972" y="24688"/>
                </a:lnTo>
                <a:lnTo>
                  <a:pt x="10972" y="17373"/>
                </a:lnTo>
                <a:lnTo>
                  <a:pt x="12801" y="13715"/>
                </a:lnTo>
                <a:lnTo>
                  <a:pt x="18287" y="10058"/>
                </a:lnTo>
                <a:lnTo>
                  <a:pt x="22859" y="8229"/>
                </a:lnTo>
                <a:lnTo>
                  <a:pt x="50291" y="8229"/>
                </a:lnTo>
                <a:lnTo>
                  <a:pt x="45719" y="4572"/>
                </a:lnTo>
                <a:lnTo>
                  <a:pt x="42062" y="1828"/>
                </a:lnTo>
                <a:lnTo>
                  <a:pt x="35661" y="0"/>
                </a:lnTo>
                <a:close/>
              </a:path>
              <a:path w="55879" h="76200">
                <a:moveTo>
                  <a:pt x="50291" y="8229"/>
                </a:moveTo>
                <a:lnTo>
                  <a:pt x="32003" y="8229"/>
                </a:lnTo>
                <a:lnTo>
                  <a:pt x="36575" y="10058"/>
                </a:lnTo>
                <a:lnTo>
                  <a:pt x="39319" y="11887"/>
                </a:lnTo>
                <a:lnTo>
                  <a:pt x="43891" y="16459"/>
                </a:lnTo>
                <a:lnTo>
                  <a:pt x="43891" y="19202"/>
                </a:lnTo>
                <a:lnTo>
                  <a:pt x="53035" y="19202"/>
                </a:lnTo>
                <a:lnTo>
                  <a:pt x="53035" y="12801"/>
                </a:lnTo>
                <a:lnTo>
                  <a:pt x="50291" y="82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85314" y="1500936"/>
            <a:ext cx="55880" cy="76200"/>
          </a:xfrm>
          <a:custGeom>
            <a:avLst/>
            <a:gdLst/>
            <a:ahLst/>
            <a:cxnLst/>
            <a:rect l="l" t="t" r="r" b="b"/>
            <a:pathLst>
              <a:path w="55879" h="76200">
                <a:moveTo>
                  <a:pt x="10058" y="53035"/>
                </a:moveTo>
                <a:lnTo>
                  <a:pt x="0" y="53035"/>
                </a:lnTo>
                <a:lnTo>
                  <a:pt x="0" y="62179"/>
                </a:lnTo>
                <a:lnTo>
                  <a:pt x="2743" y="67665"/>
                </a:lnTo>
                <a:lnTo>
                  <a:pt x="6400" y="71323"/>
                </a:lnTo>
                <a:lnTo>
                  <a:pt x="10058" y="74066"/>
                </a:lnTo>
                <a:lnTo>
                  <a:pt x="18287" y="75895"/>
                </a:lnTo>
                <a:lnTo>
                  <a:pt x="35661" y="75895"/>
                </a:lnTo>
                <a:lnTo>
                  <a:pt x="42976" y="73151"/>
                </a:lnTo>
                <a:lnTo>
                  <a:pt x="48463" y="69494"/>
                </a:lnTo>
                <a:lnTo>
                  <a:pt x="50749" y="67665"/>
                </a:lnTo>
                <a:lnTo>
                  <a:pt x="21945" y="67665"/>
                </a:lnTo>
                <a:lnTo>
                  <a:pt x="16459" y="65836"/>
                </a:lnTo>
                <a:lnTo>
                  <a:pt x="13715" y="64008"/>
                </a:lnTo>
                <a:lnTo>
                  <a:pt x="11887" y="62179"/>
                </a:lnTo>
                <a:lnTo>
                  <a:pt x="10058" y="58521"/>
                </a:lnTo>
                <a:lnTo>
                  <a:pt x="10058" y="53035"/>
                </a:lnTo>
                <a:close/>
              </a:path>
              <a:path w="55879" h="76200">
                <a:moveTo>
                  <a:pt x="35661" y="0"/>
                </a:moveTo>
                <a:lnTo>
                  <a:pt x="20116" y="0"/>
                </a:lnTo>
                <a:lnTo>
                  <a:pt x="12801" y="2743"/>
                </a:lnTo>
                <a:lnTo>
                  <a:pt x="3657" y="10058"/>
                </a:lnTo>
                <a:lnTo>
                  <a:pt x="914" y="15544"/>
                </a:lnTo>
                <a:lnTo>
                  <a:pt x="914" y="23774"/>
                </a:lnTo>
                <a:lnTo>
                  <a:pt x="8229" y="35661"/>
                </a:lnTo>
                <a:lnTo>
                  <a:pt x="10058" y="37490"/>
                </a:lnTo>
                <a:lnTo>
                  <a:pt x="15544" y="39319"/>
                </a:lnTo>
                <a:lnTo>
                  <a:pt x="21945" y="40233"/>
                </a:lnTo>
                <a:lnTo>
                  <a:pt x="22860" y="40233"/>
                </a:lnTo>
                <a:lnTo>
                  <a:pt x="26517" y="42062"/>
                </a:lnTo>
                <a:lnTo>
                  <a:pt x="28346" y="42062"/>
                </a:lnTo>
                <a:lnTo>
                  <a:pt x="39319" y="44805"/>
                </a:lnTo>
                <a:lnTo>
                  <a:pt x="45719" y="49377"/>
                </a:lnTo>
                <a:lnTo>
                  <a:pt x="45719" y="58521"/>
                </a:lnTo>
                <a:lnTo>
                  <a:pt x="43891" y="63093"/>
                </a:lnTo>
                <a:lnTo>
                  <a:pt x="40233" y="64922"/>
                </a:lnTo>
                <a:lnTo>
                  <a:pt x="37490" y="66751"/>
                </a:lnTo>
                <a:lnTo>
                  <a:pt x="32918" y="67665"/>
                </a:lnTo>
                <a:lnTo>
                  <a:pt x="50749" y="67665"/>
                </a:lnTo>
                <a:lnTo>
                  <a:pt x="53035" y="65836"/>
                </a:lnTo>
                <a:lnTo>
                  <a:pt x="55778" y="60350"/>
                </a:lnTo>
                <a:lnTo>
                  <a:pt x="55778" y="48463"/>
                </a:lnTo>
                <a:lnTo>
                  <a:pt x="53949" y="43891"/>
                </a:lnTo>
                <a:lnTo>
                  <a:pt x="50291" y="41148"/>
                </a:lnTo>
                <a:lnTo>
                  <a:pt x="47548" y="38404"/>
                </a:lnTo>
                <a:lnTo>
                  <a:pt x="40233" y="34747"/>
                </a:lnTo>
                <a:lnTo>
                  <a:pt x="31089" y="32918"/>
                </a:lnTo>
                <a:lnTo>
                  <a:pt x="29260" y="32003"/>
                </a:lnTo>
                <a:lnTo>
                  <a:pt x="27431" y="32003"/>
                </a:lnTo>
                <a:lnTo>
                  <a:pt x="16459" y="29260"/>
                </a:lnTo>
                <a:lnTo>
                  <a:pt x="10972" y="24688"/>
                </a:lnTo>
                <a:lnTo>
                  <a:pt x="10972" y="17373"/>
                </a:lnTo>
                <a:lnTo>
                  <a:pt x="12801" y="13716"/>
                </a:lnTo>
                <a:lnTo>
                  <a:pt x="18287" y="10058"/>
                </a:lnTo>
                <a:lnTo>
                  <a:pt x="22860" y="8229"/>
                </a:lnTo>
                <a:lnTo>
                  <a:pt x="50291" y="8229"/>
                </a:lnTo>
                <a:lnTo>
                  <a:pt x="45719" y="4572"/>
                </a:lnTo>
                <a:lnTo>
                  <a:pt x="42062" y="1828"/>
                </a:lnTo>
                <a:lnTo>
                  <a:pt x="35661" y="0"/>
                </a:lnTo>
                <a:close/>
              </a:path>
              <a:path w="55879" h="76200">
                <a:moveTo>
                  <a:pt x="50291" y="8229"/>
                </a:moveTo>
                <a:lnTo>
                  <a:pt x="32003" y="8229"/>
                </a:lnTo>
                <a:lnTo>
                  <a:pt x="36575" y="10058"/>
                </a:lnTo>
                <a:lnTo>
                  <a:pt x="39319" y="11887"/>
                </a:lnTo>
                <a:lnTo>
                  <a:pt x="43891" y="16459"/>
                </a:lnTo>
                <a:lnTo>
                  <a:pt x="43891" y="19202"/>
                </a:lnTo>
                <a:lnTo>
                  <a:pt x="53035" y="19202"/>
                </a:lnTo>
                <a:lnTo>
                  <a:pt x="53035" y="12801"/>
                </a:lnTo>
                <a:lnTo>
                  <a:pt x="50291" y="82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" name="object 9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660244" y="2010906"/>
            <a:ext cx="602792" cy="603859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461965" y="1347051"/>
            <a:ext cx="602792" cy="603859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901438" y="2010906"/>
            <a:ext cx="602792" cy="603859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349141" y="1347051"/>
            <a:ext cx="602792" cy="603859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788613" y="2010906"/>
            <a:ext cx="602792" cy="603859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220771" y="1347051"/>
            <a:ext cx="602792" cy="603859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11707076" y="2939289"/>
            <a:ext cx="53340" cy="31115"/>
          </a:xfrm>
          <a:custGeom>
            <a:avLst/>
            <a:gdLst/>
            <a:ahLst/>
            <a:cxnLst/>
            <a:rect l="l" t="t" r="r" b="b"/>
            <a:pathLst>
              <a:path w="53340" h="31114">
                <a:moveTo>
                  <a:pt x="0" y="0"/>
                </a:moveTo>
                <a:lnTo>
                  <a:pt x="53035" y="31089"/>
                </a:lnTo>
              </a:path>
            </a:pathLst>
          </a:custGeom>
          <a:ln w="3200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994345" y="6346953"/>
            <a:ext cx="67310" cy="92075"/>
          </a:xfrm>
          <a:custGeom>
            <a:avLst/>
            <a:gdLst/>
            <a:ahLst/>
            <a:cxnLst/>
            <a:rect l="l" t="t" r="r" b="b"/>
            <a:pathLst>
              <a:path w="67310" h="92075">
                <a:moveTo>
                  <a:pt x="67056" y="0"/>
                </a:moveTo>
                <a:lnTo>
                  <a:pt x="58928" y="0"/>
                </a:lnTo>
                <a:lnTo>
                  <a:pt x="58928" y="79883"/>
                </a:lnTo>
                <a:lnTo>
                  <a:pt x="9143" y="0"/>
                </a:lnTo>
                <a:lnTo>
                  <a:pt x="0" y="0"/>
                </a:lnTo>
                <a:lnTo>
                  <a:pt x="0" y="91694"/>
                </a:lnTo>
                <a:lnTo>
                  <a:pt x="8128" y="91694"/>
                </a:lnTo>
                <a:lnTo>
                  <a:pt x="8128" y="13208"/>
                </a:lnTo>
                <a:lnTo>
                  <a:pt x="57353" y="91719"/>
                </a:lnTo>
                <a:lnTo>
                  <a:pt x="67056" y="91694"/>
                </a:lnTo>
                <a:lnTo>
                  <a:pt x="67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165731" y="639254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078139" y="6382562"/>
            <a:ext cx="38100" cy="57150"/>
          </a:xfrm>
          <a:custGeom>
            <a:avLst/>
            <a:gdLst/>
            <a:ahLst/>
            <a:cxnLst/>
            <a:rect l="l" t="t" r="r" b="b"/>
            <a:pathLst>
              <a:path w="38100" h="57150">
                <a:moveTo>
                  <a:pt x="23977" y="0"/>
                </a:moveTo>
                <a:lnTo>
                  <a:pt x="14173" y="0"/>
                </a:lnTo>
                <a:lnTo>
                  <a:pt x="9804" y="1308"/>
                </a:lnTo>
                <a:lnTo>
                  <a:pt x="2997" y="6540"/>
                </a:lnTo>
                <a:lnTo>
                  <a:pt x="1295" y="10185"/>
                </a:lnTo>
                <a:lnTo>
                  <a:pt x="1295" y="18821"/>
                </a:lnTo>
                <a:lnTo>
                  <a:pt x="2590" y="21945"/>
                </a:lnTo>
                <a:lnTo>
                  <a:pt x="7416" y="26162"/>
                </a:lnTo>
                <a:lnTo>
                  <a:pt x="11658" y="28244"/>
                </a:lnTo>
                <a:lnTo>
                  <a:pt x="22682" y="32105"/>
                </a:lnTo>
                <a:lnTo>
                  <a:pt x="25831" y="33299"/>
                </a:lnTo>
                <a:lnTo>
                  <a:pt x="30911" y="35788"/>
                </a:lnTo>
                <a:lnTo>
                  <a:pt x="32689" y="38404"/>
                </a:lnTo>
                <a:lnTo>
                  <a:pt x="32689" y="45364"/>
                </a:lnTo>
                <a:lnTo>
                  <a:pt x="31191" y="48056"/>
                </a:lnTo>
                <a:lnTo>
                  <a:pt x="25590" y="51663"/>
                </a:lnTo>
                <a:lnTo>
                  <a:pt x="22339" y="52501"/>
                </a:lnTo>
                <a:lnTo>
                  <a:pt x="14477" y="52501"/>
                </a:lnTo>
                <a:lnTo>
                  <a:pt x="11328" y="51688"/>
                </a:lnTo>
                <a:lnTo>
                  <a:pt x="6350" y="48234"/>
                </a:lnTo>
                <a:lnTo>
                  <a:pt x="5029" y="45491"/>
                </a:lnTo>
                <a:lnTo>
                  <a:pt x="5029" y="41833"/>
                </a:lnTo>
                <a:lnTo>
                  <a:pt x="0" y="41833"/>
                </a:lnTo>
                <a:lnTo>
                  <a:pt x="457" y="46964"/>
                </a:lnTo>
                <a:lnTo>
                  <a:pt x="2336" y="50800"/>
                </a:lnTo>
                <a:lnTo>
                  <a:pt x="8686" y="55727"/>
                </a:lnTo>
                <a:lnTo>
                  <a:pt x="12852" y="56921"/>
                </a:lnTo>
                <a:lnTo>
                  <a:pt x="24079" y="56921"/>
                </a:lnTo>
                <a:lnTo>
                  <a:pt x="28816" y="55524"/>
                </a:lnTo>
                <a:lnTo>
                  <a:pt x="35940" y="49936"/>
                </a:lnTo>
                <a:lnTo>
                  <a:pt x="37718" y="46253"/>
                </a:lnTo>
                <a:lnTo>
                  <a:pt x="37718" y="39954"/>
                </a:lnTo>
                <a:lnTo>
                  <a:pt x="11353" y="23012"/>
                </a:lnTo>
                <a:lnTo>
                  <a:pt x="6324" y="19100"/>
                </a:lnTo>
                <a:lnTo>
                  <a:pt x="6324" y="11633"/>
                </a:lnTo>
                <a:lnTo>
                  <a:pt x="7442" y="9220"/>
                </a:lnTo>
                <a:lnTo>
                  <a:pt x="12115" y="5410"/>
                </a:lnTo>
                <a:lnTo>
                  <a:pt x="15493" y="4419"/>
                </a:lnTo>
                <a:lnTo>
                  <a:pt x="23113" y="4419"/>
                </a:lnTo>
                <a:lnTo>
                  <a:pt x="25755" y="5029"/>
                </a:lnTo>
                <a:lnTo>
                  <a:pt x="30073" y="7670"/>
                </a:lnTo>
                <a:lnTo>
                  <a:pt x="31394" y="9880"/>
                </a:lnTo>
                <a:lnTo>
                  <a:pt x="31699" y="12877"/>
                </a:lnTo>
                <a:lnTo>
                  <a:pt x="36728" y="12877"/>
                </a:lnTo>
                <a:lnTo>
                  <a:pt x="36728" y="8407"/>
                </a:lnTo>
                <a:lnTo>
                  <a:pt x="34759" y="5029"/>
                </a:lnTo>
                <a:lnTo>
                  <a:pt x="27762" y="914"/>
                </a:lnTo>
                <a:lnTo>
                  <a:pt x="239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8284705" y="6283021"/>
            <a:ext cx="255270" cy="93345"/>
            <a:chOff x="3230105" y="6283020"/>
            <a:chExt cx="255270" cy="93345"/>
          </a:xfrm>
        </p:grpSpPr>
        <p:sp>
          <p:nvSpPr>
            <p:cNvPr id="106" name="object 106"/>
            <p:cNvSpPr/>
            <p:nvPr/>
          </p:nvSpPr>
          <p:spPr>
            <a:xfrm>
              <a:off x="3230105" y="6285560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5">
                  <a:moveTo>
                    <a:pt x="28194" y="0"/>
                  </a:moveTo>
                  <a:lnTo>
                    <a:pt x="20319" y="0"/>
                  </a:lnTo>
                  <a:lnTo>
                    <a:pt x="13550" y="6007"/>
                  </a:lnTo>
                  <a:lnTo>
                    <a:pt x="8381" y="9728"/>
                  </a:lnTo>
                  <a:lnTo>
                    <a:pt x="4495" y="11887"/>
                  </a:lnTo>
                  <a:lnTo>
                    <a:pt x="0" y="13843"/>
                  </a:lnTo>
                  <a:lnTo>
                    <a:pt x="0" y="22098"/>
                  </a:lnTo>
                  <a:lnTo>
                    <a:pt x="19812" y="9017"/>
                  </a:lnTo>
                  <a:lnTo>
                    <a:pt x="19812" y="89154"/>
                  </a:lnTo>
                  <a:lnTo>
                    <a:pt x="28194" y="89154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85985" y="6283020"/>
              <a:ext cx="199009" cy="92963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8269249" y="6402883"/>
            <a:ext cx="271780" cy="118745"/>
            <a:chOff x="3214649" y="6402882"/>
            <a:chExt cx="271780" cy="118745"/>
          </a:xfrm>
        </p:grpSpPr>
        <p:sp>
          <p:nvSpPr>
            <p:cNvPr id="109" name="object 109"/>
            <p:cNvSpPr/>
            <p:nvPr/>
          </p:nvSpPr>
          <p:spPr>
            <a:xfrm>
              <a:off x="3328149" y="6429692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51435"/>
                  </a:lnTo>
                  <a:lnTo>
                    <a:pt x="29044" y="51435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4"/>
                  </a:lnTo>
                  <a:lnTo>
                    <a:pt x="46100" y="48514"/>
                  </a:lnTo>
                  <a:lnTo>
                    <a:pt x="50761" y="46570"/>
                  </a:lnTo>
                  <a:lnTo>
                    <a:pt x="53705" y="44069"/>
                  </a:lnTo>
                  <a:lnTo>
                    <a:pt x="8127" y="44069"/>
                  </a:lnTo>
                  <a:lnTo>
                    <a:pt x="8127" y="7366"/>
                  </a:lnTo>
                  <a:lnTo>
                    <a:pt x="52727" y="7366"/>
                  </a:lnTo>
                  <a:lnTo>
                    <a:pt x="50126" y="4711"/>
                  </a:lnTo>
                  <a:lnTo>
                    <a:pt x="45554" y="2209"/>
                  </a:lnTo>
                  <a:lnTo>
                    <a:pt x="37083" y="342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27" y="7366"/>
                  </a:moveTo>
                  <a:lnTo>
                    <a:pt x="36156" y="7366"/>
                  </a:lnTo>
                  <a:lnTo>
                    <a:pt x="42037" y="8902"/>
                  </a:lnTo>
                  <a:lnTo>
                    <a:pt x="49656" y="14986"/>
                  </a:lnTo>
                  <a:lnTo>
                    <a:pt x="51562" y="19608"/>
                  </a:lnTo>
                  <a:lnTo>
                    <a:pt x="51562" y="33743"/>
                  </a:lnTo>
                  <a:lnTo>
                    <a:pt x="48475" y="39077"/>
                  </a:lnTo>
                  <a:lnTo>
                    <a:pt x="38823" y="43307"/>
                  </a:lnTo>
                  <a:lnTo>
                    <a:pt x="33362" y="44069"/>
                  </a:lnTo>
                  <a:lnTo>
                    <a:pt x="53705" y="44069"/>
                  </a:lnTo>
                  <a:lnTo>
                    <a:pt x="54317" y="43548"/>
                  </a:lnTo>
                  <a:lnTo>
                    <a:pt x="59220" y="35331"/>
                  </a:lnTo>
                  <a:lnTo>
                    <a:pt x="60451" y="30784"/>
                  </a:lnTo>
                  <a:lnTo>
                    <a:pt x="60451" y="22567"/>
                  </a:lnTo>
                  <a:lnTo>
                    <a:pt x="60032" y="19685"/>
                  </a:lnTo>
                  <a:lnTo>
                    <a:pt x="58077" y="13855"/>
                  </a:lnTo>
                  <a:lnTo>
                    <a:pt x="56299" y="10972"/>
                  </a:lnTo>
                  <a:lnTo>
                    <a:pt x="52727" y="73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214649" y="6405168"/>
              <a:ext cx="271780" cy="0"/>
            </a:xfrm>
            <a:custGeom>
              <a:avLst/>
              <a:gdLst/>
              <a:ahLst/>
              <a:cxnLst/>
              <a:rect l="l" t="t" r="r" b="b"/>
              <a:pathLst>
                <a:path w="271779">
                  <a:moveTo>
                    <a:pt x="0" y="0"/>
                  </a:moveTo>
                  <a:lnTo>
                    <a:pt x="27117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/>
          <p:nvPr/>
        </p:nvSpPr>
        <p:spPr>
          <a:xfrm>
            <a:off x="9124048" y="6349454"/>
            <a:ext cx="67310" cy="92075"/>
          </a:xfrm>
          <a:custGeom>
            <a:avLst/>
            <a:gdLst/>
            <a:ahLst/>
            <a:cxnLst/>
            <a:rect l="l" t="t" r="r" b="b"/>
            <a:pathLst>
              <a:path w="67310" h="92075">
                <a:moveTo>
                  <a:pt x="67056" y="0"/>
                </a:moveTo>
                <a:lnTo>
                  <a:pt x="58928" y="0"/>
                </a:lnTo>
                <a:lnTo>
                  <a:pt x="58928" y="79883"/>
                </a:lnTo>
                <a:lnTo>
                  <a:pt x="9144" y="0"/>
                </a:lnTo>
                <a:lnTo>
                  <a:pt x="0" y="0"/>
                </a:lnTo>
                <a:lnTo>
                  <a:pt x="0" y="91694"/>
                </a:lnTo>
                <a:lnTo>
                  <a:pt x="8128" y="91694"/>
                </a:lnTo>
                <a:lnTo>
                  <a:pt x="8128" y="13208"/>
                </a:lnTo>
                <a:lnTo>
                  <a:pt x="57365" y="91719"/>
                </a:lnTo>
                <a:lnTo>
                  <a:pt x="67056" y="91694"/>
                </a:lnTo>
                <a:lnTo>
                  <a:pt x="67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95447" y="6395047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07843" y="6385064"/>
            <a:ext cx="38100" cy="57150"/>
          </a:xfrm>
          <a:custGeom>
            <a:avLst/>
            <a:gdLst/>
            <a:ahLst/>
            <a:cxnLst/>
            <a:rect l="l" t="t" r="r" b="b"/>
            <a:pathLst>
              <a:path w="38100" h="57150">
                <a:moveTo>
                  <a:pt x="23977" y="0"/>
                </a:moveTo>
                <a:lnTo>
                  <a:pt x="14173" y="0"/>
                </a:lnTo>
                <a:lnTo>
                  <a:pt x="9804" y="1308"/>
                </a:lnTo>
                <a:lnTo>
                  <a:pt x="2997" y="6540"/>
                </a:lnTo>
                <a:lnTo>
                  <a:pt x="1295" y="10185"/>
                </a:lnTo>
                <a:lnTo>
                  <a:pt x="1295" y="18821"/>
                </a:lnTo>
                <a:lnTo>
                  <a:pt x="2590" y="21945"/>
                </a:lnTo>
                <a:lnTo>
                  <a:pt x="7416" y="26162"/>
                </a:lnTo>
                <a:lnTo>
                  <a:pt x="11658" y="28244"/>
                </a:lnTo>
                <a:lnTo>
                  <a:pt x="22682" y="32105"/>
                </a:lnTo>
                <a:lnTo>
                  <a:pt x="25831" y="33299"/>
                </a:lnTo>
                <a:lnTo>
                  <a:pt x="30911" y="35788"/>
                </a:lnTo>
                <a:lnTo>
                  <a:pt x="32689" y="38404"/>
                </a:lnTo>
                <a:lnTo>
                  <a:pt x="32689" y="45364"/>
                </a:lnTo>
                <a:lnTo>
                  <a:pt x="31191" y="48056"/>
                </a:lnTo>
                <a:lnTo>
                  <a:pt x="25603" y="51663"/>
                </a:lnTo>
                <a:lnTo>
                  <a:pt x="22351" y="52501"/>
                </a:lnTo>
                <a:lnTo>
                  <a:pt x="14477" y="52501"/>
                </a:lnTo>
                <a:lnTo>
                  <a:pt x="11328" y="51688"/>
                </a:lnTo>
                <a:lnTo>
                  <a:pt x="6350" y="48234"/>
                </a:lnTo>
                <a:lnTo>
                  <a:pt x="5029" y="45491"/>
                </a:lnTo>
                <a:lnTo>
                  <a:pt x="5029" y="41833"/>
                </a:lnTo>
                <a:lnTo>
                  <a:pt x="0" y="41833"/>
                </a:lnTo>
                <a:lnTo>
                  <a:pt x="457" y="46964"/>
                </a:lnTo>
                <a:lnTo>
                  <a:pt x="2336" y="50800"/>
                </a:lnTo>
                <a:lnTo>
                  <a:pt x="8686" y="55727"/>
                </a:lnTo>
                <a:lnTo>
                  <a:pt x="12852" y="56921"/>
                </a:lnTo>
                <a:lnTo>
                  <a:pt x="24079" y="56921"/>
                </a:lnTo>
                <a:lnTo>
                  <a:pt x="28829" y="55524"/>
                </a:lnTo>
                <a:lnTo>
                  <a:pt x="35941" y="49936"/>
                </a:lnTo>
                <a:lnTo>
                  <a:pt x="37719" y="46253"/>
                </a:lnTo>
                <a:lnTo>
                  <a:pt x="37719" y="39954"/>
                </a:lnTo>
                <a:lnTo>
                  <a:pt x="11353" y="23012"/>
                </a:lnTo>
                <a:lnTo>
                  <a:pt x="6324" y="19100"/>
                </a:lnTo>
                <a:lnTo>
                  <a:pt x="6324" y="11633"/>
                </a:lnTo>
                <a:lnTo>
                  <a:pt x="7442" y="9220"/>
                </a:lnTo>
                <a:lnTo>
                  <a:pt x="12115" y="5410"/>
                </a:lnTo>
                <a:lnTo>
                  <a:pt x="15494" y="4419"/>
                </a:lnTo>
                <a:lnTo>
                  <a:pt x="23113" y="4419"/>
                </a:lnTo>
                <a:lnTo>
                  <a:pt x="25755" y="5029"/>
                </a:lnTo>
                <a:lnTo>
                  <a:pt x="30073" y="7670"/>
                </a:lnTo>
                <a:lnTo>
                  <a:pt x="31394" y="9880"/>
                </a:lnTo>
                <a:lnTo>
                  <a:pt x="31699" y="12877"/>
                </a:lnTo>
                <a:lnTo>
                  <a:pt x="36728" y="12877"/>
                </a:lnTo>
                <a:lnTo>
                  <a:pt x="36728" y="8407"/>
                </a:lnTo>
                <a:lnTo>
                  <a:pt x="34772" y="5029"/>
                </a:lnTo>
                <a:lnTo>
                  <a:pt x="27762" y="914"/>
                </a:lnTo>
                <a:lnTo>
                  <a:pt x="239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4" name="object 114"/>
          <p:cNvGrpSpPr/>
          <p:nvPr/>
        </p:nvGrpSpPr>
        <p:grpSpPr>
          <a:xfrm>
            <a:off x="9424631" y="6283972"/>
            <a:ext cx="459740" cy="91440"/>
            <a:chOff x="4370031" y="6283972"/>
            <a:chExt cx="459740" cy="91440"/>
          </a:xfrm>
        </p:grpSpPr>
        <p:sp>
          <p:nvSpPr>
            <p:cNvPr id="115" name="object 115"/>
            <p:cNvSpPr/>
            <p:nvPr/>
          </p:nvSpPr>
          <p:spPr>
            <a:xfrm>
              <a:off x="4370031" y="6284607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5">
                  <a:moveTo>
                    <a:pt x="28194" y="0"/>
                  </a:moveTo>
                  <a:lnTo>
                    <a:pt x="20320" y="0"/>
                  </a:lnTo>
                  <a:lnTo>
                    <a:pt x="13550" y="6007"/>
                  </a:lnTo>
                  <a:lnTo>
                    <a:pt x="8382" y="9728"/>
                  </a:lnTo>
                  <a:lnTo>
                    <a:pt x="4483" y="11887"/>
                  </a:lnTo>
                  <a:lnTo>
                    <a:pt x="0" y="13842"/>
                  </a:lnTo>
                  <a:lnTo>
                    <a:pt x="0" y="22098"/>
                  </a:lnTo>
                  <a:lnTo>
                    <a:pt x="19812" y="9016"/>
                  </a:lnTo>
                  <a:lnTo>
                    <a:pt x="19812" y="89153"/>
                  </a:lnTo>
                  <a:lnTo>
                    <a:pt x="28194" y="89153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5911" y="6283972"/>
              <a:ext cx="128524" cy="91059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4598123" y="6310007"/>
              <a:ext cx="59690" cy="64135"/>
            </a:xfrm>
            <a:custGeom>
              <a:avLst/>
              <a:gdLst/>
              <a:ahLst/>
              <a:cxnLst/>
              <a:rect l="l" t="t" r="r" b="b"/>
              <a:pathLst>
                <a:path w="59689" h="64135">
                  <a:moveTo>
                    <a:pt x="57150" y="0"/>
                  </a:moveTo>
                  <a:lnTo>
                    <a:pt x="48260" y="0"/>
                  </a:lnTo>
                  <a:lnTo>
                    <a:pt x="29425" y="25311"/>
                  </a:lnTo>
                  <a:lnTo>
                    <a:pt x="11302" y="0"/>
                  </a:lnTo>
                  <a:lnTo>
                    <a:pt x="1142" y="0"/>
                  </a:lnTo>
                  <a:lnTo>
                    <a:pt x="24637" y="31407"/>
                  </a:lnTo>
                  <a:lnTo>
                    <a:pt x="0" y="63753"/>
                  </a:lnTo>
                  <a:lnTo>
                    <a:pt x="9436" y="63690"/>
                  </a:lnTo>
                  <a:lnTo>
                    <a:pt x="29248" y="36893"/>
                  </a:lnTo>
                  <a:lnTo>
                    <a:pt x="49149" y="63753"/>
                  </a:lnTo>
                  <a:lnTo>
                    <a:pt x="59181" y="63753"/>
                  </a:lnTo>
                  <a:lnTo>
                    <a:pt x="34264" y="31064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01046" y="6283972"/>
              <a:ext cx="128471" cy="91059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9417087" y="6405308"/>
            <a:ext cx="508000" cy="115570"/>
            <a:chOff x="4362487" y="6405308"/>
            <a:chExt cx="508000" cy="115570"/>
          </a:xfrm>
        </p:grpSpPr>
        <p:sp>
          <p:nvSpPr>
            <p:cNvPr id="120" name="object 120"/>
            <p:cNvSpPr/>
            <p:nvPr/>
          </p:nvSpPr>
          <p:spPr>
            <a:xfrm>
              <a:off x="4566627" y="6430657"/>
              <a:ext cx="55244" cy="90170"/>
            </a:xfrm>
            <a:custGeom>
              <a:avLst/>
              <a:gdLst/>
              <a:ahLst/>
              <a:cxnLst/>
              <a:rect l="l" t="t" r="r" b="b"/>
              <a:pathLst>
                <a:path w="55245" h="90170">
                  <a:moveTo>
                    <a:pt x="35598" y="0"/>
                  </a:moveTo>
                  <a:lnTo>
                    <a:pt x="20358" y="0"/>
                  </a:lnTo>
                  <a:lnTo>
                    <a:pt x="14008" y="2159"/>
                  </a:lnTo>
                  <a:lnTo>
                    <a:pt x="3594" y="11125"/>
                  </a:lnTo>
                  <a:lnTo>
                    <a:pt x="888" y="17475"/>
                  </a:lnTo>
                  <a:lnTo>
                    <a:pt x="888" y="25526"/>
                  </a:lnTo>
                  <a:lnTo>
                    <a:pt x="10160" y="25526"/>
                  </a:lnTo>
                  <a:lnTo>
                    <a:pt x="10160" y="20104"/>
                  </a:lnTo>
                  <a:lnTo>
                    <a:pt x="11772" y="15748"/>
                  </a:lnTo>
                  <a:lnTo>
                    <a:pt x="18199" y="9131"/>
                  </a:lnTo>
                  <a:lnTo>
                    <a:pt x="22517" y="7492"/>
                  </a:lnTo>
                  <a:lnTo>
                    <a:pt x="34036" y="7492"/>
                  </a:lnTo>
                  <a:lnTo>
                    <a:pt x="38569" y="9474"/>
                  </a:lnTo>
                  <a:lnTo>
                    <a:pt x="43726" y="16421"/>
                  </a:lnTo>
                  <a:lnTo>
                    <a:pt x="44831" y="19888"/>
                  </a:lnTo>
                  <a:lnTo>
                    <a:pt x="44831" y="26581"/>
                  </a:lnTo>
                  <a:lnTo>
                    <a:pt x="19050" y="63119"/>
                  </a:lnTo>
                  <a:lnTo>
                    <a:pt x="0" y="81152"/>
                  </a:lnTo>
                  <a:lnTo>
                    <a:pt x="0" y="89788"/>
                  </a:lnTo>
                  <a:lnTo>
                    <a:pt x="55245" y="89788"/>
                  </a:lnTo>
                  <a:lnTo>
                    <a:pt x="55245" y="82041"/>
                  </a:lnTo>
                  <a:lnTo>
                    <a:pt x="10160" y="82041"/>
                  </a:lnTo>
                  <a:lnTo>
                    <a:pt x="20154" y="72536"/>
                  </a:lnTo>
                  <a:lnTo>
                    <a:pt x="49593" y="39115"/>
                  </a:lnTo>
                  <a:lnTo>
                    <a:pt x="54101" y="26835"/>
                  </a:lnTo>
                  <a:lnTo>
                    <a:pt x="54101" y="15913"/>
                  </a:lnTo>
                  <a:lnTo>
                    <a:pt x="51638" y="10261"/>
                  </a:lnTo>
                  <a:lnTo>
                    <a:pt x="41821" y="2044"/>
                  </a:lnTo>
                  <a:lnTo>
                    <a:pt x="355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62487" y="6407594"/>
              <a:ext cx="508000" cy="0"/>
            </a:xfrm>
            <a:custGeom>
              <a:avLst/>
              <a:gdLst/>
              <a:ahLst/>
              <a:cxnLst/>
              <a:rect l="l" t="t" r="r" b="b"/>
              <a:pathLst>
                <a:path w="508000">
                  <a:moveTo>
                    <a:pt x="0" y="0"/>
                  </a:moveTo>
                  <a:lnTo>
                    <a:pt x="50792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/>
          <p:nvPr/>
        </p:nvSpPr>
        <p:spPr>
          <a:xfrm>
            <a:off x="10508627" y="6355728"/>
            <a:ext cx="67310" cy="92075"/>
          </a:xfrm>
          <a:custGeom>
            <a:avLst/>
            <a:gdLst/>
            <a:ahLst/>
            <a:cxnLst/>
            <a:rect l="l" t="t" r="r" b="b"/>
            <a:pathLst>
              <a:path w="67310" h="92075">
                <a:moveTo>
                  <a:pt x="67055" y="0"/>
                </a:moveTo>
                <a:lnTo>
                  <a:pt x="58927" y="0"/>
                </a:lnTo>
                <a:lnTo>
                  <a:pt x="58927" y="79882"/>
                </a:lnTo>
                <a:lnTo>
                  <a:pt x="9143" y="0"/>
                </a:lnTo>
                <a:lnTo>
                  <a:pt x="0" y="0"/>
                </a:lnTo>
                <a:lnTo>
                  <a:pt x="0" y="91693"/>
                </a:lnTo>
                <a:lnTo>
                  <a:pt x="8127" y="91693"/>
                </a:lnTo>
                <a:lnTo>
                  <a:pt x="8127" y="13207"/>
                </a:lnTo>
                <a:lnTo>
                  <a:pt x="57365" y="91706"/>
                </a:lnTo>
                <a:lnTo>
                  <a:pt x="67055" y="91693"/>
                </a:lnTo>
                <a:lnTo>
                  <a:pt x="67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680026" y="640132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object 12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793056" y="6357633"/>
            <a:ext cx="274574" cy="91059"/>
          </a:xfrm>
          <a:prstGeom prst="rect">
            <a:avLst/>
          </a:prstGeom>
        </p:spPr>
      </p:pic>
      <p:grpSp>
        <p:nvGrpSpPr>
          <p:cNvPr id="125" name="object 125"/>
          <p:cNvGrpSpPr/>
          <p:nvPr/>
        </p:nvGrpSpPr>
        <p:grpSpPr>
          <a:xfrm>
            <a:off x="11121606" y="6355728"/>
            <a:ext cx="257810" cy="92075"/>
            <a:chOff x="6067006" y="6355727"/>
            <a:chExt cx="257810" cy="92075"/>
          </a:xfrm>
        </p:grpSpPr>
        <p:sp>
          <p:nvSpPr>
            <p:cNvPr id="126" name="object 126"/>
            <p:cNvSpPr/>
            <p:nvPr/>
          </p:nvSpPr>
          <p:spPr>
            <a:xfrm>
              <a:off x="6067006" y="6355727"/>
              <a:ext cx="63500" cy="92075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34340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47878"/>
                  </a:lnTo>
                  <a:lnTo>
                    <a:pt x="53728" y="47878"/>
                  </a:lnTo>
                  <a:lnTo>
                    <a:pt x="53644" y="47701"/>
                  </a:lnTo>
                  <a:lnTo>
                    <a:pt x="49530" y="44869"/>
                  </a:lnTo>
                  <a:lnTo>
                    <a:pt x="43434" y="43687"/>
                  </a:lnTo>
                  <a:lnTo>
                    <a:pt x="49453" y="41821"/>
                  </a:lnTo>
                  <a:lnTo>
                    <a:pt x="51613" y="40512"/>
                  </a:lnTo>
                  <a:lnTo>
                    <a:pt x="8128" y="40512"/>
                  </a:lnTo>
                  <a:lnTo>
                    <a:pt x="8128" y="7365"/>
                  </a:lnTo>
                  <a:lnTo>
                    <a:pt x="55271" y="7365"/>
                  </a:lnTo>
                  <a:lnTo>
                    <a:pt x="54991" y="7112"/>
                  </a:lnTo>
                  <a:lnTo>
                    <a:pt x="51777" y="3886"/>
                  </a:lnTo>
                  <a:lnTo>
                    <a:pt x="47625" y="1816"/>
                  </a:lnTo>
                  <a:lnTo>
                    <a:pt x="39420" y="292"/>
                  </a:lnTo>
                  <a:lnTo>
                    <a:pt x="34340" y="0"/>
                  </a:lnTo>
                  <a:close/>
                </a:path>
                <a:path w="63500" h="92075">
                  <a:moveTo>
                    <a:pt x="53728" y="47878"/>
                  </a:moveTo>
                  <a:lnTo>
                    <a:pt x="40855" y="47878"/>
                  </a:lnTo>
                  <a:lnTo>
                    <a:pt x="44831" y="49606"/>
                  </a:lnTo>
                  <a:lnTo>
                    <a:pt x="46862" y="53085"/>
                  </a:lnTo>
                  <a:lnTo>
                    <a:pt x="48641" y="56045"/>
                  </a:lnTo>
                  <a:lnTo>
                    <a:pt x="49961" y="62395"/>
                  </a:lnTo>
                  <a:lnTo>
                    <a:pt x="50800" y="72135"/>
                  </a:lnTo>
                  <a:lnTo>
                    <a:pt x="50800" y="77724"/>
                  </a:lnTo>
                  <a:lnTo>
                    <a:pt x="51092" y="81953"/>
                  </a:lnTo>
                  <a:lnTo>
                    <a:pt x="52031" y="86525"/>
                  </a:lnTo>
                  <a:lnTo>
                    <a:pt x="52793" y="88811"/>
                  </a:lnTo>
                  <a:lnTo>
                    <a:pt x="53975" y="91693"/>
                  </a:lnTo>
                  <a:lnTo>
                    <a:pt x="63500" y="91693"/>
                  </a:lnTo>
                  <a:lnTo>
                    <a:pt x="61810" y="89573"/>
                  </a:lnTo>
                  <a:lnTo>
                    <a:pt x="60477" y="83261"/>
                  </a:lnTo>
                  <a:lnTo>
                    <a:pt x="58521" y="62268"/>
                  </a:lnTo>
                  <a:lnTo>
                    <a:pt x="57276" y="55410"/>
                  </a:lnTo>
                  <a:lnTo>
                    <a:pt x="53728" y="47878"/>
                  </a:lnTo>
                  <a:close/>
                </a:path>
                <a:path w="63500" h="92075">
                  <a:moveTo>
                    <a:pt x="55271" y="7365"/>
                  </a:moveTo>
                  <a:lnTo>
                    <a:pt x="37896" y="7365"/>
                  </a:lnTo>
                  <a:lnTo>
                    <a:pt x="43522" y="8635"/>
                  </a:lnTo>
                  <a:lnTo>
                    <a:pt x="50469" y="13715"/>
                  </a:lnTo>
                  <a:lnTo>
                    <a:pt x="52197" y="17652"/>
                  </a:lnTo>
                  <a:lnTo>
                    <a:pt x="52197" y="26365"/>
                  </a:lnTo>
                  <a:lnTo>
                    <a:pt x="31965" y="40512"/>
                  </a:lnTo>
                  <a:lnTo>
                    <a:pt x="51613" y="40512"/>
                  </a:lnTo>
                  <a:lnTo>
                    <a:pt x="53898" y="39128"/>
                  </a:lnTo>
                  <a:lnTo>
                    <a:pt x="59651" y="32105"/>
                  </a:lnTo>
                  <a:lnTo>
                    <a:pt x="61087" y="27685"/>
                  </a:lnTo>
                  <a:lnTo>
                    <a:pt x="61087" y="18618"/>
                  </a:lnTo>
                  <a:lnTo>
                    <a:pt x="60451" y="15405"/>
                  </a:lnTo>
                  <a:lnTo>
                    <a:pt x="59182" y="12700"/>
                  </a:lnTo>
                  <a:lnTo>
                    <a:pt x="58254" y="10667"/>
                  </a:lnTo>
                  <a:lnTo>
                    <a:pt x="56857" y="8801"/>
                  </a:lnTo>
                  <a:lnTo>
                    <a:pt x="55271" y="73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151715" y="6355727"/>
              <a:ext cx="172847" cy="91693"/>
            </a:xfrm>
            <a:prstGeom prst="rect">
              <a:avLst/>
            </a:prstGeom>
          </p:spPr>
        </p:pic>
      </p:grpSp>
      <p:sp>
        <p:nvSpPr>
          <p:cNvPr id="128" name="object 128"/>
          <p:cNvSpPr/>
          <p:nvPr/>
        </p:nvSpPr>
        <p:spPr>
          <a:xfrm>
            <a:off x="10592422" y="6391338"/>
            <a:ext cx="38100" cy="57150"/>
          </a:xfrm>
          <a:custGeom>
            <a:avLst/>
            <a:gdLst/>
            <a:ahLst/>
            <a:cxnLst/>
            <a:rect l="l" t="t" r="r" b="b"/>
            <a:pathLst>
              <a:path w="38100" h="57150">
                <a:moveTo>
                  <a:pt x="23977" y="0"/>
                </a:moveTo>
                <a:lnTo>
                  <a:pt x="14173" y="0"/>
                </a:lnTo>
                <a:lnTo>
                  <a:pt x="9804" y="1308"/>
                </a:lnTo>
                <a:lnTo>
                  <a:pt x="2997" y="6540"/>
                </a:lnTo>
                <a:lnTo>
                  <a:pt x="1308" y="10185"/>
                </a:lnTo>
                <a:lnTo>
                  <a:pt x="1308" y="18821"/>
                </a:lnTo>
                <a:lnTo>
                  <a:pt x="2590" y="21945"/>
                </a:lnTo>
                <a:lnTo>
                  <a:pt x="7416" y="26162"/>
                </a:lnTo>
                <a:lnTo>
                  <a:pt x="11658" y="28244"/>
                </a:lnTo>
                <a:lnTo>
                  <a:pt x="22682" y="32105"/>
                </a:lnTo>
                <a:lnTo>
                  <a:pt x="25831" y="33299"/>
                </a:lnTo>
                <a:lnTo>
                  <a:pt x="30911" y="35788"/>
                </a:lnTo>
                <a:lnTo>
                  <a:pt x="32689" y="38404"/>
                </a:lnTo>
                <a:lnTo>
                  <a:pt x="32689" y="45364"/>
                </a:lnTo>
                <a:lnTo>
                  <a:pt x="31191" y="48056"/>
                </a:lnTo>
                <a:lnTo>
                  <a:pt x="25603" y="51663"/>
                </a:lnTo>
                <a:lnTo>
                  <a:pt x="22364" y="52501"/>
                </a:lnTo>
                <a:lnTo>
                  <a:pt x="14478" y="52501"/>
                </a:lnTo>
                <a:lnTo>
                  <a:pt x="11341" y="51688"/>
                </a:lnTo>
                <a:lnTo>
                  <a:pt x="6362" y="48234"/>
                </a:lnTo>
                <a:lnTo>
                  <a:pt x="5029" y="45491"/>
                </a:lnTo>
                <a:lnTo>
                  <a:pt x="5029" y="41833"/>
                </a:lnTo>
                <a:lnTo>
                  <a:pt x="0" y="41833"/>
                </a:lnTo>
                <a:lnTo>
                  <a:pt x="469" y="46964"/>
                </a:lnTo>
                <a:lnTo>
                  <a:pt x="2336" y="50800"/>
                </a:lnTo>
                <a:lnTo>
                  <a:pt x="8686" y="55727"/>
                </a:lnTo>
                <a:lnTo>
                  <a:pt x="12852" y="56921"/>
                </a:lnTo>
                <a:lnTo>
                  <a:pt x="24079" y="56921"/>
                </a:lnTo>
                <a:lnTo>
                  <a:pt x="28829" y="55524"/>
                </a:lnTo>
                <a:lnTo>
                  <a:pt x="35941" y="49936"/>
                </a:lnTo>
                <a:lnTo>
                  <a:pt x="37719" y="46253"/>
                </a:lnTo>
                <a:lnTo>
                  <a:pt x="37719" y="39954"/>
                </a:lnTo>
                <a:lnTo>
                  <a:pt x="11366" y="23012"/>
                </a:lnTo>
                <a:lnTo>
                  <a:pt x="6337" y="19100"/>
                </a:lnTo>
                <a:lnTo>
                  <a:pt x="6337" y="11633"/>
                </a:lnTo>
                <a:lnTo>
                  <a:pt x="7442" y="9220"/>
                </a:lnTo>
                <a:lnTo>
                  <a:pt x="12115" y="5410"/>
                </a:lnTo>
                <a:lnTo>
                  <a:pt x="15506" y="4419"/>
                </a:lnTo>
                <a:lnTo>
                  <a:pt x="23114" y="4419"/>
                </a:lnTo>
                <a:lnTo>
                  <a:pt x="25755" y="5029"/>
                </a:lnTo>
                <a:lnTo>
                  <a:pt x="30086" y="7670"/>
                </a:lnTo>
                <a:lnTo>
                  <a:pt x="31394" y="9880"/>
                </a:lnTo>
                <a:lnTo>
                  <a:pt x="31699" y="12877"/>
                </a:lnTo>
                <a:lnTo>
                  <a:pt x="36728" y="12877"/>
                </a:lnTo>
                <a:lnTo>
                  <a:pt x="36728" y="8407"/>
                </a:lnTo>
                <a:lnTo>
                  <a:pt x="34772" y="5029"/>
                </a:lnTo>
                <a:lnTo>
                  <a:pt x="27774" y="914"/>
                </a:lnTo>
                <a:lnTo>
                  <a:pt x="239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683447" y="6334975"/>
            <a:ext cx="285750" cy="134620"/>
          </a:xfrm>
          <a:custGeom>
            <a:avLst/>
            <a:gdLst/>
            <a:ahLst/>
            <a:cxnLst/>
            <a:rect l="l" t="t" r="r" b="b"/>
            <a:pathLst>
              <a:path w="285750" h="134620">
                <a:moveTo>
                  <a:pt x="202857" y="0"/>
                </a:moveTo>
                <a:lnTo>
                  <a:pt x="285254" y="67614"/>
                </a:lnTo>
                <a:lnTo>
                  <a:pt x="202857" y="134454"/>
                </a:lnTo>
                <a:lnTo>
                  <a:pt x="202857" y="90931"/>
                </a:lnTo>
                <a:lnTo>
                  <a:pt x="0" y="90931"/>
                </a:lnTo>
                <a:lnTo>
                  <a:pt x="0" y="44297"/>
                </a:lnTo>
                <a:lnTo>
                  <a:pt x="202857" y="44297"/>
                </a:lnTo>
                <a:lnTo>
                  <a:pt x="202857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68039" y="6334975"/>
            <a:ext cx="285750" cy="134620"/>
          </a:xfrm>
          <a:custGeom>
            <a:avLst/>
            <a:gdLst/>
            <a:ahLst/>
            <a:cxnLst/>
            <a:rect l="l" t="t" r="r" b="b"/>
            <a:pathLst>
              <a:path w="285750" h="134620">
                <a:moveTo>
                  <a:pt x="202857" y="0"/>
                </a:moveTo>
                <a:lnTo>
                  <a:pt x="285241" y="67614"/>
                </a:lnTo>
                <a:lnTo>
                  <a:pt x="202857" y="134454"/>
                </a:lnTo>
                <a:lnTo>
                  <a:pt x="202857" y="90931"/>
                </a:lnTo>
                <a:lnTo>
                  <a:pt x="0" y="90931"/>
                </a:lnTo>
                <a:lnTo>
                  <a:pt x="0" y="44297"/>
                </a:lnTo>
                <a:lnTo>
                  <a:pt x="202857" y="44297"/>
                </a:lnTo>
                <a:lnTo>
                  <a:pt x="202857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" name="object 13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052142" y="7583932"/>
            <a:ext cx="172466" cy="93091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8274773" y="7583043"/>
            <a:ext cx="103124" cy="93980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429588" y="7583932"/>
            <a:ext cx="284213" cy="93091"/>
          </a:xfrm>
          <a:prstGeom prst="rect">
            <a:avLst/>
          </a:prstGeom>
        </p:spPr>
      </p:pic>
      <p:sp>
        <p:nvSpPr>
          <p:cNvPr id="134" name="object 134"/>
          <p:cNvSpPr/>
          <p:nvPr/>
        </p:nvSpPr>
        <p:spPr>
          <a:xfrm>
            <a:off x="8350973" y="7879206"/>
            <a:ext cx="55244" cy="90170"/>
          </a:xfrm>
          <a:custGeom>
            <a:avLst/>
            <a:gdLst/>
            <a:ahLst/>
            <a:cxnLst/>
            <a:rect l="l" t="t" r="r" b="b"/>
            <a:pathLst>
              <a:path w="55245" h="90170">
                <a:moveTo>
                  <a:pt x="35598" y="0"/>
                </a:moveTo>
                <a:lnTo>
                  <a:pt x="20358" y="0"/>
                </a:lnTo>
                <a:lnTo>
                  <a:pt x="14008" y="2159"/>
                </a:lnTo>
                <a:lnTo>
                  <a:pt x="3594" y="11137"/>
                </a:lnTo>
                <a:lnTo>
                  <a:pt x="888" y="17487"/>
                </a:lnTo>
                <a:lnTo>
                  <a:pt x="888" y="25527"/>
                </a:lnTo>
                <a:lnTo>
                  <a:pt x="10160" y="25527"/>
                </a:lnTo>
                <a:lnTo>
                  <a:pt x="10160" y="20104"/>
                </a:lnTo>
                <a:lnTo>
                  <a:pt x="11760" y="15748"/>
                </a:lnTo>
                <a:lnTo>
                  <a:pt x="18199" y="9144"/>
                </a:lnTo>
                <a:lnTo>
                  <a:pt x="22517" y="7493"/>
                </a:lnTo>
                <a:lnTo>
                  <a:pt x="34036" y="7493"/>
                </a:lnTo>
                <a:lnTo>
                  <a:pt x="38557" y="9486"/>
                </a:lnTo>
                <a:lnTo>
                  <a:pt x="43726" y="16421"/>
                </a:lnTo>
                <a:lnTo>
                  <a:pt x="44830" y="19900"/>
                </a:lnTo>
                <a:lnTo>
                  <a:pt x="44830" y="26581"/>
                </a:lnTo>
                <a:lnTo>
                  <a:pt x="19050" y="63119"/>
                </a:lnTo>
                <a:lnTo>
                  <a:pt x="0" y="81153"/>
                </a:lnTo>
                <a:lnTo>
                  <a:pt x="0" y="89789"/>
                </a:lnTo>
                <a:lnTo>
                  <a:pt x="55244" y="89789"/>
                </a:lnTo>
                <a:lnTo>
                  <a:pt x="55244" y="82042"/>
                </a:lnTo>
                <a:lnTo>
                  <a:pt x="10160" y="82042"/>
                </a:lnTo>
                <a:lnTo>
                  <a:pt x="20154" y="72543"/>
                </a:lnTo>
                <a:lnTo>
                  <a:pt x="49593" y="39116"/>
                </a:lnTo>
                <a:lnTo>
                  <a:pt x="54101" y="26835"/>
                </a:lnTo>
                <a:lnTo>
                  <a:pt x="54101" y="15913"/>
                </a:lnTo>
                <a:lnTo>
                  <a:pt x="51638" y="10261"/>
                </a:lnTo>
                <a:lnTo>
                  <a:pt x="41821" y="2057"/>
                </a:lnTo>
                <a:lnTo>
                  <a:pt x="35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5" name="object 13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347418" y="8026527"/>
            <a:ext cx="63626" cy="89154"/>
          </a:xfrm>
          <a:prstGeom prst="rect">
            <a:avLst/>
          </a:prstGeom>
        </p:spPr>
      </p:pic>
      <p:sp>
        <p:nvSpPr>
          <p:cNvPr id="136" name="object 136"/>
          <p:cNvSpPr/>
          <p:nvPr/>
        </p:nvSpPr>
        <p:spPr>
          <a:xfrm>
            <a:off x="8351027" y="8172577"/>
            <a:ext cx="59055" cy="91440"/>
          </a:xfrm>
          <a:custGeom>
            <a:avLst/>
            <a:gdLst/>
            <a:ahLst/>
            <a:cxnLst/>
            <a:rect l="l" t="t" r="r" b="b"/>
            <a:pathLst>
              <a:path w="59054" h="91440">
                <a:moveTo>
                  <a:pt x="38339" y="0"/>
                </a:moveTo>
                <a:lnTo>
                  <a:pt x="31316" y="0"/>
                </a:lnTo>
                <a:lnTo>
                  <a:pt x="22846" y="952"/>
                </a:lnTo>
                <a:lnTo>
                  <a:pt x="295" y="37907"/>
                </a:lnTo>
                <a:lnTo>
                  <a:pt x="0" y="46481"/>
                </a:lnTo>
                <a:lnTo>
                  <a:pt x="25" y="49796"/>
                </a:lnTo>
                <a:lnTo>
                  <a:pt x="16014" y="87534"/>
                </a:lnTo>
                <a:lnTo>
                  <a:pt x="30808" y="91059"/>
                </a:lnTo>
                <a:lnTo>
                  <a:pt x="38593" y="91059"/>
                </a:lnTo>
                <a:lnTo>
                  <a:pt x="45070" y="88684"/>
                </a:lnTo>
                <a:lnTo>
                  <a:pt x="50239" y="83947"/>
                </a:lnTo>
                <a:lnTo>
                  <a:pt x="24496" y="83947"/>
                </a:lnTo>
                <a:lnTo>
                  <a:pt x="19645" y="81927"/>
                </a:lnTo>
                <a:lnTo>
                  <a:pt x="12622" y="73888"/>
                </a:lnTo>
                <a:lnTo>
                  <a:pt x="10869" y="68491"/>
                </a:lnTo>
                <a:lnTo>
                  <a:pt x="10869" y="55029"/>
                </a:lnTo>
                <a:lnTo>
                  <a:pt x="12533" y="49695"/>
                </a:lnTo>
                <a:lnTo>
                  <a:pt x="14700" y="47117"/>
                </a:lnTo>
                <a:lnTo>
                  <a:pt x="8456" y="47117"/>
                </a:lnTo>
                <a:lnTo>
                  <a:pt x="23264" y="7112"/>
                </a:lnTo>
                <a:lnTo>
                  <a:pt x="52326" y="7112"/>
                </a:lnTo>
                <a:lnTo>
                  <a:pt x="44219" y="1600"/>
                </a:lnTo>
                <a:lnTo>
                  <a:pt x="38339" y="0"/>
                </a:lnTo>
                <a:close/>
              </a:path>
              <a:path w="59054" h="91440">
                <a:moveTo>
                  <a:pt x="50956" y="39750"/>
                </a:moveTo>
                <a:lnTo>
                  <a:pt x="37196" y="39750"/>
                </a:lnTo>
                <a:lnTo>
                  <a:pt x="42111" y="41757"/>
                </a:lnTo>
                <a:lnTo>
                  <a:pt x="48715" y="49796"/>
                </a:lnTo>
                <a:lnTo>
                  <a:pt x="50338" y="55029"/>
                </a:lnTo>
                <a:lnTo>
                  <a:pt x="50366" y="68491"/>
                </a:lnTo>
                <a:lnTo>
                  <a:pt x="48626" y="73888"/>
                </a:lnTo>
                <a:lnTo>
                  <a:pt x="41679" y="81927"/>
                </a:lnTo>
                <a:lnTo>
                  <a:pt x="36853" y="83947"/>
                </a:lnTo>
                <a:lnTo>
                  <a:pt x="50239" y="83947"/>
                </a:lnTo>
                <a:lnTo>
                  <a:pt x="55992" y="78612"/>
                </a:lnTo>
                <a:lnTo>
                  <a:pt x="58875" y="71196"/>
                </a:lnTo>
                <a:lnTo>
                  <a:pt x="58875" y="53340"/>
                </a:lnTo>
                <a:lnTo>
                  <a:pt x="56627" y="46481"/>
                </a:lnTo>
                <a:lnTo>
                  <a:pt x="50956" y="39750"/>
                </a:lnTo>
                <a:close/>
              </a:path>
              <a:path w="59054" h="91440">
                <a:moveTo>
                  <a:pt x="40714" y="32639"/>
                </a:moveTo>
                <a:lnTo>
                  <a:pt x="32332" y="32639"/>
                </a:lnTo>
                <a:lnTo>
                  <a:pt x="24645" y="33543"/>
                </a:lnTo>
                <a:lnTo>
                  <a:pt x="18103" y="36258"/>
                </a:lnTo>
                <a:lnTo>
                  <a:pt x="12706" y="40782"/>
                </a:lnTo>
                <a:lnTo>
                  <a:pt x="8456" y="47117"/>
                </a:lnTo>
                <a:lnTo>
                  <a:pt x="14700" y="47117"/>
                </a:lnTo>
                <a:lnTo>
                  <a:pt x="19226" y="41732"/>
                </a:lnTo>
                <a:lnTo>
                  <a:pt x="24153" y="39750"/>
                </a:lnTo>
                <a:lnTo>
                  <a:pt x="50956" y="39750"/>
                </a:lnTo>
                <a:lnTo>
                  <a:pt x="47318" y="35471"/>
                </a:lnTo>
                <a:lnTo>
                  <a:pt x="40714" y="32639"/>
                </a:lnTo>
                <a:close/>
              </a:path>
              <a:path w="59054" h="91440">
                <a:moveTo>
                  <a:pt x="52326" y="7112"/>
                </a:moveTo>
                <a:lnTo>
                  <a:pt x="36726" y="7112"/>
                </a:lnTo>
                <a:lnTo>
                  <a:pt x="40968" y="8458"/>
                </a:lnTo>
                <a:lnTo>
                  <a:pt x="47572" y="13881"/>
                </a:lnTo>
                <a:lnTo>
                  <a:pt x="49223" y="17653"/>
                </a:lnTo>
                <a:lnTo>
                  <a:pt x="49223" y="22479"/>
                </a:lnTo>
                <a:lnTo>
                  <a:pt x="57732" y="22479"/>
                </a:lnTo>
                <a:lnTo>
                  <a:pt x="57732" y="14681"/>
                </a:lnTo>
                <a:lnTo>
                  <a:pt x="54811" y="8801"/>
                </a:lnTo>
                <a:lnTo>
                  <a:pt x="52326" y="7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349958" y="8319261"/>
            <a:ext cx="60325" cy="91440"/>
          </a:xfrm>
          <a:custGeom>
            <a:avLst/>
            <a:gdLst/>
            <a:ahLst/>
            <a:cxnLst/>
            <a:rect l="l" t="t" r="r" b="b"/>
            <a:pathLst>
              <a:path w="60325" h="91440">
                <a:moveTo>
                  <a:pt x="38265" y="0"/>
                </a:moveTo>
                <a:lnTo>
                  <a:pt x="21666" y="0"/>
                </a:lnTo>
                <a:lnTo>
                  <a:pt x="14833" y="2133"/>
                </a:lnTo>
                <a:lnTo>
                  <a:pt x="4076" y="10680"/>
                </a:lnTo>
                <a:lnTo>
                  <a:pt x="1397" y="16256"/>
                </a:lnTo>
                <a:lnTo>
                  <a:pt x="1427" y="28613"/>
                </a:lnTo>
                <a:lnTo>
                  <a:pt x="2921" y="32969"/>
                </a:lnTo>
                <a:lnTo>
                  <a:pt x="9017" y="39916"/>
                </a:lnTo>
                <a:lnTo>
                  <a:pt x="13373" y="42367"/>
                </a:lnTo>
                <a:lnTo>
                  <a:pt x="19050" y="43802"/>
                </a:lnTo>
                <a:lnTo>
                  <a:pt x="13716" y="44996"/>
                </a:lnTo>
                <a:lnTo>
                  <a:pt x="9309" y="47409"/>
                </a:lnTo>
                <a:lnTo>
                  <a:pt x="1943" y="55118"/>
                </a:lnTo>
                <a:lnTo>
                  <a:pt x="36" y="59766"/>
                </a:lnTo>
                <a:lnTo>
                  <a:pt x="0" y="71704"/>
                </a:lnTo>
                <a:lnTo>
                  <a:pt x="2159" y="77292"/>
                </a:lnTo>
                <a:lnTo>
                  <a:pt x="6877" y="82486"/>
                </a:lnTo>
                <a:lnTo>
                  <a:pt x="11887" y="88049"/>
                </a:lnTo>
                <a:lnTo>
                  <a:pt x="19723" y="91059"/>
                </a:lnTo>
                <a:lnTo>
                  <a:pt x="40132" y="91059"/>
                </a:lnTo>
                <a:lnTo>
                  <a:pt x="47955" y="88011"/>
                </a:lnTo>
                <a:lnTo>
                  <a:pt x="51400" y="84201"/>
                </a:lnTo>
                <a:lnTo>
                  <a:pt x="23876" y="84201"/>
                </a:lnTo>
                <a:lnTo>
                  <a:pt x="18796" y="82461"/>
                </a:lnTo>
                <a:lnTo>
                  <a:pt x="10668" y="75514"/>
                </a:lnTo>
                <a:lnTo>
                  <a:pt x="8670" y="71107"/>
                </a:lnTo>
                <a:lnTo>
                  <a:pt x="8668" y="61036"/>
                </a:lnTo>
                <a:lnTo>
                  <a:pt x="10033" y="57277"/>
                </a:lnTo>
                <a:lnTo>
                  <a:pt x="16548" y="49568"/>
                </a:lnTo>
                <a:lnTo>
                  <a:pt x="22263" y="47358"/>
                </a:lnTo>
                <a:lnTo>
                  <a:pt x="50453" y="47358"/>
                </a:lnTo>
                <a:lnTo>
                  <a:pt x="46139" y="44996"/>
                </a:lnTo>
                <a:lnTo>
                  <a:pt x="40894" y="43802"/>
                </a:lnTo>
                <a:lnTo>
                  <a:pt x="46736" y="42291"/>
                </a:lnTo>
                <a:lnTo>
                  <a:pt x="49907" y="40513"/>
                </a:lnTo>
                <a:lnTo>
                  <a:pt x="22606" y="40513"/>
                </a:lnTo>
                <a:lnTo>
                  <a:pt x="17094" y="38392"/>
                </a:lnTo>
                <a:lnTo>
                  <a:pt x="10833" y="31115"/>
                </a:lnTo>
                <a:lnTo>
                  <a:pt x="9525" y="27597"/>
                </a:lnTo>
                <a:lnTo>
                  <a:pt x="9525" y="19215"/>
                </a:lnTo>
                <a:lnTo>
                  <a:pt x="10922" y="15532"/>
                </a:lnTo>
                <a:lnTo>
                  <a:pt x="13716" y="12573"/>
                </a:lnTo>
                <a:lnTo>
                  <a:pt x="17272" y="8763"/>
                </a:lnTo>
                <a:lnTo>
                  <a:pt x="22682" y="6845"/>
                </a:lnTo>
                <a:lnTo>
                  <a:pt x="51027" y="6845"/>
                </a:lnTo>
                <a:lnTo>
                  <a:pt x="45097" y="2133"/>
                </a:lnTo>
                <a:lnTo>
                  <a:pt x="38265" y="0"/>
                </a:lnTo>
                <a:close/>
              </a:path>
              <a:path w="60325" h="91440">
                <a:moveTo>
                  <a:pt x="50453" y="47358"/>
                </a:moveTo>
                <a:lnTo>
                  <a:pt x="37757" y="47358"/>
                </a:lnTo>
                <a:lnTo>
                  <a:pt x="43510" y="49568"/>
                </a:lnTo>
                <a:lnTo>
                  <a:pt x="49949" y="57188"/>
                </a:lnTo>
                <a:lnTo>
                  <a:pt x="51308" y="61036"/>
                </a:lnTo>
                <a:lnTo>
                  <a:pt x="51308" y="71107"/>
                </a:lnTo>
                <a:lnTo>
                  <a:pt x="49288" y="75628"/>
                </a:lnTo>
                <a:lnTo>
                  <a:pt x="41249" y="82486"/>
                </a:lnTo>
                <a:lnTo>
                  <a:pt x="36144" y="84201"/>
                </a:lnTo>
                <a:lnTo>
                  <a:pt x="51400" y="84201"/>
                </a:lnTo>
                <a:lnTo>
                  <a:pt x="53467" y="81915"/>
                </a:lnTo>
                <a:lnTo>
                  <a:pt x="57785" y="77076"/>
                </a:lnTo>
                <a:lnTo>
                  <a:pt x="59879" y="71704"/>
                </a:lnTo>
                <a:lnTo>
                  <a:pt x="59944" y="59766"/>
                </a:lnTo>
                <a:lnTo>
                  <a:pt x="57988" y="55029"/>
                </a:lnTo>
                <a:lnTo>
                  <a:pt x="50546" y="47409"/>
                </a:lnTo>
                <a:close/>
              </a:path>
              <a:path w="60325" h="91440">
                <a:moveTo>
                  <a:pt x="51027" y="6845"/>
                </a:moveTo>
                <a:lnTo>
                  <a:pt x="37160" y="6845"/>
                </a:lnTo>
                <a:lnTo>
                  <a:pt x="42583" y="8801"/>
                </a:lnTo>
                <a:lnTo>
                  <a:pt x="49022" y="15659"/>
                </a:lnTo>
                <a:lnTo>
                  <a:pt x="50384" y="19215"/>
                </a:lnTo>
                <a:lnTo>
                  <a:pt x="50419" y="27597"/>
                </a:lnTo>
                <a:lnTo>
                  <a:pt x="49060" y="31153"/>
                </a:lnTo>
                <a:lnTo>
                  <a:pt x="42799" y="38430"/>
                </a:lnTo>
                <a:lnTo>
                  <a:pt x="37337" y="40513"/>
                </a:lnTo>
                <a:lnTo>
                  <a:pt x="49907" y="40513"/>
                </a:lnTo>
                <a:lnTo>
                  <a:pt x="51130" y="39827"/>
                </a:lnTo>
                <a:lnTo>
                  <a:pt x="57061" y="33058"/>
                </a:lnTo>
                <a:lnTo>
                  <a:pt x="58547" y="28613"/>
                </a:lnTo>
                <a:lnTo>
                  <a:pt x="58547" y="16256"/>
                </a:lnTo>
                <a:lnTo>
                  <a:pt x="55854" y="10680"/>
                </a:lnTo>
                <a:lnTo>
                  <a:pt x="51027" y="68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328813" y="8465934"/>
            <a:ext cx="111125" cy="91440"/>
          </a:xfrm>
          <a:custGeom>
            <a:avLst/>
            <a:gdLst/>
            <a:ahLst/>
            <a:cxnLst/>
            <a:rect l="l" t="t" r="r" b="b"/>
            <a:pathLst>
              <a:path w="111125" h="91440">
                <a:moveTo>
                  <a:pt x="28181" y="635"/>
                </a:moveTo>
                <a:lnTo>
                  <a:pt x="20307" y="635"/>
                </a:lnTo>
                <a:lnTo>
                  <a:pt x="13538" y="6654"/>
                </a:lnTo>
                <a:lnTo>
                  <a:pt x="8369" y="10375"/>
                </a:lnTo>
                <a:lnTo>
                  <a:pt x="4483" y="12534"/>
                </a:lnTo>
                <a:lnTo>
                  <a:pt x="0" y="14478"/>
                </a:lnTo>
                <a:lnTo>
                  <a:pt x="0" y="22733"/>
                </a:lnTo>
                <a:lnTo>
                  <a:pt x="19812" y="9664"/>
                </a:lnTo>
                <a:lnTo>
                  <a:pt x="19812" y="89789"/>
                </a:lnTo>
                <a:lnTo>
                  <a:pt x="28181" y="89789"/>
                </a:lnTo>
                <a:lnTo>
                  <a:pt x="28181" y="635"/>
                </a:lnTo>
                <a:close/>
              </a:path>
              <a:path w="111125" h="91440">
                <a:moveTo>
                  <a:pt x="110617" y="45593"/>
                </a:moveTo>
                <a:lnTo>
                  <a:pt x="102082" y="10007"/>
                </a:lnTo>
                <a:lnTo>
                  <a:pt x="102082" y="55079"/>
                </a:lnTo>
                <a:lnTo>
                  <a:pt x="101003" y="62788"/>
                </a:lnTo>
                <a:lnTo>
                  <a:pt x="95415" y="79044"/>
                </a:lnTo>
                <a:lnTo>
                  <a:pt x="89700" y="83947"/>
                </a:lnTo>
                <a:lnTo>
                  <a:pt x="73533" y="83947"/>
                </a:lnTo>
                <a:lnTo>
                  <a:pt x="67767" y="78994"/>
                </a:lnTo>
                <a:lnTo>
                  <a:pt x="62268" y="62915"/>
                </a:lnTo>
                <a:lnTo>
                  <a:pt x="61214" y="55079"/>
                </a:lnTo>
                <a:lnTo>
                  <a:pt x="61239" y="36029"/>
                </a:lnTo>
                <a:lnTo>
                  <a:pt x="62306" y="28409"/>
                </a:lnTo>
                <a:lnTo>
                  <a:pt x="67906" y="12077"/>
                </a:lnTo>
                <a:lnTo>
                  <a:pt x="73621" y="7112"/>
                </a:lnTo>
                <a:lnTo>
                  <a:pt x="89789" y="7112"/>
                </a:lnTo>
                <a:lnTo>
                  <a:pt x="95542" y="12077"/>
                </a:lnTo>
                <a:lnTo>
                  <a:pt x="101041" y="28155"/>
                </a:lnTo>
                <a:lnTo>
                  <a:pt x="101968" y="35090"/>
                </a:lnTo>
                <a:lnTo>
                  <a:pt x="102082" y="55079"/>
                </a:lnTo>
                <a:lnTo>
                  <a:pt x="102082" y="10007"/>
                </a:lnTo>
                <a:lnTo>
                  <a:pt x="100215" y="7112"/>
                </a:lnTo>
                <a:lnTo>
                  <a:pt x="98132" y="3873"/>
                </a:lnTo>
                <a:lnTo>
                  <a:pt x="90970" y="0"/>
                </a:lnTo>
                <a:lnTo>
                  <a:pt x="81661" y="0"/>
                </a:lnTo>
                <a:lnTo>
                  <a:pt x="73329" y="1168"/>
                </a:lnTo>
                <a:lnTo>
                  <a:pt x="52946" y="37719"/>
                </a:lnTo>
                <a:lnTo>
                  <a:pt x="52705" y="45593"/>
                </a:lnTo>
                <a:lnTo>
                  <a:pt x="53162" y="56108"/>
                </a:lnTo>
                <a:lnTo>
                  <a:pt x="72339" y="91059"/>
                </a:lnTo>
                <a:lnTo>
                  <a:pt x="81661" y="91059"/>
                </a:lnTo>
                <a:lnTo>
                  <a:pt x="89979" y="89903"/>
                </a:lnTo>
                <a:lnTo>
                  <a:pt x="96926" y="86436"/>
                </a:lnTo>
                <a:lnTo>
                  <a:pt x="99301" y="83947"/>
                </a:lnTo>
                <a:lnTo>
                  <a:pt x="102489" y="80645"/>
                </a:lnTo>
                <a:lnTo>
                  <a:pt x="106680" y="72517"/>
                </a:lnTo>
                <a:lnTo>
                  <a:pt x="108394" y="66941"/>
                </a:lnTo>
                <a:lnTo>
                  <a:pt x="109626" y="60591"/>
                </a:lnTo>
                <a:lnTo>
                  <a:pt x="110363" y="53479"/>
                </a:lnTo>
                <a:lnTo>
                  <a:pt x="110617" y="455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9" name="object 13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923808" y="7583069"/>
            <a:ext cx="1104633" cy="117601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9338779" y="7880121"/>
            <a:ext cx="274574" cy="677786"/>
          </a:xfrm>
          <a:prstGeom prst="rect">
            <a:avLst/>
          </a:prstGeom>
        </p:spPr>
      </p:pic>
      <p:sp>
        <p:nvSpPr>
          <p:cNvPr id="141" name="object 141"/>
          <p:cNvSpPr/>
          <p:nvPr/>
        </p:nvSpPr>
        <p:spPr>
          <a:xfrm>
            <a:off x="7977645" y="7476337"/>
            <a:ext cx="2111375" cy="1118870"/>
          </a:xfrm>
          <a:custGeom>
            <a:avLst/>
            <a:gdLst/>
            <a:ahLst/>
            <a:cxnLst/>
            <a:rect l="l" t="t" r="r" b="b"/>
            <a:pathLst>
              <a:path w="2111375" h="1118870">
                <a:moveTo>
                  <a:pt x="0" y="279806"/>
                </a:moveTo>
                <a:lnTo>
                  <a:pt x="2111349" y="279806"/>
                </a:lnTo>
              </a:path>
              <a:path w="2111375" h="1118870">
                <a:moveTo>
                  <a:pt x="852195" y="0"/>
                </a:moveTo>
                <a:lnTo>
                  <a:pt x="852195" y="111831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 txBox="1"/>
          <p:nvPr/>
        </p:nvSpPr>
        <p:spPr>
          <a:xfrm>
            <a:off x="5761900" y="532786"/>
            <a:ext cx="10052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Rotación</a:t>
            </a:r>
            <a:r>
              <a:rPr sz="900" b="1" spc="-6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360°</a:t>
            </a:r>
            <a:r>
              <a:rPr sz="900" spc="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957679" y="487064"/>
            <a:ext cx="3794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Al.final.de.seis.de.esos.intervalos.de.tiempo,.el.campo.magnético.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han.rotado.una.revolucion.completa.o.360°..Este.proceso.se.repite.60.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veces.por.segundo.para.una.fuente.de.alimentación.de.60.Hz.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761900" y="4811415"/>
            <a:ext cx="14408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Velocidad</a:t>
            </a:r>
            <a:r>
              <a:rPr sz="1150" b="1" spc="-80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síncrona</a:t>
            </a:r>
            <a:r>
              <a:rPr sz="1150" spc="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957680" y="4801255"/>
            <a:ext cx="39357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30" dirty="0">
                <a:latin typeface="Microsoft Sans Serif"/>
                <a:cs typeface="Microsoft Sans Serif"/>
              </a:rPr>
              <a:t>La.velocidad.del.campo.magnético.giratorio.se.denomina.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b="1" spc="15" dirty="0">
                <a:latin typeface="Arial"/>
                <a:cs typeface="Arial"/>
              </a:rPr>
              <a:t>velocidad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síncrona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20" dirty="0">
                <a:latin typeface="Arial"/>
                <a:cs typeface="Arial"/>
              </a:rPr>
              <a:t>(N</a:t>
            </a:r>
            <a:r>
              <a:rPr sz="700" b="1" spc="20" dirty="0">
                <a:latin typeface="Arial"/>
                <a:cs typeface="Arial"/>
              </a:rPr>
              <a:t>S</a:t>
            </a:r>
            <a:r>
              <a:rPr sz="1050" b="1" spc="20" dirty="0">
                <a:latin typeface="Arial"/>
                <a:cs typeface="Arial"/>
              </a:rPr>
              <a:t>)</a:t>
            </a:r>
            <a:r>
              <a:rPr sz="1050" spc="20" dirty="0">
                <a:latin typeface="Microsoft Sans Serif"/>
                <a:cs typeface="Microsoft Sans Serif"/>
              </a:rPr>
              <a:t>.del.motor..La.velocidad.sincrónica.es.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igual </a:t>
            </a:r>
            <a:r>
              <a:rPr sz="1050" spc="-5" dirty="0">
                <a:latin typeface="Microsoft Sans Serif"/>
                <a:cs typeface="Microsoft Sans Serif"/>
              </a:rPr>
              <a:t>a. </a:t>
            </a:r>
            <a:r>
              <a:rPr sz="1050" spc="10" dirty="0">
                <a:latin typeface="Microsoft Sans Serif"/>
                <a:cs typeface="Microsoft Sans Serif"/>
              </a:rPr>
              <a:t>20.veces.la.</a:t>
            </a:r>
            <a:r>
              <a:rPr sz="1050" b="1" spc="10" dirty="0">
                <a:latin typeface="Arial"/>
                <a:cs typeface="Arial"/>
              </a:rPr>
              <a:t>frecuencia </a:t>
            </a:r>
            <a:r>
              <a:rPr sz="1050" b="1" spc="25" dirty="0">
                <a:latin typeface="Arial"/>
                <a:cs typeface="Arial"/>
              </a:rPr>
              <a:t>(F)</a:t>
            </a:r>
            <a:r>
              <a:rPr sz="1050" spc="25" dirty="0">
                <a:latin typeface="Microsoft Sans Serif"/>
                <a:cs typeface="Microsoft Sans Serif"/>
              </a:rPr>
              <a:t>,.dividido.por.los.</a:t>
            </a:r>
            <a:r>
              <a:rPr sz="1050" b="1" spc="25" dirty="0">
                <a:latin typeface="Arial"/>
                <a:cs typeface="Arial"/>
              </a:rPr>
              <a:t>número de </a:t>
            </a:r>
            <a:r>
              <a:rPr sz="1050" b="1" spc="-28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polos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del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55" dirty="0">
                <a:latin typeface="Arial"/>
                <a:cs typeface="Arial"/>
              </a:rPr>
              <a:t>motor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(P)</a:t>
            </a:r>
            <a:r>
              <a:rPr sz="1050" spc="-10" dirty="0"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957730" y="5715655"/>
            <a:ext cx="4265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La.velocidad.sincrónica.de.un.motor.de.dos-polos.operado.a.60.Hz,.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por.ejemplo,.es.3600.RPM..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957729" y="6716414"/>
            <a:ext cx="3926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La.velocidad.sincrónica.disminuye.a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medida.que.el.número.de.polos.  </a:t>
            </a:r>
            <a:r>
              <a:rPr sz="950" spc="20" dirty="0">
                <a:latin typeface="Microsoft Sans Serif"/>
                <a:cs typeface="Microsoft Sans Serif"/>
              </a:rPr>
              <a:t>aumenta..La.siguiente.tabla.muestra.la.velocidad.sincrónica.a.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0" dirty="0">
                <a:latin typeface="Microsoft Sans Serif"/>
                <a:cs typeface="Microsoft Sans Serif"/>
              </a:rPr>
              <a:t>60.Hz.para.varios.números.de.polos.diferentes.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59" y="4455274"/>
            <a:ext cx="2371090" cy="1228090"/>
            <a:chOff x="2916059" y="4455274"/>
            <a:chExt cx="2371090" cy="1228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059" y="4455274"/>
              <a:ext cx="1333436" cy="12277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5284" y="5080977"/>
              <a:ext cx="1051534" cy="9377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56257" y="6998653"/>
            <a:ext cx="2426982" cy="220562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57820" y="571500"/>
            <a:ext cx="137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20" dirty="0">
                <a:latin typeface="Microsoft Sans Serif"/>
                <a:cs typeface="Microsoft Sans Serif"/>
              </a:rPr>
              <a:t>Rotación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rotores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29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5761990" y="1888490"/>
            <a:ext cx="13919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85" dirty="0">
                <a:latin typeface="Arial"/>
                <a:cs typeface="Arial"/>
              </a:rPr>
              <a:t>Imán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50" dirty="0">
                <a:latin typeface="Arial"/>
                <a:cs typeface="Arial"/>
              </a:rPr>
              <a:t>permanente</a:t>
            </a:r>
            <a:r>
              <a:rPr sz="1150" spc="5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68" y="1877060"/>
            <a:ext cx="4362450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latin typeface="Microsoft Sans Serif"/>
                <a:cs typeface="Microsoft Sans Serif"/>
              </a:rPr>
              <a:t>Para.ver.cómo.funciona.un.rotor,.un.imán.montado.en.un.eje.puede.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ser.sustituido.por.el.rotor.de.jaula.de.ardilla..Cuando.el.estator.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se.energizan.los.devanados.se.establece.un.campo.magnético.giratorio..  </a:t>
            </a:r>
            <a:r>
              <a:rPr sz="1000" spc="25" dirty="0">
                <a:latin typeface="Microsoft Sans Serif"/>
                <a:cs typeface="Microsoft Sans Serif"/>
              </a:rPr>
              <a:t>El.imán.tiene.su.propio.campo.magnético.que.interactúa.con. </a:t>
            </a:r>
            <a:r>
              <a:rPr sz="1000" spc="30" dirty="0">
                <a:latin typeface="Microsoft Sans Serif"/>
                <a:cs typeface="Microsoft Sans Serif"/>
              </a:rPr>
              <a:t> el.campo.magnético.giratorio.del.estator..El.polo.norte.del.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el.campo.magnético.giratorio.atrae.el.polo.sur.del.imán,.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y.el.polo.sur.del.campo.magnético.rotativo.atrae.la. </a:t>
            </a:r>
            <a:r>
              <a:rPr sz="1000" spc="30" dirty="0">
                <a:latin typeface="Microsoft Sans Serif"/>
                <a:cs typeface="Microsoft Sans Serif"/>
              </a:rPr>
              <a:t> polo.norte.del.imán..A </a:t>
            </a:r>
            <a:r>
              <a:rPr sz="1000" spc="25" dirty="0">
                <a:latin typeface="Microsoft Sans Serif"/>
                <a:cs typeface="Microsoft Sans Serif"/>
              </a:rPr>
              <a:t>medida.que.el.campo.magnético.rota,.jala.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el.imán.junto.a.los.motores.de.CA.que.utilizan.un.imán.permanente. </a:t>
            </a:r>
            <a:r>
              <a:rPr sz="1000" spc="30" dirty="0">
                <a:latin typeface="Microsoft Sans Serif"/>
                <a:cs typeface="Microsoft Sans Serif"/>
              </a:rPr>
              <a:t> para.un.rotor.son.referidos.como.síncronos.de.imán.permanente.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motores..El.término.</a:t>
            </a:r>
            <a:r>
              <a:rPr sz="1000" b="1" spc="25" dirty="0">
                <a:latin typeface="Arial"/>
                <a:cs typeface="Arial"/>
              </a:rPr>
              <a:t>sincrónico</a:t>
            </a:r>
            <a:r>
              <a:rPr sz="1000" spc="25" dirty="0">
                <a:latin typeface="Microsoft Sans Serif"/>
                <a:cs typeface="Microsoft Sans Serif"/>
              </a:rPr>
              <a:t>.significa.que.la.rotación.de.los.rotores.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está.sincronizado.con.el.campo.magnético,.y.la.velocidad.del.rotor.es. </a:t>
            </a:r>
            <a:r>
              <a:rPr sz="1000" spc="25" dirty="0">
                <a:latin typeface="Microsoft Sans Serif"/>
                <a:cs typeface="Microsoft Sans Serif"/>
              </a:rPr>
              <a:t> la.velocidad.sincrónica.del.motor.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0" y="5891916"/>
            <a:ext cx="123063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b="1" spc="35" dirty="0">
                <a:latin typeface="Arial"/>
                <a:cs typeface="Arial"/>
              </a:rPr>
              <a:t>Voltaje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20" dirty="0">
                <a:latin typeface="Arial"/>
                <a:cs typeface="Arial"/>
              </a:rPr>
              <a:t>inducido</a:t>
            </a:r>
            <a:r>
              <a:rPr sz="1100" spc="-15" dirty="0">
                <a:latin typeface="Microsoft Sans Serif"/>
                <a:cs typeface="Microsoft Sans Serif"/>
              </a:rPr>
              <a:t>..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b="1" spc="25" dirty="0">
                <a:latin typeface="Arial"/>
                <a:cs typeface="Arial"/>
              </a:rPr>
              <a:t>Electroimán</a:t>
            </a:r>
            <a:r>
              <a:rPr sz="1150" spc="2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69" y="5880100"/>
            <a:ext cx="41656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lugar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0" dirty="0">
                <a:latin typeface="Microsoft Sans Serif"/>
                <a:cs typeface="Microsoft Sans Serif"/>
              </a:rPr>
              <a:t>rotor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imán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permanente,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jaula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ardilla induce </a:t>
            </a:r>
            <a:r>
              <a:rPr sz="900" spc="35" dirty="0">
                <a:latin typeface="Microsoft Sans Serif"/>
                <a:cs typeface="Microsoft Sans Serif"/>
              </a:rPr>
              <a:t>una corriente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60" dirty="0">
                <a:latin typeface="Microsoft Sans Serif"/>
                <a:cs typeface="Microsoft Sans Serif"/>
              </a:rPr>
              <a:t>rotor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crea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electroimán. </a:t>
            </a:r>
            <a:r>
              <a:rPr sz="900" spc="20" dirty="0">
                <a:latin typeface="Microsoft Sans Serif"/>
                <a:cs typeface="Microsoft Sans Serif"/>
              </a:rPr>
              <a:t>Como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siguiente </a:t>
            </a:r>
            <a:r>
              <a:rPr sz="900" spc="25" dirty="0">
                <a:latin typeface="Microsoft Sans Serif"/>
                <a:cs typeface="Microsoft Sans Serif"/>
              </a:rPr>
              <a:t>ilustración. muestra,.cuando.está.fluyendo.corriente.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un.devanado.del.estator,.el.campo.electromagnético.creado.atraviesa.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las.barras.del.rotor.más.cercanas.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74299" y="7041724"/>
            <a:ext cx="104965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Microsoft Sans Serif"/>
                <a:cs typeface="Microsoft Sans Serif"/>
              </a:rPr>
              <a:t>Campo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magnético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la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bobina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-5" dirty="0">
                <a:latin typeface="Microsoft Sans Serif"/>
                <a:cs typeface="Microsoft Sans Serif"/>
              </a:rPr>
              <a:t>A1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81820" y="7186497"/>
            <a:ext cx="1333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A1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32428" y="7399855"/>
            <a:ext cx="280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Microsoft Sans Serif"/>
                <a:cs typeface="Microsoft Sans Serif"/>
              </a:rPr>
              <a:t>Estator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04577" y="7636081"/>
            <a:ext cx="134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B2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97160" y="7628454"/>
            <a:ext cx="1327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Microsoft Sans Serif"/>
                <a:cs typeface="Microsoft Sans Serif"/>
              </a:rPr>
              <a:t>C2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23880" y="8100898"/>
            <a:ext cx="90360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Barra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conductora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del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35" dirty="0">
                <a:latin typeface="Microsoft Sans Serif"/>
                <a:cs typeface="Microsoft Sans Serif"/>
              </a:rPr>
              <a:t>rotor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1" y="8144095"/>
            <a:ext cx="2571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Rotor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57921" y="8573334"/>
            <a:ext cx="1327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Microsoft Sans Serif"/>
                <a:cs typeface="Microsoft Sans Serif"/>
              </a:rPr>
              <a:t>C1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89540" y="8527625"/>
            <a:ext cx="134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B1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27540" y="8961966"/>
            <a:ext cx="1333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A2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326" y="2885579"/>
            <a:ext cx="3206736" cy="136751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32" y="6492228"/>
            <a:ext cx="2098141" cy="23407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719" y="488394"/>
            <a:ext cx="445325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149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Cuando.un.conductor,.como.una.barra.de.rotor,.pasa.a</a:t>
            </a:r>
            <a:r>
              <a:rPr sz="950" spc="1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través.de.un.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campo.magnético,.un.voltaje.(emf).es.inducido.en.el.conductor..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El.voltaje.inducido.provoca.un.flujo.de.corriente.en.el.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un.rotor.de.jaula.de.ardilla,.la.corriente.fluye.a.traves.de.las.barras.del.rotor.y.  alrededor.del.anillo.final.y.produce.un.campo.magnético.alrededor.de.cada.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rotor.bar..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09575">
              <a:lnSpc>
                <a:spcPct val="126299"/>
              </a:lnSpc>
            </a:pPr>
            <a:r>
              <a:rPr sz="950" spc="15" dirty="0">
                <a:latin typeface="Microsoft Sans Serif"/>
                <a:cs typeface="Microsoft Sans Serif"/>
              </a:rPr>
              <a:t>Como.los.devanados.del.estator.están.conectados.a.una.fuente.de.CA,.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la.corriente.inducida.en.las.barras.del.rotor.cambia.continuamente.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y.el.rotor.de.jaula.de.ardilla.se.convierte.en.un.electroimán.con.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alternando.los.polos.norte.y.sur..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30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729" y="4462779"/>
            <a:ext cx="4359910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La.siguiente.ilustración.muestra.un.instante.en.el.bobinado.A </a:t>
            </a:r>
            <a:r>
              <a:rPr sz="1000" spc="-10" dirty="0">
                <a:latin typeface="Microsoft Sans Serif"/>
                <a:cs typeface="Microsoft Sans Serif"/>
              </a:rPr>
              <a:t>.es.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un.polo.norte.y.su.intensidad.de.campo.está.aumentando..La.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campo.atraviesa.una.barra.de.rotor.adyacente,.induciendo.un.voltaje..El.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5" dirty="0">
                <a:latin typeface="Microsoft Sans Serif"/>
                <a:cs typeface="Microsoft Sans Serif"/>
              </a:rPr>
              <a:t>flujo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corriente resultante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barra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65" dirty="0">
                <a:latin typeface="Microsoft Sans Serif"/>
                <a:cs typeface="Microsoft Sans Serif"/>
              </a:rPr>
              <a:t>rotor </a:t>
            </a:r>
            <a:r>
              <a:rPr sz="1000" spc="40" dirty="0">
                <a:latin typeface="Microsoft Sans Serif"/>
                <a:cs typeface="Microsoft Sans Serif"/>
              </a:rPr>
              <a:t>produce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5" dirty="0">
                <a:latin typeface="Microsoft Sans Serif"/>
                <a:cs typeface="Microsoft Sans Serif"/>
              </a:rPr>
              <a:t>polo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sur.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Esto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hace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70" dirty="0">
                <a:latin typeface="Microsoft Sans Serif"/>
                <a:cs typeface="Microsoft Sans Serif"/>
              </a:rPr>
              <a:t>motor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gire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hacia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devanado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6685" indent="-635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En.cualquier.momento.dado.en.el.tiempo,.los.campos.magnéticos.del.estator.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devanados.están.ejerciendo.fuerzas.de.atracción.y.repulsión.contra.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las.distintas.barras.del.rotor..Esto.hace.que.el.rotor.gire,.pero.no. </a:t>
            </a:r>
            <a:r>
              <a:rPr sz="900" spc="25" dirty="0">
                <a:latin typeface="Microsoft Sans Serif"/>
                <a:cs typeface="Microsoft Sans Serif"/>
              </a:rPr>
              <a:t> exactamente.a.la.velocidad.síncrona.del.motor.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25074" y="6815239"/>
            <a:ext cx="1333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A1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47838" y="7264824"/>
            <a:ext cx="134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B2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40417" y="7257196"/>
            <a:ext cx="1327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Microsoft Sans Serif"/>
                <a:cs typeface="Microsoft Sans Serif"/>
              </a:rPr>
              <a:t>C2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32809" y="8156351"/>
            <a:ext cx="134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B1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01182" y="8202083"/>
            <a:ext cx="1327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Microsoft Sans Serif"/>
                <a:cs typeface="Microsoft Sans Serif"/>
              </a:rPr>
              <a:t>C1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70802" y="8590691"/>
            <a:ext cx="1333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A2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86495" y="3631463"/>
            <a:ext cx="368300" cy="0"/>
          </a:xfrm>
          <a:custGeom>
            <a:avLst/>
            <a:gdLst/>
            <a:ahLst/>
            <a:cxnLst/>
            <a:rect l="l" t="t" r="r" b="b"/>
            <a:pathLst>
              <a:path w="368300">
                <a:moveTo>
                  <a:pt x="0" y="0"/>
                </a:moveTo>
                <a:lnTo>
                  <a:pt x="36830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16620" y="4895303"/>
            <a:ext cx="678180" cy="0"/>
          </a:xfrm>
          <a:custGeom>
            <a:avLst/>
            <a:gdLst/>
            <a:ahLst/>
            <a:cxnLst/>
            <a:rect l="l" t="t" r="r" b="b"/>
            <a:pathLst>
              <a:path w="678179">
                <a:moveTo>
                  <a:pt x="0" y="0"/>
                </a:moveTo>
                <a:lnTo>
                  <a:pt x="677913" y="0"/>
                </a:lnTo>
                <a:lnTo>
                  <a:pt x="0" y="0"/>
                </a:lnTo>
                <a:close/>
              </a:path>
            </a:pathLst>
          </a:custGeom>
          <a:ln w="9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61990" y="576985"/>
            <a:ext cx="3225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0" dirty="0">
                <a:latin typeface="Arial"/>
                <a:cs typeface="Arial"/>
              </a:rPr>
              <a:t>Deslizar</a:t>
            </a:r>
            <a:r>
              <a:rPr sz="550" spc="-10" dirty="0">
                <a:latin typeface="Microsoft Sans Serif"/>
                <a:cs typeface="Microsoft Sans Serif"/>
              </a:rPr>
              <a:t>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68" y="489354"/>
            <a:ext cx="47536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Para.un.motor.de.inducción.de.CA.trifásico,.el.giro.magnético. </a:t>
            </a:r>
            <a:r>
              <a:rPr sz="1000" spc="30" dirty="0">
                <a:latin typeface="Microsoft Sans Serif"/>
                <a:cs typeface="Microsoft Sans Serif"/>
              </a:rPr>
              <a:t> el.campo.debe.rotar.más.rápidamente.que.el.rotor.para.inducir.corriente.en.el.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rotor..Cuando.la.energía.se.aplica.primera.al.motor.con.el.rotor.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detenido,.esta.diferencia.de.velocidad.es.máxima.y.una.gran.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cantidad.de.corriente.es.inducida.en.el.rotor..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62" y="1582825"/>
            <a:ext cx="48774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Después.de.que.el.motor.ha.estado.funcionando.el.tiempo.suficiente.para.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la.velocidad.de.operación,.la.diferencia.entre.la.velocidad.sincrónica.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velocidad.del.campo.magnético.giratorio.y.la.velocidad.del.rotor.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es.mucho.menor..Esta.diferencia.de.velocidad.se.llama.</a:t>
            </a:r>
            <a:r>
              <a:rPr sz="850" b="1" spc="15" dirty="0">
                <a:latin typeface="Arial"/>
                <a:cs typeface="Arial"/>
              </a:rPr>
              <a:t>deslizar</a:t>
            </a:r>
            <a:r>
              <a:rPr sz="850" spc="15" dirty="0">
                <a:latin typeface="Microsoft Sans Serif"/>
                <a:cs typeface="Microsoft Sans Serif"/>
              </a:rPr>
              <a:t>..Slip.es. </a:t>
            </a:r>
            <a:r>
              <a:rPr sz="850" spc="20" dirty="0">
                <a:latin typeface="Microsoft Sans Serif"/>
                <a:cs typeface="Microsoft Sans Serif"/>
              </a:rPr>
              <a:t> necesario.para.producir.torque..El.deslizamiento.también.depende.de.la.carga..Un.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un.aumento.de.la.carga.hace.que.el.rotor.disminuya.la.velocidad,.aumentando.el.deslizamiento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Una.disminución.de.la.carga.hace.que.el.rotor.aumente.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deslizamiento..El.deslizamiento.se.expresa.como.un.porcentaje.y.puede.calcularse.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usando.la.siguiente.fórmula..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40581" y="3453663"/>
            <a:ext cx="4584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400" spc="-50" dirty="0">
                <a:latin typeface="Microsoft Sans Serif"/>
                <a:cs typeface="Microsoft Sans Serif"/>
              </a:rPr>
              <a:t>nort</a:t>
            </a:r>
            <a:r>
              <a:rPr sz="900" spc="-75" baseline="-32407" dirty="0">
                <a:latin typeface="Microsoft Sans Serif"/>
                <a:cs typeface="Microsoft Sans Serif"/>
              </a:rPr>
              <a:t>S</a:t>
            </a:r>
            <a:r>
              <a:rPr sz="400" spc="-50" dirty="0">
                <a:latin typeface="Microsoft Sans Serif"/>
                <a:cs typeface="Microsoft Sans Serif"/>
              </a:rPr>
              <a:t>e</a:t>
            </a:r>
            <a:r>
              <a:rPr sz="400" spc="30" dirty="0">
                <a:latin typeface="Microsoft Sans Serif"/>
                <a:cs typeface="Microsoft Sans Serif"/>
              </a:rPr>
              <a:t>  </a:t>
            </a:r>
            <a:r>
              <a:rPr sz="400" spc="-5" dirty="0">
                <a:latin typeface="Microsoft Sans Serif"/>
                <a:cs typeface="Microsoft Sans Serif"/>
              </a:rPr>
              <a:t>-</a:t>
            </a:r>
            <a:r>
              <a:rPr sz="400" spc="-1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norte</a:t>
            </a:r>
            <a:r>
              <a:rPr sz="900" spc="15" baseline="-32407" dirty="0">
                <a:latin typeface="Microsoft Sans Serif"/>
                <a:cs typeface="Microsoft Sans Serif"/>
              </a:rPr>
              <a:t>R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1" y="3595457"/>
            <a:ext cx="50990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30" dirty="0">
                <a:latin typeface="Microsoft Sans Serif"/>
                <a:cs typeface="Microsoft Sans Serif"/>
              </a:rPr>
              <a:t>%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deslizamiento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10" dirty="0">
                <a:latin typeface="Microsoft Sans Serif"/>
                <a:cs typeface="Microsoft Sans Serif"/>
              </a:rPr>
              <a:t>=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75408" y="3525607"/>
            <a:ext cx="3105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x100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64077" y="3656863"/>
            <a:ext cx="2063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400" spc="-50" dirty="0">
                <a:latin typeface="Microsoft Sans Serif"/>
                <a:cs typeface="Microsoft Sans Serif"/>
              </a:rPr>
              <a:t>nort</a:t>
            </a:r>
            <a:r>
              <a:rPr sz="900" spc="-75" baseline="-32407" dirty="0">
                <a:latin typeface="Microsoft Sans Serif"/>
                <a:cs typeface="Microsoft Sans Serif"/>
              </a:rPr>
              <a:t>S</a:t>
            </a:r>
            <a:r>
              <a:rPr sz="400" spc="-50" dirty="0">
                <a:latin typeface="Microsoft Sans Serif"/>
                <a:cs typeface="Microsoft Sans Serif"/>
              </a:rPr>
              <a:t>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19721" y="4019769"/>
            <a:ext cx="4032885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marR="177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latin typeface="Microsoft Sans Serif"/>
                <a:cs typeface="Microsoft Sans Serif"/>
              </a:rPr>
              <a:t>Por.ejemplo,.un.motor.de.cuatro </a:t>
            </a:r>
            <a:r>
              <a:rPr sz="850" spc="20" dirty="0">
                <a:latin typeface="Microsoft Sans Serif"/>
                <a:cs typeface="Microsoft Sans Serif"/>
              </a:rPr>
              <a:t>polos.operado.a.60.Hz.tiene.un. </a:t>
            </a:r>
            <a:r>
              <a:rPr sz="850" b="1" spc="15" dirty="0">
                <a:latin typeface="Arial"/>
                <a:cs typeface="Arial"/>
              </a:rPr>
              <a:t>velocidad </a:t>
            </a:r>
            <a:r>
              <a:rPr sz="850" b="1" spc="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síncrona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(N</a:t>
            </a:r>
            <a:r>
              <a:rPr sz="550" b="1" spc="5" dirty="0">
                <a:latin typeface="Arial"/>
                <a:cs typeface="Arial"/>
              </a:rPr>
              <a:t>S</a:t>
            </a:r>
            <a:r>
              <a:rPr sz="850" b="1" spc="5" dirty="0">
                <a:latin typeface="Arial"/>
                <a:cs typeface="Arial"/>
              </a:rPr>
              <a:t>)</a:t>
            </a:r>
            <a:r>
              <a:rPr sz="850" spc="5" dirty="0">
                <a:latin typeface="Microsoft Sans Serif"/>
                <a:cs typeface="Microsoft Sans Serif"/>
              </a:rPr>
              <a:t>.de.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00.RPM..Si.es.</a:t>
            </a:r>
            <a:r>
              <a:rPr sz="850" b="1" spc="-5" dirty="0">
                <a:latin typeface="Arial"/>
                <a:cs typeface="Arial"/>
              </a:rPr>
              <a:t>velocidad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del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rotor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(N</a:t>
            </a:r>
            <a:r>
              <a:rPr sz="550" b="1" spc="5" dirty="0">
                <a:latin typeface="Arial"/>
                <a:cs typeface="Arial"/>
              </a:rPr>
              <a:t>R</a:t>
            </a:r>
            <a:r>
              <a:rPr sz="850" b="1" spc="5" dirty="0">
                <a:latin typeface="Arial"/>
                <a:cs typeface="Arial"/>
              </a:rPr>
              <a:t>)</a:t>
            </a:r>
            <a:r>
              <a:rPr sz="850" spc="5" dirty="0">
                <a:latin typeface="Microsoft Sans Serif"/>
                <a:cs typeface="Microsoft Sans Serif"/>
              </a:rPr>
              <a:t>.</a:t>
            </a:r>
            <a:r>
              <a:rPr sz="850" spc="15" dirty="0">
                <a:latin typeface="Microsoft Sans Serif"/>
                <a:cs typeface="Microsoft Sans Serif"/>
              </a:rPr>
              <a:t> a.carga.completa.es.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775.RPM,.entonces.su.deslizamiento.a.carga.completa.es.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.4%.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50800"/>
            <a:r>
              <a:rPr sz="700" spc="-45" dirty="0">
                <a:latin typeface="Microsoft Sans Serif"/>
                <a:cs typeface="Microsoft Sans Serif"/>
              </a:rPr>
              <a:t>%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deslizamiento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1500" spc="-825" baseline="-38888" dirty="0">
                <a:latin typeface="Microsoft Sans Serif"/>
                <a:cs typeface="Microsoft Sans Serif"/>
              </a:rPr>
              <a:t>1</a:t>
            </a:r>
            <a:r>
              <a:rPr sz="700" spc="10" dirty="0">
                <a:latin typeface="Microsoft Sans Serif"/>
                <a:cs typeface="Microsoft Sans Serif"/>
              </a:rPr>
              <a:t>1</a:t>
            </a:r>
            <a:r>
              <a:rPr sz="700" spc="-229" dirty="0">
                <a:latin typeface="Microsoft Sans Serif"/>
                <a:cs typeface="Microsoft Sans Serif"/>
              </a:rPr>
              <a:t>8</a:t>
            </a:r>
            <a:r>
              <a:rPr sz="1500" spc="-480" baseline="-38888" dirty="0">
                <a:latin typeface="Microsoft Sans Serif"/>
                <a:cs typeface="Microsoft Sans Serif"/>
              </a:rPr>
              <a:t>8</a:t>
            </a:r>
            <a:r>
              <a:rPr sz="700" spc="-60" dirty="0">
                <a:latin typeface="Microsoft Sans Serif"/>
                <a:cs typeface="Microsoft Sans Serif"/>
              </a:rPr>
              <a:t>0</a:t>
            </a:r>
            <a:r>
              <a:rPr sz="1500" spc="-735" baseline="-38888" dirty="0">
                <a:latin typeface="Microsoft Sans Serif"/>
                <a:cs typeface="Microsoft Sans Serif"/>
              </a:rPr>
              <a:t>0</a:t>
            </a:r>
            <a:r>
              <a:rPr sz="700" spc="10" dirty="0">
                <a:latin typeface="Microsoft Sans Serif"/>
                <a:cs typeface="Microsoft Sans Serif"/>
              </a:rPr>
              <a:t>0</a:t>
            </a:r>
            <a:r>
              <a:rPr sz="700" spc="-85" dirty="0">
                <a:latin typeface="Microsoft Sans Serif"/>
                <a:cs typeface="Microsoft Sans Serif"/>
              </a:rPr>
              <a:t> </a:t>
            </a:r>
            <a:r>
              <a:rPr sz="1500" spc="-719" baseline="-38888" dirty="0">
                <a:latin typeface="Microsoft Sans Serif"/>
                <a:cs typeface="Microsoft Sans Serif"/>
              </a:rPr>
              <a:t>0</a:t>
            </a:r>
            <a:r>
              <a:rPr sz="700" spc="-10" dirty="0">
                <a:latin typeface="Microsoft Sans Serif"/>
                <a:cs typeface="Microsoft Sans Serif"/>
              </a:rPr>
              <a:t>-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1775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x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20" y="5256499"/>
            <a:ext cx="8001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35" dirty="0">
                <a:latin typeface="Microsoft Sans Serif"/>
                <a:cs typeface="Microsoft Sans Serif"/>
              </a:rPr>
              <a:t>%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Deslizamiento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1.4%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991" y="5687060"/>
            <a:ext cx="14687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0" dirty="0">
                <a:latin typeface="Arial"/>
                <a:cs typeface="Arial"/>
              </a:rPr>
              <a:t>Motor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rotor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bobinado</a:t>
            </a:r>
            <a:r>
              <a:rPr sz="900" spc="1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69" y="5641339"/>
            <a:ext cx="444627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La.discusión.hasta.este.punto.se.ha.centrado.en.los.más. </a:t>
            </a:r>
            <a:r>
              <a:rPr sz="900" spc="60" dirty="0">
                <a:latin typeface="Microsoft Sans Serif"/>
                <a:cs typeface="Microsoft Sans Serif"/>
              </a:rPr>
              <a:t>rotor 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común.de.jaula.de.ardilla..Otro.tipo.de.motores.trifásicos.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motor.de.inducción.es.el.</a:t>
            </a:r>
            <a:r>
              <a:rPr sz="900" b="1" spc="25" dirty="0">
                <a:latin typeface="Arial"/>
                <a:cs typeface="Arial"/>
              </a:rPr>
              <a:t>motor de </a:t>
            </a:r>
            <a:r>
              <a:rPr sz="900" b="1" spc="40" dirty="0">
                <a:latin typeface="Arial"/>
                <a:cs typeface="Arial"/>
              </a:rPr>
              <a:t>rotor </a:t>
            </a:r>
            <a:r>
              <a:rPr sz="900" b="1" spc="20" dirty="0">
                <a:latin typeface="Arial"/>
                <a:cs typeface="Arial"/>
              </a:rPr>
              <a:t>bobinado</a:t>
            </a:r>
            <a:r>
              <a:rPr sz="900" spc="20" dirty="0">
                <a:latin typeface="Microsoft Sans Serif"/>
                <a:cs typeface="Microsoft Sans Serif"/>
              </a:rPr>
              <a:t>..Una.gran.diferencia. </a:t>
            </a:r>
            <a:r>
              <a:rPr sz="900" spc="25" dirty="0">
                <a:latin typeface="Microsoft Sans Serif"/>
                <a:cs typeface="Microsoft Sans Serif"/>
              </a:rPr>
              <a:t> entre.el.motor.de.rotor.devanado.y.el.rotor.de.jaula.de.ardilla.es.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que.los.conductores.del.rotor.devanado.constan.de.bobinas.devanadas.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40" dirty="0">
                <a:latin typeface="Microsoft Sans Serif"/>
                <a:cs typeface="Microsoft Sans Serif"/>
              </a:rPr>
              <a:t>lugar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barras..Estas.bobinas.están.conectadas.mediante.anillos.deslizantes.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y.escobillas.a.las.resistencias.variables.externas..El.giro.magnético.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campo.induce.un.voltaje.en.los.devanados.del.rotor..Aumentando.la.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la.resistencia.de.los.devanados.del.rotor.hace.que.fluya.menos.corriente. </a:t>
            </a:r>
            <a:r>
              <a:rPr sz="900" spc="25" dirty="0">
                <a:latin typeface="Microsoft Sans Serif"/>
                <a:cs typeface="Microsoft Sans Serif"/>
              </a:rPr>
              <a:t> en.los.devanados.del.rotor,.disminuyendo.la.velocidad.del.rotor..Disminuyendo.la.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la.resistencia.hace.que.fluya.más.corriente,.aumentando.la.velocidad.del.rotor..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63332" y="1016534"/>
            <a:ext cx="936625" cy="936625"/>
            <a:chOff x="3108731" y="1016533"/>
            <a:chExt cx="936625" cy="936625"/>
          </a:xfrm>
        </p:grpSpPr>
        <p:sp>
          <p:nvSpPr>
            <p:cNvPr id="3" name="object 3"/>
            <p:cNvSpPr/>
            <p:nvPr/>
          </p:nvSpPr>
          <p:spPr>
            <a:xfrm>
              <a:off x="3115081" y="1022883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461822" y="0"/>
                  </a:moveTo>
                  <a:lnTo>
                    <a:pt x="414602" y="2384"/>
                  </a:lnTo>
                  <a:lnTo>
                    <a:pt x="368746" y="9382"/>
                  </a:lnTo>
                  <a:lnTo>
                    <a:pt x="324487" y="20762"/>
                  </a:lnTo>
                  <a:lnTo>
                    <a:pt x="282056" y="36292"/>
                  </a:lnTo>
                  <a:lnTo>
                    <a:pt x="241686" y="55740"/>
                  </a:lnTo>
                  <a:lnTo>
                    <a:pt x="203609" y="78873"/>
                  </a:lnTo>
                  <a:lnTo>
                    <a:pt x="168056" y="105459"/>
                  </a:lnTo>
                  <a:lnTo>
                    <a:pt x="135261" y="135266"/>
                  </a:lnTo>
                  <a:lnTo>
                    <a:pt x="105454" y="168062"/>
                  </a:lnTo>
                  <a:lnTo>
                    <a:pt x="78869" y="203614"/>
                  </a:lnTo>
                  <a:lnTo>
                    <a:pt x="55737" y="241692"/>
                  </a:lnTo>
                  <a:lnTo>
                    <a:pt x="36291" y="282062"/>
                  </a:lnTo>
                  <a:lnTo>
                    <a:pt x="20761" y="324492"/>
                  </a:lnTo>
                  <a:lnTo>
                    <a:pt x="9382" y="368750"/>
                  </a:lnTo>
                  <a:lnTo>
                    <a:pt x="2384" y="414604"/>
                  </a:lnTo>
                  <a:lnTo>
                    <a:pt x="0" y="461822"/>
                  </a:lnTo>
                  <a:lnTo>
                    <a:pt x="2384" y="509040"/>
                  </a:lnTo>
                  <a:lnTo>
                    <a:pt x="9382" y="554895"/>
                  </a:lnTo>
                  <a:lnTo>
                    <a:pt x="20761" y="599153"/>
                  </a:lnTo>
                  <a:lnTo>
                    <a:pt x="36291" y="641583"/>
                  </a:lnTo>
                  <a:lnTo>
                    <a:pt x="55737" y="681953"/>
                  </a:lnTo>
                  <a:lnTo>
                    <a:pt x="78869" y="720030"/>
                  </a:lnTo>
                  <a:lnTo>
                    <a:pt x="105454" y="755583"/>
                  </a:lnTo>
                  <a:lnTo>
                    <a:pt x="135261" y="788379"/>
                  </a:lnTo>
                  <a:lnTo>
                    <a:pt x="168056" y="818186"/>
                  </a:lnTo>
                  <a:lnTo>
                    <a:pt x="203609" y="844772"/>
                  </a:lnTo>
                  <a:lnTo>
                    <a:pt x="241686" y="867905"/>
                  </a:lnTo>
                  <a:lnTo>
                    <a:pt x="282056" y="887352"/>
                  </a:lnTo>
                  <a:lnTo>
                    <a:pt x="324487" y="902882"/>
                  </a:lnTo>
                  <a:lnTo>
                    <a:pt x="368746" y="914262"/>
                  </a:lnTo>
                  <a:lnTo>
                    <a:pt x="414602" y="921261"/>
                  </a:lnTo>
                  <a:lnTo>
                    <a:pt x="461822" y="923645"/>
                  </a:lnTo>
                  <a:lnTo>
                    <a:pt x="509040" y="921261"/>
                  </a:lnTo>
                  <a:lnTo>
                    <a:pt x="554895" y="914262"/>
                  </a:lnTo>
                  <a:lnTo>
                    <a:pt x="599153" y="902882"/>
                  </a:lnTo>
                  <a:lnTo>
                    <a:pt x="641583" y="887352"/>
                  </a:lnTo>
                  <a:lnTo>
                    <a:pt x="681953" y="867905"/>
                  </a:lnTo>
                  <a:lnTo>
                    <a:pt x="720030" y="844772"/>
                  </a:lnTo>
                  <a:lnTo>
                    <a:pt x="755583" y="818186"/>
                  </a:lnTo>
                  <a:lnTo>
                    <a:pt x="788379" y="788379"/>
                  </a:lnTo>
                  <a:lnTo>
                    <a:pt x="818186" y="755583"/>
                  </a:lnTo>
                  <a:lnTo>
                    <a:pt x="844772" y="720030"/>
                  </a:lnTo>
                  <a:lnTo>
                    <a:pt x="867905" y="681953"/>
                  </a:lnTo>
                  <a:lnTo>
                    <a:pt x="887352" y="641583"/>
                  </a:lnTo>
                  <a:lnTo>
                    <a:pt x="902882" y="599153"/>
                  </a:lnTo>
                  <a:lnTo>
                    <a:pt x="914262" y="554895"/>
                  </a:lnTo>
                  <a:lnTo>
                    <a:pt x="921261" y="509040"/>
                  </a:lnTo>
                  <a:lnTo>
                    <a:pt x="923645" y="461822"/>
                  </a:lnTo>
                  <a:lnTo>
                    <a:pt x="921261" y="414604"/>
                  </a:lnTo>
                  <a:lnTo>
                    <a:pt x="914262" y="368750"/>
                  </a:lnTo>
                  <a:lnTo>
                    <a:pt x="902882" y="324492"/>
                  </a:lnTo>
                  <a:lnTo>
                    <a:pt x="887352" y="282062"/>
                  </a:lnTo>
                  <a:lnTo>
                    <a:pt x="867905" y="241692"/>
                  </a:lnTo>
                  <a:lnTo>
                    <a:pt x="844772" y="203614"/>
                  </a:lnTo>
                  <a:lnTo>
                    <a:pt x="818186" y="168062"/>
                  </a:lnTo>
                  <a:lnTo>
                    <a:pt x="788379" y="135266"/>
                  </a:lnTo>
                  <a:lnTo>
                    <a:pt x="755583" y="105459"/>
                  </a:lnTo>
                  <a:lnTo>
                    <a:pt x="720030" y="78873"/>
                  </a:lnTo>
                  <a:lnTo>
                    <a:pt x="681953" y="55740"/>
                  </a:lnTo>
                  <a:lnTo>
                    <a:pt x="641583" y="36292"/>
                  </a:lnTo>
                  <a:lnTo>
                    <a:pt x="599153" y="20762"/>
                  </a:lnTo>
                  <a:lnTo>
                    <a:pt x="554895" y="9382"/>
                  </a:lnTo>
                  <a:lnTo>
                    <a:pt x="509040" y="2384"/>
                  </a:lnTo>
                  <a:lnTo>
                    <a:pt x="461822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15081" y="1022883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461822" y="0"/>
                  </a:moveTo>
                  <a:lnTo>
                    <a:pt x="509040" y="2384"/>
                  </a:lnTo>
                  <a:lnTo>
                    <a:pt x="554895" y="9382"/>
                  </a:lnTo>
                  <a:lnTo>
                    <a:pt x="599153" y="20762"/>
                  </a:lnTo>
                  <a:lnTo>
                    <a:pt x="641583" y="36292"/>
                  </a:lnTo>
                  <a:lnTo>
                    <a:pt x="681953" y="55740"/>
                  </a:lnTo>
                  <a:lnTo>
                    <a:pt x="720030" y="78873"/>
                  </a:lnTo>
                  <a:lnTo>
                    <a:pt x="755583" y="105459"/>
                  </a:lnTo>
                  <a:lnTo>
                    <a:pt x="788379" y="135266"/>
                  </a:lnTo>
                  <a:lnTo>
                    <a:pt x="818186" y="168062"/>
                  </a:lnTo>
                  <a:lnTo>
                    <a:pt x="844772" y="203614"/>
                  </a:lnTo>
                  <a:lnTo>
                    <a:pt x="867905" y="241692"/>
                  </a:lnTo>
                  <a:lnTo>
                    <a:pt x="887352" y="282062"/>
                  </a:lnTo>
                  <a:lnTo>
                    <a:pt x="902882" y="324492"/>
                  </a:lnTo>
                  <a:lnTo>
                    <a:pt x="914262" y="368750"/>
                  </a:lnTo>
                  <a:lnTo>
                    <a:pt x="921261" y="414604"/>
                  </a:lnTo>
                  <a:lnTo>
                    <a:pt x="923645" y="461822"/>
                  </a:lnTo>
                  <a:lnTo>
                    <a:pt x="921261" y="509040"/>
                  </a:lnTo>
                  <a:lnTo>
                    <a:pt x="914262" y="554895"/>
                  </a:lnTo>
                  <a:lnTo>
                    <a:pt x="902882" y="599153"/>
                  </a:lnTo>
                  <a:lnTo>
                    <a:pt x="887352" y="641583"/>
                  </a:lnTo>
                  <a:lnTo>
                    <a:pt x="867905" y="681953"/>
                  </a:lnTo>
                  <a:lnTo>
                    <a:pt x="844772" y="720030"/>
                  </a:lnTo>
                  <a:lnTo>
                    <a:pt x="818186" y="755583"/>
                  </a:lnTo>
                  <a:lnTo>
                    <a:pt x="788379" y="788379"/>
                  </a:lnTo>
                  <a:lnTo>
                    <a:pt x="755583" y="818186"/>
                  </a:lnTo>
                  <a:lnTo>
                    <a:pt x="720030" y="844772"/>
                  </a:lnTo>
                  <a:lnTo>
                    <a:pt x="681953" y="867905"/>
                  </a:lnTo>
                  <a:lnTo>
                    <a:pt x="641583" y="887352"/>
                  </a:lnTo>
                  <a:lnTo>
                    <a:pt x="599153" y="902882"/>
                  </a:lnTo>
                  <a:lnTo>
                    <a:pt x="554895" y="914262"/>
                  </a:lnTo>
                  <a:lnTo>
                    <a:pt x="509040" y="921261"/>
                  </a:lnTo>
                  <a:lnTo>
                    <a:pt x="461822" y="923645"/>
                  </a:lnTo>
                  <a:lnTo>
                    <a:pt x="414602" y="921261"/>
                  </a:lnTo>
                  <a:lnTo>
                    <a:pt x="368746" y="914262"/>
                  </a:lnTo>
                  <a:lnTo>
                    <a:pt x="324487" y="902882"/>
                  </a:lnTo>
                  <a:lnTo>
                    <a:pt x="282056" y="887352"/>
                  </a:lnTo>
                  <a:lnTo>
                    <a:pt x="241686" y="867905"/>
                  </a:lnTo>
                  <a:lnTo>
                    <a:pt x="203609" y="844772"/>
                  </a:lnTo>
                  <a:lnTo>
                    <a:pt x="168056" y="818186"/>
                  </a:lnTo>
                  <a:lnTo>
                    <a:pt x="135261" y="788379"/>
                  </a:lnTo>
                  <a:lnTo>
                    <a:pt x="105454" y="755583"/>
                  </a:lnTo>
                  <a:lnTo>
                    <a:pt x="78869" y="720030"/>
                  </a:lnTo>
                  <a:lnTo>
                    <a:pt x="55737" y="681953"/>
                  </a:lnTo>
                  <a:lnTo>
                    <a:pt x="36291" y="641583"/>
                  </a:lnTo>
                  <a:lnTo>
                    <a:pt x="20761" y="599153"/>
                  </a:lnTo>
                  <a:lnTo>
                    <a:pt x="9382" y="554895"/>
                  </a:lnTo>
                  <a:lnTo>
                    <a:pt x="2384" y="509040"/>
                  </a:lnTo>
                  <a:lnTo>
                    <a:pt x="0" y="461822"/>
                  </a:lnTo>
                  <a:lnTo>
                    <a:pt x="2384" y="414604"/>
                  </a:lnTo>
                  <a:lnTo>
                    <a:pt x="9382" y="368750"/>
                  </a:lnTo>
                  <a:lnTo>
                    <a:pt x="20761" y="324492"/>
                  </a:lnTo>
                  <a:lnTo>
                    <a:pt x="36291" y="282062"/>
                  </a:lnTo>
                  <a:lnTo>
                    <a:pt x="55737" y="241692"/>
                  </a:lnTo>
                  <a:lnTo>
                    <a:pt x="78869" y="203614"/>
                  </a:lnTo>
                  <a:lnTo>
                    <a:pt x="105454" y="168062"/>
                  </a:lnTo>
                  <a:lnTo>
                    <a:pt x="135261" y="135266"/>
                  </a:lnTo>
                  <a:lnTo>
                    <a:pt x="168056" y="105459"/>
                  </a:lnTo>
                  <a:lnTo>
                    <a:pt x="203609" y="78873"/>
                  </a:lnTo>
                  <a:lnTo>
                    <a:pt x="241686" y="55740"/>
                  </a:lnTo>
                  <a:lnTo>
                    <a:pt x="282056" y="36292"/>
                  </a:lnTo>
                  <a:lnTo>
                    <a:pt x="324487" y="20762"/>
                  </a:lnTo>
                  <a:lnTo>
                    <a:pt x="368746" y="9382"/>
                  </a:lnTo>
                  <a:lnTo>
                    <a:pt x="414602" y="2384"/>
                  </a:lnTo>
                  <a:lnTo>
                    <a:pt x="46182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348979" y="1279259"/>
            <a:ext cx="94615" cy="401955"/>
            <a:chOff x="4294378" y="1279258"/>
            <a:chExt cx="94615" cy="401955"/>
          </a:xfrm>
        </p:grpSpPr>
        <p:sp>
          <p:nvSpPr>
            <p:cNvPr id="6" name="object 6"/>
            <p:cNvSpPr/>
            <p:nvPr/>
          </p:nvSpPr>
          <p:spPr>
            <a:xfrm>
              <a:off x="4300728" y="1285608"/>
              <a:ext cx="81915" cy="389255"/>
            </a:xfrm>
            <a:custGeom>
              <a:avLst/>
              <a:gdLst/>
              <a:ahLst/>
              <a:cxnLst/>
              <a:rect l="l" t="t" r="r" b="b"/>
              <a:pathLst>
                <a:path w="81914" h="389255">
                  <a:moveTo>
                    <a:pt x="81445" y="0"/>
                  </a:moveTo>
                  <a:lnTo>
                    <a:pt x="0" y="0"/>
                  </a:lnTo>
                  <a:lnTo>
                    <a:pt x="0" y="388975"/>
                  </a:lnTo>
                  <a:lnTo>
                    <a:pt x="81445" y="388975"/>
                  </a:lnTo>
                  <a:lnTo>
                    <a:pt x="8144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00728" y="1285608"/>
              <a:ext cx="81915" cy="389255"/>
            </a:xfrm>
            <a:custGeom>
              <a:avLst/>
              <a:gdLst/>
              <a:ahLst/>
              <a:cxnLst/>
              <a:rect l="l" t="t" r="r" b="b"/>
              <a:pathLst>
                <a:path w="81914" h="389255">
                  <a:moveTo>
                    <a:pt x="81445" y="0"/>
                  </a:moveTo>
                  <a:lnTo>
                    <a:pt x="81445" y="388975"/>
                  </a:lnTo>
                  <a:lnTo>
                    <a:pt x="0" y="388975"/>
                  </a:lnTo>
                  <a:lnTo>
                    <a:pt x="0" y="0"/>
                  </a:lnTo>
                  <a:lnTo>
                    <a:pt x="81445" y="0"/>
                  </a:lnTo>
                  <a:close/>
                </a:path>
              </a:pathLst>
            </a:custGeom>
            <a:ln w="12700">
              <a:solidFill>
                <a:srgbClr val="A4A6A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607943" y="1281456"/>
            <a:ext cx="91440" cy="401955"/>
            <a:chOff x="4553343" y="1281455"/>
            <a:chExt cx="91440" cy="401955"/>
          </a:xfrm>
        </p:grpSpPr>
        <p:sp>
          <p:nvSpPr>
            <p:cNvPr id="9" name="object 9"/>
            <p:cNvSpPr/>
            <p:nvPr/>
          </p:nvSpPr>
          <p:spPr>
            <a:xfrm>
              <a:off x="4559693" y="1287805"/>
              <a:ext cx="78740" cy="389255"/>
            </a:xfrm>
            <a:custGeom>
              <a:avLst/>
              <a:gdLst/>
              <a:ahLst/>
              <a:cxnLst/>
              <a:rect l="l" t="t" r="r" b="b"/>
              <a:pathLst>
                <a:path w="78739" h="389255">
                  <a:moveTo>
                    <a:pt x="78676" y="0"/>
                  </a:moveTo>
                  <a:lnTo>
                    <a:pt x="0" y="0"/>
                  </a:lnTo>
                  <a:lnTo>
                    <a:pt x="0" y="388975"/>
                  </a:lnTo>
                  <a:lnTo>
                    <a:pt x="78676" y="388975"/>
                  </a:lnTo>
                  <a:lnTo>
                    <a:pt x="78676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59693" y="1287805"/>
              <a:ext cx="78740" cy="389255"/>
            </a:xfrm>
            <a:custGeom>
              <a:avLst/>
              <a:gdLst/>
              <a:ahLst/>
              <a:cxnLst/>
              <a:rect l="l" t="t" r="r" b="b"/>
              <a:pathLst>
                <a:path w="78739" h="389255">
                  <a:moveTo>
                    <a:pt x="78676" y="0"/>
                  </a:moveTo>
                  <a:lnTo>
                    <a:pt x="78676" y="388975"/>
                  </a:lnTo>
                  <a:lnTo>
                    <a:pt x="0" y="388975"/>
                  </a:lnTo>
                  <a:lnTo>
                    <a:pt x="0" y="0"/>
                  </a:lnTo>
                  <a:lnTo>
                    <a:pt x="78676" y="0"/>
                  </a:lnTo>
                  <a:close/>
                </a:path>
              </a:pathLst>
            </a:custGeom>
            <a:ln w="12700">
              <a:solidFill>
                <a:srgbClr val="A4A6A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871290" y="1283653"/>
            <a:ext cx="88900" cy="401955"/>
            <a:chOff x="4816690" y="1283652"/>
            <a:chExt cx="88900" cy="401955"/>
          </a:xfrm>
        </p:grpSpPr>
        <p:sp>
          <p:nvSpPr>
            <p:cNvPr id="12" name="object 12"/>
            <p:cNvSpPr/>
            <p:nvPr/>
          </p:nvSpPr>
          <p:spPr>
            <a:xfrm>
              <a:off x="4823040" y="1290015"/>
              <a:ext cx="76200" cy="389255"/>
            </a:xfrm>
            <a:custGeom>
              <a:avLst/>
              <a:gdLst/>
              <a:ahLst/>
              <a:cxnLst/>
              <a:rect l="l" t="t" r="r" b="b"/>
              <a:pathLst>
                <a:path w="76200" h="389255">
                  <a:moveTo>
                    <a:pt x="75907" y="0"/>
                  </a:moveTo>
                  <a:lnTo>
                    <a:pt x="0" y="0"/>
                  </a:lnTo>
                  <a:lnTo>
                    <a:pt x="0" y="388962"/>
                  </a:lnTo>
                  <a:lnTo>
                    <a:pt x="75907" y="388962"/>
                  </a:lnTo>
                  <a:lnTo>
                    <a:pt x="7590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23040" y="1290002"/>
              <a:ext cx="76200" cy="389255"/>
            </a:xfrm>
            <a:custGeom>
              <a:avLst/>
              <a:gdLst/>
              <a:ahLst/>
              <a:cxnLst/>
              <a:rect l="l" t="t" r="r" b="b"/>
              <a:pathLst>
                <a:path w="76200" h="389255">
                  <a:moveTo>
                    <a:pt x="75907" y="0"/>
                  </a:moveTo>
                  <a:lnTo>
                    <a:pt x="75907" y="388975"/>
                  </a:lnTo>
                  <a:lnTo>
                    <a:pt x="0" y="388975"/>
                  </a:lnTo>
                  <a:lnTo>
                    <a:pt x="0" y="0"/>
                  </a:lnTo>
                  <a:lnTo>
                    <a:pt x="75907" y="0"/>
                  </a:lnTo>
                  <a:close/>
                </a:path>
              </a:pathLst>
            </a:custGeom>
            <a:ln w="12700">
              <a:solidFill>
                <a:srgbClr val="A4A6A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355455" y="1150354"/>
            <a:ext cx="81915" cy="135255"/>
          </a:xfrm>
          <a:custGeom>
            <a:avLst/>
            <a:gdLst/>
            <a:ahLst/>
            <a:cxnLst/>
            <a:rect l="l" t="t" r="r" b="b"/>
            <a:pathLst>
              <a:path w="81914" h="135255">
                <a:moveTo>
                  <a:pt x="81534" y="0"/>
                </a:moveTo>
                <a:lnTo>
                  <a:pt x="0" y="0"/>
                </a:lnTo>
                <a:lnTo>
                  <a:pt x="0" y="135039"/>
                </a:lnTo>
                <a:lnTo>
                  <a:pt x="81534" y="135039"/>
                </a:lnTo>
                <a:lnTo>
                  <a:pt x="81534" y="0"/>
                </a:lnTo>
                <a:close/>
              </a:path>
            </a:pathLst>
          </a:custGeom>
          <a:solidFill>
            <a:srgbClr val="65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13367" y="1150176"/>
            <a:ext cx="81915" cy="135255"/>
          </a:xfrm>
          <a:custGeom>
            <a:avLst/>
            <a:gdLst/>
            <a:ahLst/>
            <a:cxnLst/>
            <a:rect l="l" t="t" r="r" b="b"/>
            <a:pathLst>
              <a:path w="81914" h="135255">
                <a:moveTo>
                  <a:pt x="81521" y="0"/>
                </a:moveTo>
                <a:lnTo>
                  <a:pt x="0" y="0"/>
                </a:lnTo>
                <a:lnTo>
                  <a:pt x="0" y="135039"/>
                </a:lnTo>
                <a:lnTo>
                  <a:pt x="81521" y="135039"/>
                </a:lnTo>
                <a:lnTo>
                  <a:pt x="81521" y="0"/>
                </a:lnTo>
                <a:close/>
              </a:path>
            </a:pathLst>
          </a:custGeom>
          <a:solidFill>
            <a:srgbClr val="65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875902" y="1153973"/>
            <a:ext cx="81915" cy="135255"/>
          </a:xfrm>
          <a:custGeom>
            <a:avLst/>
            <a:gdLst/>
            <a:ahLst/>
            <a:cxnLst/>
            <a:rect l="l" t="t" r="r" b="b"/>
            <a:pathLst>
              <a:path w="81914" h="135255">
                <a:moveTo>
                  <a:pt x="81521" y="0"/>
                </a:moveTo>
                <a:lnTo>
                  <a:pt x="0" y="0"/>
                </a:lnTo>
                <a:lnTo>
                  <a:pt x="0" y="135051"/>
                </a:lnTo>
                <a:lnTo>
                  <a:pt x="81521" y="135051"/>
                </a:lnTo>
                <a:lnTo>
                  <a:pt x="81521" y="0"/>
                </a:lnTo>
                <a:close/>
              </a:path>
            </a:pathLst>
          </a:custGeom>
          <a:solidFill>
            <a:srgbClr val="65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69682" y="1022578"/>
            <a:ext cx="923925" cy="924560"/>
          </a:xfrm>
          <a:custGeom>
            <a:avLst/>
            <a:gdLst/>
            <a:ahLst/>
            <a:cxnLst/>
            <a:rect l="l" t="t" r="r" b="b"/>
            <a:pathLst>
              <a:path w="923925" h="924560">
                <a:moveTo>
                  <a:pt x="461200" y="463676"/>
                </a:moveTo>
                <a:lnTo>
                  <a:pt x="459346" y="385927"/>
                </a:lnTo>
                <a:lnTo>
                  <a:pt x="489021" y="364305"/>
                </a:lnTo>
                <a:lnTo>
                  <a:pt x="498913" y="344360"/>
                </a:lnTo>
                <a:lnTo>
                  <a:pt x="489021" y="326148"/>
                </a:lnTo>
                <a:lnTo>
                  <a:pt x="459346" y="309727"/>
                </a:lnTo>
                <a:lnTo>
                  <a:pt x="488266" y="288903"/>
                </a:lnTo>
                <a:lnTo>
                  <a:pt x="498216" y="269006"/>
                </a:lnTo>
                <a:lnTo>
                  <a:pt x="489194" y="250036"/>
                </a:lnTo>
                <a:lnTo>
                  <a:pt x="461200" y="231990"/>
                </a:lnTo>
                <a:lnTo>
                  <a:pt x="492709" y="209715"/>
                </a:lnTo>
                <a:lnTo>
                  <a:pt x="498101" y="190071"/>
                </a:lnTo>
                <a:lnTo>
                  <a:pt x="484580" y="172337"/>
                </a:lnTo>
                <a:lnTo>
                  <a:pt x="459346" y="155790"/>
                </a:lnTo>
                <a:lnTo>
                  <a:pt x="491105" y="134788"/>
                </a:lnTo>
                <a:lnTo>
                  <a:pt x="499146" y="114796"/>
                </a:lnTo>
                <a:lnTo>
                  <a:pt x="487287" y="95788"/>
                </a:lnTo>
                <a:lnTo>
                  <a:pt x="459346" y="77736"/>
                </a:lnTo>
                <a:lnTo>
                  <a:pt x="461200" y="0"/>
                </a:lnTo>
              </a:path>
              <a:path w="923925" h="924560">
                <a:moveTo>
                  <a:pt x="461822" y="463981"/>
                </a:moveTo>
                <a:lnTo>
                  <a:pt x="395427" y="504456"/>
                </a:lnTo>
                <a:lnTo>
                  <a:pt x="361859" y="489571"/>
                </a:lnTo>
                <a:lnTo>
                  <a:pt x="339637" y="490978"/>
                </a:lnTo>
                <a:lnTo>
                  <a:pt x="328809" y="508650"/>
                </a:lnTo>
                <a:lnTo>
                  <a:pt x="329425" y="542556"/>
                </a:lnTo>
                <a:lnTo>
                  <a:pt x="296933" y="527919"/>
                </a:lnTo>
                <a:lnTo>
                  <a:pt x="274726" y="529250"/>
                </a:lnTo>
                <a:lnTo>
                  <a:pt x="262806" y="546550"/>
                </a:lnTo>
                <a:lnTo>
                  <a:pt x="261175" y="579818"/>
                </a:lnTo>
                <a:lnTo>
                  <a:pt x="226126" y="563670"/>
                </a:lnTo>
                <a:lnTo>
                  <a:pt x="206417" y="568821"/>
                </a:lnTo>
                <a:lnTo>
                  <a:pt x="197822" y="589396"/>
                </a:lnTo>
                <a:lnTo>
                  <a:pt x="196113" y="619518"/>
                </a:lnTo>
                <a:lnTo>
                  <a:pt x="162045" y="602522"/>
                </a:lnTo>
                <a:lnTo>
                  <a:pt x="140714" y="605556"/>
                </a:lnTo>
                <a:lnTo>
                  <a:pt x="130181" y="625328"/>
                </a:lnTo>
                <a:lnTo>
                  <a:pt x="128511" y="658545"/>
                </a:lnTo>
                <a:lnTo>
                  <a:pt x="60261" y="695820"/>
                </a:lnTo>
              </a:path>
              <a:path w="923925" h="924560">
                <a:moveTo>
                  <a:pt x="461822" y="463676"/>
                </a:moveTo>
                <a:lnTo>
                  <a:pt x="530072" y="500938"/>
                </a:lnTo>
                <a:lnTo>
                  <a:pt x="533959" y="537447"/>
                </a:lnTo>
                <a:lnTo>
                  <a:pt x="546288" y="555988"/>
                </a:lnTo>
                <a:lnTo>
                  <a:pt x="567007" y="556529"/>
                </a:lnTo>
                <a:lnTo>
                  <a:pt x="596061" y="539038"/>
                </a:lnTo>
                <a:lnTo>
                  <a:pt x="599633" y="574500"/>
                </a:lnTo>
                <a:lnTo>
                  <a:pt x="611890" y="593066"/>
                </a:lnTo>
                <a:lnTo>
                  <a:pt x="632832" y="594736"/>
                </a:lnTo>
                <a:lnTo>
                  <a:pt x="662457" y="579513"/>
                </a:lnTo>
                <a:lnTo>
                  <a:pt x="665996" y="617942"/>
                </a:lnTo>
                <a:lnTo>
                  <a:pt x="680310" y="632434"/>
                </a:lnTo>
                <a:lnTo>
                  <a:pt x="702430" y="629591"/>
                </a:lnTo>
                <a:lnTo>
                  <a:pt x="729386" y="616013"/>
                </a:lnTo>
                <a:lnTo>
                  <a:pt x="731694" y="654011"/>
                </a:lnTo>
                <a:lnTo>
                  <a:pt x="744983" y="670969"/>
                </a:lnTo>
                <a:lnTo>
                  <a:pt x="767371" y="670205"/>
                </a:lnTo>
                <a:lnTo>
                  <a:pt x="796975" y="655040"/>
                </a:lnTo>
                <a:lnTo>
                  <a:pt x="863371" y="695515"/>
                </a:lnTo>
              </a:path>
              <a:path w="923925" h="924560">
                <a:moveTo>
                  <a:pt x="461822" y="304"/>
                </a:moveTo>
                <a:lnTo>
                  <a:pt x="509040" y="2689"/>
                </a:lnTo>
                <a:lnTo>
                  <a:pt x="554895" y="9687"/>
                </a:lnTo>
                <a:lnTo>
                  <a:pt x="599153" y="21067"/>
                </a:lnTo>
                <a:lnTo>
                  <a:pt x="641583" y="36597"/>
                </a:lnTo>
                <a:lnTo>
                  <a:pt x="681953" y="56045"/>
                </a:lnTo>
                <a:lnTo>
                  <a:pt x="720030" y="79177"/>
                </a:lnTo>
                <a:lnTo>
                  <a:pt x="755583" y="105763"/>
                </a:lnTo>
                <a:lnTo>
                  <a:pt x="788379" y="135570"/>
                </a:lnTo>
                <a:lnTo>
                  <a:pt x="818186" y="168366"/>
                </a:lnTo>
                <a:lnTo>
                  <a:pt x="844772" y="203919"/>
                </a:lnTo>
                <a:lnTo>
                  <a:pt x="867905" y="241997"/>
                </a:lnTo>
                <a:lnTo>
                  <a:pt x="887352" y="282366"/>
                </a:lnTo>
                <a:lnTo>
                  <a:pt x="902882" y="324796"/>
                </a:lnTo>
                <a:lnTo>
                  <a:pt x="914262" y="369055"/>
                </a:lnTo>
                <a:lnTo>
                  <a:pt x="921261" y="414909"/>
                </a:lnTo>
                <a:lnTo>
                  <a:pt x="923645" y="462127"/>
                </a:lnTo>
                <a:lnTo>
                  <a:pt x="921261" y="509345"/>
                </a:lnTo>
                <a:lnTo>
                  <a:pt x="914262" y="555199"/>
                </a:lnTo>
                <a:lnTo>
                  <a:pt x="902882" y="599458"/>
                </a:lnTo>
                <a:lnTo>
                  <a:pt x="887352" y="641888"/>
                </a:lnTo>
                <a:lnTo>
                  <a:pt x="867905" y="682258"/>
                </a:lnTo>
                <a:lnTo>
                  <a:pt x="844772" y="720335"/>
                </a:lnTo>
                <a:lnTo>
                  <a:pt x="818186" y="755888"/>
                </a:lnTo>
                <a:lnTo>
                  <a:pt x="788379" y="788684"/>
                </a:lnTo>
                <a:lnTo>
                  <a:pt x="755583" y="818491"/>
                </a:lnTo>
                <a:lnTo>
                  <a:pt x="720030" y="845077"/>
                </a:lnTo>
                <a:lnTo>
                  <a:pt x="681953" y="868210"/>
                </a:lnTo>
                <a:lnTo>
                  <a:pt x="641583" y="887657"/>
                </a:lnTo>
                <a:lnTo>
                  <a:pt x="599153" y="903187"/>
                </a:lnTo>
                <a:lnTo>
                  <a:pt x="554895" y="914567"/>
                </a:lnTo>
                <a:lnTo>
                  <a:pt x="509040" y="921566"/>
                </a:lnTo>
                <a:lnTo>
                  <a:pt x="461822" y="923950"/>
                </a:lnTo>
                <a:lnTo>
                  <a:pt x="414602" y="921566"/>
                </a:lnTo>
                <a:lnTo>
                  <a:pt x="368746" y="914567"/>
                </a:lnTo>
                <a:lnTo>
                  <a:pt x="324487" y="903187"/>
                </a:lnTo>
                <a:lnTo>
                  <a:pt x="282056" y="887657"/>
                </a:lnTo>
                <a:lnTo>
                  <a:pt x="241686" y="868210"/>
                </a:lnTo>
                <a:lnTo>
                  <a:pt x="203609" y="845077"/>
                </a:lnTo>
                <a:lnTo>
                  <a:pt x="168056" y="818491"/>
                </a:lnTo>
                <a:lnTo>
                  <a:pt x="135261" y="788684"/>
                </a:lnTo>
                <a:lnTo>
                  <a:pt x="105454" y="755888"/>
                </a:lnTo>
                <a:lnTo>
                  <a:pt x="78869" y="720335"/>
                </a:lnTo>
                <a:lnTo>
                  <a:pt x="55737" y="682258"/>
                </a:lnTo>
                <a:lnTo>
                  <a:pt x="36291" y="641888"/>
                </a:lnTo>
                <a:lnTo>
                  <a:pt x="20761" y="599458"/>
                </a:lnTo>
                <a:lnTo>
                  <a:pt x="9382" y="555199"/>
                </a:lnTo>
                <a:lnTo>
                  <a:pt x="2384" y="509345"/>
                </a:lnTo>
                <a:lnTo>
                  <a:pt x="0" y="462127"/>
                </a:lnTo>
                <a:lnTo>
                  <a:pt x="2384" y="414909"/>
                </a:lnTo>
                <a:lnTo>
                  <a:pt x="9382" y="369055"/>
                </a:lnTo>
                <a:lnTo>
                  <a:pt x="20761" y="324796"/>
                </a:lnTo>
                <a:lnTo>
                  <a:pt x="36291" y="282366"/>
                </a:lnTo>
                <a:lnTo>
                  <a:pt x="55737" y="241997"/>
                </a:lnTo>
                <a:lnTo>
                  <a:pt x="78869" y="203919"/>
                </a:lnTo>
                <a:lnTo>
                  <a:pt x="105454" y="168366"/>
                </a:lnTo>
                <a:lnTo>
                  <a:pt x="135261" y="135570"/>
                </a:lnTo>
                <a:lnTo>
                  <a:pt x="168056" y="105763"/>
                </a:lnTo>
                <a:lnTo>
                  <a:pt x="203609" y="79177"/>
                </a:lnTo>
                <a:lnTo>
                  <a:pt x="241686" y="56045"/>
                </a:lnTo>
                <a:lnTo>
                  <a:pt x="282056" y="36597"/>
                </a:lnTo>
                <a:lnTo>
                  <a:pt x="324487" y="21067"/>
                </a:lnTo>
                <a:lnTo>
                  <a:pt x="368746" y="9687"/>
                </a:lnTo>
                <a:lnTo>
                  <a:pt x="414602" y="2689"/>
                </a:lnTo>
                <a:lnTo>
                  <a:pt x="461822" y="30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0329455" y="1140880"/>
            <a:ext cx="1027430" cy="687705"/>
            <a:chOff x="5274855" y="1140879"/>
            <a:chExt cx="1027430" cy="687705"/>
          </a:xfrm>
        </p:grpSpPr>
        <p:sp>
          <p:nvSpPr>
            <p:cNvPr id="19" name="object 19"/>
            <p:cNvSpPr/>
            <p:nvPr/>
          </p:nvSpPr>
          <p:spPr>
            <a:xfrm>
              <a:off x="5311304" y="1511566"/>
              <a:ext cx="960119" cy="2540"/>
            </a:xfrm>
            <a:custGeom>
              <a:avLst/>
              <a:gdLst/>
              <a:ahLst/>
              <a:cxnLst/>
              <a:rect l="l" t="t" r="r" b="b"/>
              <a:pathLst>
                <a:path w="960120" h="2540">
                  <a:moveTo>
                    <a:pt x="0" y="0"/>
                  </a:moveTo>
                  <a:lnTo>
                    <a:pt x="959992" y="2108"/>
                  </a:lnTo>
                </a:path>
              </a:pathLst>
            </a:custGeom>
            <a:ln w="127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81205" y="1147229"/>
              <a:ext cx="1014730" cy="675005"/>
            </a:xfrm>
            <a:custGeom>
              <a:avLst/>
              <a:gdLst/>
              <a:ahLst/>
              <a:cxnLst/>
              <a:rect l="l" t="t" r="r" b="b"/>
              <a:pathLst>
                <a:path w="1014729" h="675005">
                  <a:moveTo>
                    <a:pt x="528370" y="674865"/>
                  </a:moveTo>
                  <a:lnTo>
                    <a:pt x="528370" y="552157"/>
                  </a:lnTo>
                  <a:lnTo>
                    <a:pt x="467017" y="490804"/>
                  </a:lnTo>
                  <a:lnTo>
                    <a:pt x="528370" y="429450"/>
                  </a:lnTo>
                  <a:lnTo>
                    <a:pt x="467017" y="368096"/>
                  </a:lnTo>
                  <a:lnTo>
                    <a:pt x="528370" y="306755"/>
                  </a:lnTo>
                  <a:lnTo>
                    <a:pt x="467017" y="245402"/>
                  </a:lnTo>
                  <a:lnTo>
                    <a:pt x="528370" y="184048"/>
                  </a:lnTo>
                  <a:lnTo>
                    <a:pt x="467017" y="122707"/>
                  </a:lnTo>
                  <a:lnTo>
                    <a:pt x="467017" y="0"/>
                  </a:lnTo>
                </a:path>
                <a:path w="1014729" h="675005">
                  <a:moveTo>
                    <a:pt x="61353" y="674865"/>
                  </a:moveTo>
                  <a:lnTo>
                    <a:pt x="61353" y="552157"/>
                  </a:lnTo>
                  <a:lnTo>
                    <a:pt x="0" y="490804"/>
                  </a:lnTo>
                  <a:lnTo>
                    <a:pt x="61353" y="429450"/>
                  </a:lnTo>
                  <a:lnTo>
                    <a:pt x="0" y="368096"/>
                  </a:lnTo>
                  <a:lnTo>
                    <a:pt x="61353" y="306755"/>
                  </a:lnTo>
                  <a:lnTo>
                    <a:pt x="0" y="245402"/>
                  </a:lnTo>
                  <a:lnTo>
                    <a:pt x="61353" y="184048"/>
                  </a:lnTo>
                  <a:lnTo>
                    <a:pt x="0" y="122707"/>
                  </a:lnTo>
                  <a:lnTo>
                    <a:pt x="0" y="0"/>
                  </a:lnTo>
                </a:path>
                <a:path w="1014729" h="675005">
                  <a:moveTo>
                    <a:pt x="1014501" y="674865"/>
                  </a:moveTo>
                  <a:lnTo>
                    <a:pt x="1014501" y="552157"/>
                  </a:lnTo>
                  <a:lnTo>
                    <a:pt x="953147" y="490804"/>
                  </a:lnTo>
                  <a:lnTo>
                    <a:pt x="1014501" y="429450"/>
                  </a:lnTo>
                  <a:lnTo>
                    <a:pt x="953147" y="368096"/>
                  </a:lnTo>
                  <a:lnTo>
                    <a:pt x="1014501" y="306755"/>
                  </a:lnTo>
                  <a:lnTo>
                    <a:pt x="953147" y="245402"/>
                  </a:lnTo>
                  <a:lnTo>
                    <a:pt x="1014501" y="184048"/>
                  </a:lnTo>
                  <a:lnTo>
                    <a:pt x="953147" y="122707"/>
                  </a:lnTo>
                  <a:lnTo>
                    <a:pt x="95314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8232496" y="1480997"/>
            <a:ext cx="1378585" cy="577850"/>
          </a:xfrm>
          <a:custGeom>
            <a:avLst/>
            <a:gdLst/>
            <a:ahLst/>
            <a:cxnLst/>
            <a:rect l="l" t="t" r="r" b="b"/>
            <a:pathLst>
              <a:path w="1378585" h="577850">
                <a:moveTo>
                  <a:pt x="794105" y="237985"/>
                </a:moveTo>
                <a:lnTo>
                  <a:pt x="1039507" y="237159"/>
                </a:lnTo>
                <a:lnTo>
                  <a:pt x="1043622" y="0"/>
                </a:lnTo>
                <a:lnTo>
                  <a:pt x="1122908" y="469"/>
                </a:lnTo>
              </a:path>
              <a:path w="1378585" h="577850">
                <a:moveTo>
                  <a:pt x="0" y="237985"/>
                </a:moveTo>
                <a:lnTo>
                  <a:pt x="0" y="577253"/>
                </a:lnTo>
                <a:lnTo>
                  <a:pt x="1305229" y="577253"/>
                </a:lnTo>
                <a:lnTo>
                  <a:pt x="1305229" y="0"/>
                </a:lnTo>
                <a:lnTo>
                  <a:pt x="13785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96158" y="572821"/>
            <a:ext cx="1893570" cy="583565"/>
          </a:xfrm>
          <a:custGeom>
            <a:avLst/>
            <a:gdLst/>
            <a:ahLst/>
            <a:cxnLst/>
            <a:rect l="l" t="t" r="r" b="b"/>
            <a:pathLst>
              <a:path w="1893570" h="583565">
                <a:moveTo>
                  <a:pt x="514743" y="583018"/>
                </a:moveTo>
                <a:lnTo>
                  <a:pt x="514743" y="428205"/>
                </a:lnTo>
                <a:lnTo>
                  <a:pt x="938834" y="428205"/>
                </a:lnTo>
                <a:lnTo>
                  <a:pt x="939673" y="578015"/>
                </a:lnTo>
              </a:path>
              <a:path w="1893570" h="583565">
                <a:moveTo>
                  <a:pt x="259575" y="578624"/>
                </a:moveTo>
                <a:lnTo>
                  <a:pt x="260616" y="214629"/>
                </a:lnTo>
                <a:lnTo>
                  <a:pt x="1405178" y="214629"/>
                </a:lnTo>
                <a:lnTo>
                  <a:pt x="1408163" y="581101"/>
                </a:lnTo>
              </a:path>
              <a:path w="1893570" h="583565">
                <a:moveTo>
                  <a:pt x="0" y="576427"/>
                </a:moveTo>
                <a:lnTo>
                  <a:pt x="0" y="0"/>
                </a:lnTo>
                <a:lnTo>
                  <a:pt x="1892147" y="812"/>
                </a:lnTo>
                <a:lnTo>
                  <a:pt x="1893074" y="5754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93756" y="1819071"/>
            <a:ext cx="969010" cy="0"/>
          </a:xfrm>
          <a:custGeom>
            <a:avLst/>
            <a:gdLst/>
            <a:ahLst/>
            <a:cxnLst/>
            <a:rect l="l" t="t" r="r" b="b"/>
            <a:pathLst>
              <a:path w="969010">
                <a:moveTo>
                  <a:pt x="0" y="0"/>
                </a:moveTo>
                <a:lnTo>
                  <a:pt x="96889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7970432" y="781101"/>
            <a:ext cx="2840355" cy="1403985"/>
            <a:chOff x="2915831" y="781100"/>
            <a:chExt cx="2840355" cy="1403985"/>
          </a:xfrm>
        </p:grpSpPr>
        <p:sp>
          <p:nvSpPr>
            <p:cNvPr id="25" name="object 25"/>
            <p:cNvSpPr/>
            <p:nvPr/>
          </p:nvSpPr>
          <p:spPr>
            <a:xfrm>
              <a:off x="2922181" y="787450"/>
              <a:ext cx="2827655" cy="1391285"/>
            </a:xfrm>
            <a:custGeom>
              <a:avLst/>
              <a:gdLst/>
              <a:ahLst/>
              <a:cxnLst/>
              <a:rect l="l" t="t" r="r" b="b"/>
              <a:pathLst>
                <a:path w="2827654" h="1391285">
                  <a:moveTo>
                    <a:pt x="650557" y="237515"/>
                  </a:moveTo>
                  <a:lnTo>
                    <a:pt x="650557" y="18453"/>
                  </a:lnTo>
                  <a:lnTo>
                    <a:pt x="0" y="18453"/>
                  </a:lnTo>
                  <a:lnTo>
                    <a:pt x="825" y="1391208"/>
                  </a:lnTo>
                  <a:lnTo>
                    <a:pt x="1817446" y="1391208"/>
                  </a:lnTo>
                  <a:lnTo>
                    <a:pt x="1815795" y="695363"/>
                  </a:lnTo>
                  <a:lnTo>
                    <a:pt x="1898980" y="693712"/>
                  </a:lnTo>
                </a:path>
                <a:path w="2827654" h="1391285">
                  <a:moveTo>
                    <a:pt x="1717662" y="499275"/>
                  </a:moveTo>
                  <a:lnTo>
                    <a:pt x="1717662" y="888263"/>
                  </a:lnTo>
                  <a:lnTo>
                    <a:pt x="1636052" y="888263"/>
                  </a:lnTo>
                  <a:lnTo>
                    <a:pt x="1636052" y="499275"/>
                  </a:lnTo>
                  <a:lnTo>
                    <a:pt x="1717662" y="499275"/>
                  </a:lnTo>
                  <a:close/>
                </a:path>
                <a:path w="2827654" h="1391285">
                  <a:moveTo>
                    <a:pt x="1459992" y="498157"/>
                  </a:moveTo>
                  <a:lnTo>
                    <a:pt x="1459992" y="887133"/>
                  </a:lnTo>
                  <a:lnTo>
                    <a:pt x="1378546" y="887133"/>
                  </a:lnTo>
                  <a:lnTo>
                    <a:pt x="1378546" y="498157"/>
                  </a:lnTo>
                  <a:lnTo>
                    <a:pt x="1459992" y="498157"/>
                  </a:lnTo>
                  <a:close/>
                </a:path>
                <a:path w="2827654" h="1391285">
                  <a:moveTo>
                    <a:pt x="1979510" y="502551"/>
                  </a:moveTo>
                  <a:lnTo>
                    <a:pt x="1979510" y="891527"/>
                  </a:lnTo>
                  <a:lnTo>
                    <a:pt x="1897913" y="891527"/>
                  </a:lnTo>
                  <a:lnTo>
                    <a:pt x="1897913" y="502551"/>
                  </a:lnTo>
                  <a:lnTo>
                    <a:pt x="1979510" y="502551"/>
                  </a:lnTo>
                  <a:close/>
                </a:path>
                <a:path w="2827654" h="1391285">
                  <a:moveTo>
                    <a:pt x="1049820" y="931532"/>
                  </a:moveTo>
                  <a:lnTo>
                    <a:pt x="1295222" y="930706"/>
                  </a:lnTo>
                  <a:lnTo>
                    <a:pt x="1299337" y="693547"/>
                  </a:lnTo>
                  <a:lnTo>
                    <a:pt x="1378623" y="694016"/>
                  </a:lnTo>
                </a:path>
                <a:path w="2827654" h="1391285">
                  <a:moveTo>
                    <a:pt x="255714" y="931532"/>
                  </a:moveTo>
                  <a:lnTo>
                    <a:pt x="255714" y="1270800"/>
                  </a:lnTo>
                  <a:lnTo>
                    <a:pt x="1560944" y="1270800"/>
                  </a:lnTo>
                  <a:lnTo>
                    <a:pt x="1560944" y="693547"/>
                  </a:lnTo>
                  <a:lnTo>
                    <a:pt x="1634223" y="693547"/>
                  </a:lnTo>
                </a:path>
                <a:path w="2827654" h="1391285">
                  <a:moveTo>
                    <a:pt x="1460207" y="362902"/>
                  </a:moveTo>
                  <a:lnTo>
                    <a:pt x="1460207" y="497941"/>
                  </a:lnTo>
                  <a:lnTo>
                    <a:pt x="1378673" y="497941"/>
                  </a:lnTo>
                  <a:lnTo>
                    <a:pt x="1378673" y="362902"/>
                  </a:lnTo>
                  <a:lnTo>
                    <a:pt x="1460207" y="362902"/>
                  </a:lnTo>
                  <a:close/>
                </a:path>
                <a:path w="2827654" h="1391285">
                  <a:moveTo>
                    <a:pt x="1717573" y="362902"/>
                  </a:moveTo>
                  <a:lnTo>
                    <a:pt x="1717573" y="500418"/>
                  </a:lnTo>
                  <a:lnTo>
                    <a:pt x="1636052" y="500418"/>
                  </a:lnTo>
                  <a:lnTo>
                    <a:pt x="1636052" y="362902"/>
                  </a:lnTo>
                  <a:lnTo>
                    <a:pt x="1717573" y="362902"/>
                  </a:lnTo>
                  <a:close/>
                </a:path>
                <a:path w="2827654" h="1391285">
                  <a:moveTo>
                    <a:pt x="1979358" y="367296"/>
                  </a:moveTo>
                  <a:lnTo>
                    <a:pt x="1979358" y="504812"/>
                  </a:lnTo>
                  <a:lnTo>
                    <a:pt x="1897824" y="504812"/>
                  </a:lnTo>
                  <a:lnTo>
                    <a:pt x="1897824" y="367296"/>
                  </a:lnTo>
                  <a:lnTo>
                    <a:pt x="1979358" y="367296"/>
                  </a:lnTo>
                  <a:close/>
                </a:path>
                <a:path w="2827654" h="1391285">
                  <a:moveTo>
                    <a:pt x="1934121" y="368388"/>
                  </a:moveTo>
                  <a:lnTo>
                    <a:pt x="1934121" y="213575"/>
                  </a:lnTo>
                  <a:lnTo>
                    <a:pt x="2358212" y="213575"/>
                  </a:lnTo>
                  <a:lnTo>
                    <a:pt x="2359050" y="363385"/>
                  </a:lnTo>
                </a:path>
                <a:path w="2827654" h="1391285">
                  <a:moveTo>
                    <a:pt x="1678952" y="363994"/>
                  </a:moveTo>
                  <a:lnTo>
                    <a:pt x="1679994" y="0"/>
                  </a:lnTo>
                  <a:lnTo>
                    <a:pt x="2824556" y="0"/>
                  </a:lnTo>
                  <a:lnTo>
                    <a:pt x="2827540" y="36647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50903" y="1366405"/>
              <a:ext cx="40005" cy="43180"/>
            </a:xfrm>
            <a:custGeom>
              <a:avLst/>
              <a:gdLst/>
              <a:ahLst/>
              <a:cxnLst/>
              <a:rect l="l" t="t" r="r" b="b"/>
              <a:pathLst>
                <a:path w="40004" h="43180">
                  <a:moveTo>
                    <a:pt x="36829" y="0"/>
                  </a:moveTo>
                  <a:lnTo>
                    <a:pt x="0" y="21920"/>
                  </a:lnTo>
                  <a:lnTo>
                    <a:pt x="39496" y="42773"/>
                  </a:lnTo>
                  <a:lnTo>
                    <a:pt x="36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33276" y="1396047"/>
              <a:ext cx="139065" cy="262890"/>
            </a:xfrm>
            <a:custGeom>
              <a:avLst/>
              <a:gdLst/>
              <a:ahLst/>
              <a:cxnLst/>
              <a:rect l="l" t="t" r="r" b="b"/>
              <a:pathLst>
                <a:path w="139064" h="262889">
                  <a:moveTo>
                    <a:pt x="138798" y="0"/>
                  </a:moveTo>
                  <a:lnTo>
                    <a:pt x="0" y="26278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0753966" y="1366406"/>
            <a:ext cx="163830" cy="299085"/>
            <a:chOff x="5699366" y="1366405"/>
            <a:chExt cx="163830" cy="299085"/>
          </a:xfrm>
        </p:grpSpPr>
        <p:sp>
          <p:nvSpPr>
            <p:cNvPr id="29" name="object 29"/>
            <p:cNvSpPr/>
            <p:nvPr/>
          </p:nvSpPr>
          <p:spPr>
            <a:xfrm>
              <a:off x="5823343" y="1366405"/>
              <a:ext cx="40005" cy="43180"/>
            </a:xfrm>
            <a:custGeom>
              <a:avLst/>
              <a:gdLst/>
              <a:ahLst/>
              <a:cxnLst/>
              <a:rect l="l" t="t" r="r" b="b"/>
              <a:pathLst>
                <a:path w="40004" h="43180">
                  <a:moveTo>
                    <a:pt x="36829" y="0"/>
                  </a:moveTo>
                  <a:lnTo>
                    <a:pt x="0" y="21920"/>
                  </a:lnTo>
                  <a:lnTo>
                    <a:pt x="39484" y="42773"/>
                  </a:lnTo>
                  <a:lnTo>
                    <a:pt x="368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05716" y="1396047"/>
              <a:ext cx="139065" cy="262890"/>
            </a:xfrm>
            <a:custGeom>
              <a:avLst/>
              <a:gdLst/>
              <a:ahLst/>
              <a:cxnLst/>
              <a:rect l="l" t="t" r="r" b="b"/>
              <a:pathLst>
                <a:path w="139064" h="262889">
                  <a:moveTo>
                    <a:pt x="138798" y="0"/>
                  </a:moveTo>
                  <a:lnTo>
                    <a:pt x="0" y="26278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241659" y="1366406"/>
            <a:ext cx="163830" cy="299085"/>
            <a:chOff x="6187059" y="1366405"/>
            <a:chExt cx="163830" cy="299085"/>
          </a:xfrm>
        </p:grpSpPr>
        <p:sp>
          <p:nvSpPr>
            <p:cNvPr id="32" name="object 32"/>
            <p:cNvSpPr/>
            <p:nvPr/>
          </p:nvSpPr>
          <p:spPr>
            <a:xfrm>
              <a:off x="6311011" y="1366405"/>
              <a:ext cx="40005" cy="43180"/>
            </a:xfrm>
            <a:custGeom>
              <a:avLst/>
              <a:gdLst/>
              <a:ahLst/>
              <a:cxnLst/>
              <a:rect l="l" t="t" r="r" b="b"/>
              <a:pathLst>
                <a:path w="40004" h="43180">
                  <a:moveTo>
                    <a:pt x="36842" y="0"/>
                  </a:moveTo>
                  <a:lnTo>
                    <a:pt x="0" y="21920"/>
                  </a:lnTo>
                  <a:lnTo>
                    <a:pt x="39509" y="42773"/>
                  </a:lnTo>
                  <a:lnTo>
                    <a:pt x="368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93409" y="1396047"/>
              <a:ext cx="139065" cy="262890"/>
            </a:xfrm>
            <a:custGeom>
              <a:avLst/>
              <a:gdLst/>
              <a:ahLst/>
              <a:cxnLst/>
              <a:rect l="l" t="t" r="r" b="b"/>
              <a:pathLst>
                <a:path w="139064" h="262889">
                  <a:moveTo>
                    <a:pt x="138772" y="0"/>
                  </a:moveTo>
                  <a:lnTo>
                    <a:pt x="0" y="26278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9957739" y="1716836"/>
            <a:ext cx="91440" cy="137160"/>
          </a:xfrm>
          <a:custGeom>
            <a:avLst/>
            <a:gdLst/>
            <a:ahLst/>
            <a:cxnLst/>
            <a:rect l="l" t="t" r="r" b="b"/>
            <a:pathLst>
              <a:path w="91439" h="137160">
                <a:moveTo>
                  <a:pt x="0" y="0"/>
                </a:moveTo>
                <a:lnTo>
                  <a:pt x="91427" y="1371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88106" y="1000556"/>
            <a:ext cx="121920" cy="137160"/>
          </a:xfrm>
          <a:custGeom>
            <a:avLst/>
            <a:gdLst/>
            <a:ahLst/>
            <a:cxnLst/>
            <a:rect l="l" t="t" r="r" b="b"/>
            <a:pathLst>
              <a:path w="121920" h="137159">
                <a:moveTo>
                  <a:pt x="121919" y="13715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38527" y="665277"/>
            <a:ext cx="60960" cy="480059"/>
          </a:xfrm>
          <a:custGeom>
            <a:avLst/>
            <a:gdLst/>
            <a:ahLst/>
            <a:cxnLst/>
            <a:rect l="l" t="t" r="r" b="b"/>
            <a:pathLst>
              <a:path w="60960" h="480059">
                <a:moveTo>
                  <a:pt x="0" y="480059"/>
                </a:moveTo>
                <a:lnTo>
                  <a:pt x="6096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581054" y="531925"/>
            <a:ext cx="61404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latin typeface="Microsoft Sans Serif"/>
                <a:cs typeface="Microsoft Sans Serif"/>
              </a:rPr>
              <a:t>rotor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herida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38" name="object 38"/>
          <p:cNvSpPr txBox="1"/>
          <p:nvPr/>
        </p:nvSpPr>
        <p:spPr>
          <a:xfrm>
            <a:off x="8977289" y="864673"/>
            <a:ext cx="274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latin typeface="Microsoft Sans Serif"/>
                <a:cs typeface="Microsoft Sans Serif"/>
              </a:rPr>
              <a:t>Cepillar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851058" y="1873047"/>
            <a:ext cx="16891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latin typeface="Microsoft Sans Serif"/>
                <a:cs typeface="Microsoft Sans Serif"/>
              </a:rPr>
              <a:t>Resistencias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variables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externas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anillo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deslizante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61899" y="2235230"/>
            <a:ext cx="13017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65" dirty="0">
                <a:latin typeface="Arial"/>
                <a:cs typeface="Arial"/>
              </a:rPr>
              <a:t>Motor</a:t>
            </a:r>
            <a:r>
              <a:rPr sz="1150" b="1" spc="-70" dirty="0">
                <a:latin typeface="Arial"/>
                <a:cs typeface="Arial"/>
              </a:rPr>
              <a:t> </a:t>
            </a:r>
            <a:r>
              <a:rPr sz="1150" b="1" spc="5" dirty="0">
                <a:latin typeface="Arial"/>
                <a:cs typeface="Arial"/>
              </a:rPr>
              <a:t>sincrónico</a:t>
            </a:r>
            <a:r>
              <a:rPr sz="1150" spc="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680" y="2221260"/>
            <a:ext cx="4657725" cy="7569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25" dirty="0">
                <a:latin typeface="Microsoft Sans Serif"/>
                <a:cs typeface="Microsoft Sans Serif"/>
              </a:rPr>
              <a:t>Otro.tipo.de.motor.de.CA.trifásico.es.el.</a:t>
            </a:r>
            <a:r>
              <a:rPr sz="900" b="1" spc="25" dirty="0">
                <a:latin typeface="Arial"/>
                <a:cs typeface="Arial"/>
              </a:rPr>
              <a:t>motor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sincrónico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..El.motor.síncrono.no.es.un.motor.de.inducción..Uno. </a:t>
            </a:r>
            <a:r>
              <a:rPr sz="900" spc="30" dirty="0">
                <a:latin typeface="Microsoft Sans Serif"/>
                <a:cs typeface="Microsoft Sans Serif"/>
              </a:rPr>
              <a:t> tipo.de.motor.síncrono.está.construido.algo.como.un.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rotor.de.jaula.de.ardilla..Además.de.las.barras.del.rotor,.los.devanados.de.bobina.son.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730" y="2952781"/>
            <a:ext cx="489775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también.utilizado..Los.devanados.de.la.bobina.están.conectados.a.un.dispositivo.de.CC.ext  </a:t>
            </a:r>
            <a:r>
              <a:rPr sz="900" spc="20" dirty="0">
                <a:latin typeface="Microsoft Sans Serif"/>
                <a:cs typeface="Microsoft Sans Serif"/>
              </a:rPr>
              <a:t>suministro.de.energía.mediante.anillos.deslizantes.y.escobillas..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674370">
              <a:lnSpc>
                <a:spcPct val="109100"/>
              </a:lnSpc>
            </a:pPr>
            <a:r>
              <a:rPr sz="1100" spc="20" dirty="0">
                <a:latin typeface="Microsoft Sans Serif"/>
                <a:cs typeface="Microsoft Sans Serif"/>
              </a:rPr>
              <a:t>Cuando.el.motor.arranca,.se.aplica.energía.CA.al.estator,. 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y.el.motor.síncrono.arranca.como.un.rotor.de.jaula.de.ardilla.. 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Se.aplica.energía.CC.a.las.bobinas.del.rotor.después.de. 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acelerado..Esto.produce.un.fuerte.campo.magnético.constante.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en.el.rotor.que.bloquea.el.rotor.en.paso.con.el.rotor. </a:t>
            </a:r>
            <a:r>
              <a:rPr sz="1100" spc="4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campo.magnético..Por.lo.que.el.rotor.gira.a.velocidad.síncrona,.  </a:t>
            </a:r>
            <a:r>
              <a:rPr sz="1100" spc="30" dirty="0">
                <a:latin typeface="Microsoft Sans Serif"/>
                <a:cs typeface="Microsoft Sans Serif"/>
              </a:rPr>
              <a:t>por.que.este.es.un.motor.síncrono..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3314701"/>
            <a:ext cx="4320540" cy="5400675"/>
            <a:chOff x="2912402" y="3314700"/>
            <a:chExt cx="4320540" cy="5400675"/>
          </a:xfrm>
        </p:grpSpPr>
        <p:sp>
          <p:nvSpPr>
            <p:cNvPr id="3" name="object 3"/>
            <p:cNvSpPr/>
            <p:nvPr/>
          </p:nvSpPr>
          <p:spPr>
            <a:xfrm>
              <a:off x="2918752" y="3321050"/>
              <a:ext cx="4307840" cy="5387975"/>
            </a:xfrm>
            <a:custGeom>
              <a:avLst/>
              <a:gdLst/>
              <a:ahLst/>
              <a:cxnLst/>
              <a:rect l="l" t="t" r="r" b="b"/>
              <a:pathLst>
                <a:path w="4307840" h="5387975">
                  <a:moveTo>
                    <a:pt x="4307293" y="0"/>
                  </a:moveTo>
                  <a:lnTo>
                    <a:pt x="0" y="0"/>
                  </a:lnTo>
                  <a:lnTo>
                    <a:pt x="0" y="5387555"/>
                  </a:lnTo>
                  <a:lnTo>
                    <a:pt x="4307293" y="5387555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3321050"/>
              <a:ext cx="4307840" cy="5387975"/>
            </a:xfrm>
            <a:custGeom>
              <a:avLst/>
              <a:gdLst/>
              <a:ahLst/>
              <a:cxnLst/>
              <a:rect l="l" t="t" r="r" b="b"/>
              <a:pathLst>
                <a:path w="4307840" h="5387975">
                  <a:moveTo>
                    <a:pt x="0" y="0"/>
                  </a:moveTo>
                  <a:lnTo>
                    <a:pt x="0" y="5387555"/>
                  </a:lnTo>
                  <a:lnTo>
                    <a:pt x="4307293" y="5387555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976871" y="1070458"/>
            <a:ext cx="1076325" cy="1076325"/>
            <a:chOff x="2922270" y="1070457"/>
            <a:chExt cx="1076325" cy="1076325"/>
          </a:xfrm>
        </p:grpSpPr>
        <p:sp>
          <p:nvSpPr>
            <p:cNvPr id="6" name="object 6"/>
            <p:cNvSpPr/>
            <p:nvPr/>
          </p:nvSpPr>
          <p:spPr>
            <a:xfrm>
              <a:off x="2922270" y="1070457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538048" y="0"/>
                  </a:moveTo>
                  <a:lnTo>
                    <a:pt x="489075" y="2198"/>
                  </a:lnTo>
                  <a:lnTo>
                    <a:pt x="441333" y="8668"/>
                  </a:lnTo>
                  <a:lnTo>
                    <a:pt x="395014" y="19219"/>
                  </a:lnTo>
                  <a:lnTo>
                    <a:pt x="350306" y="33661"/>
                  </a:lnTo>
                  <a:lnTo>
                    <a:pt x="307400" y="51805"/>
                  </a:lnTo>
                  <a:lnTo>
                    <a:pt x="266485" y="73459"/>
                  </a:lnTo>
                  <a:lnTo>
                    <a:pt x="227752" y="98435"/>
                  </a:lnTo>
                  <a:lnTo>
                    <a:pt x="191391" y="126542"/>
                  </a:lnTo>
                  <a:lnTo>
                    <a:pt x="157591" y="157591"/>
                  </a:lnTo>
                  <a:lnTo>
                    <a:pt x="126542" y="191391"/>
                  </a:lnTo>
                  <a:lnTo>
                    <a:pt x="98435" y="227752"/>
                  </a:lnTo>
                  <a:lnTo>
                    <a:pt x="73459" y="266485"/>
                  </a:lnTo>
                  <a:lnTo>
                    <a:pt x="51805" y="307400"/>
                  </a:lnTo>
                  <a:lnTo>
                    <a:pt x="33661" y="350306"/>
                  </a:lnTo>
                  <a:lnTo>
                    <a:pt x="19219" y="395014"/>
                  </a:lnTo>
                  <a:lnTo>
                    <a:pt x="8668" y="441333"/>
                  </a:lnTo>
                  <a:lnTo>
                    <a:pt x="2198" y="489075"/>
                  </a:lnTo>
                  <a:lnTo>
                    <a:pt x="0" y="538048"/>
                  </a:lnTo>
                  <a:lnTo>
                    <a:pt x="2198" y="587019"/>
                  </a:lnTo>
                  <a:lnTo>
                    <a:pt x="8668" y="634759"/>
                  </a:lnTo>
                  <a:lnTo>
                    <a:pt x="19219" y="681077"/>
                  </a:lnTo>
                  <a:lnTo>
                    <a:pt x="33661" y="725785"/>
                  </a:lnTo>
                  <a:lnTo>
                    <a:pt x="51805" y="768690"/>
                  </a:lnTo>
                  <a:lnTo>
                    <a:pt x="73459" y="809605"/>
                  </a:lnTo>
                  <a:lnTo>
                    <a:pt x="98435" y="848338"/>
                  </a:lnTo>
                  <a:lnTo>
                    <a:pt x="126542" y="884700"/>
                  </a:lnTo>
                  <a:lnTo>
                    <a:pt x="157591" y="918500"/>
                  </a:lnTo>
                  <a:lnTo>
                    <a:pt x="191391" y="949549"/>
                  </a:lnTo>
                  <a:lnTo>
                    <a:pt x="227752" y="977657"/>
                  </a:lnTo>
                  <a:lnTo>
                    <a:pt x="266485" y="1002633"/>
                  </a:lnTo>
                  <a:lnTo>
                    <a:pt x="307400" y="1024289"/>
                  </a:lnTo>
                  <a:lnTo>
                    <a:pt x="350306" y="1042433"/>
                  </a:lnTo>
                  <a:lnTo>
                    <a:pt x="395014" y="1056875"/>
                  </a:lnTo>
                  <a:lnTo>
                    <a:pt x="441333" y="1067427"/>
                  </a:lnTo>
                  <a:lnTo>
                    <a:pt x="489075" y="1073897"/>
                  </a:lnTo>
                  <a:lnTo>
                    <a:pt x="538048" y="1076096"/>
                  </a:lnTo>
                  <a:lnTo>
                    <a:pt x="587021" y="1073897"/>
                  </a:lnTo>
                  <a:lnTo>
                    <a:pt x="634762" y="1067427"/>
                  </a:lnTo>
                  <a:lnTo>
                    <a:pt x="681081" y="1056875"/>
                  </a:lnTo>
                  <a:lnTo>
                    <a:pt x="725788" y="1042433"/>
                  </a:lnTo>
                  <a:lnTo>
                    <a:pt x="768693" y="1024289"/>
                  </a:lnTo>
                  <a:lnTo>
                    <a:pt x="809607" y="1002633"/>
                  </a:lnTo>
                  <a:lnTo>
                    <a:pt x="848339" y="977657"/>
                  </a:lnTo>
                  <a:lnTo>
                    <a:pt x="884700" y="949549"/>
                  </a:lnTo>
                  <a:lnTo>
                    <a:pt x="918498" y="918500"/>
                  </a:lnTo>
                  <a:lnTo>
                    <a:pt x="949546" y="884700"/>
                  </a:lnTo>
                  <a:lnTo>
                    <a:pt x="977652" y="848338"/>
                  </a:lnTo>
                  <a:lnTo>
                    <a:pt x="1002627" y="809605"/>
                  </a:lnTo>
                  <a:lnTo>
                    <a:pt x="1024281" y="768690"/>
                  </a:lnTo>
                  <a:lnTo>
                    <a:pt x="1042423" y="725785"/>
                  </a:lnTo>
                  <a:lnTo>
                    <a:pt x="1056864" y="681077"/>
                  </a:lnTo>
                  <a:lnTo>
                    <a:pt x="1067415" y="634759"/>
                  </a:lnTo>
                  <a:lnTo>
                    <a:pt x="1073884" y="587019"/>
                  </a:lnTo>
                  <a:lnTo>
                    <a:pt x="1076083" y="538048"/>
                  </a:lnTo>
                  <a:lnTo>
                    <a:pt x="1073884" y="489075"/>
                  </a:lnTo>
                  <a:lnTo>
                    <a:pt x="1067415" y="441333"/>
                  </a:lnTo>
                  <a:lnTo>
                    <a:pt x="1056864" y="395014"/>
                  </a:lnTo>
                  <a:lnTo>
                    <a:pt x="1042423" y="350306"/>
                  </a:lnTo>
                  <a:lnTo>
                    <a:pt x="1024281" y="307400"/>
                  </a:lnTo>
                  <a:lnTo>
                    <a:pt x="1002627" y="266485"/>
                  </a:lnTo>
                  <a:lnTo>
                    <a:pt x="977652" y="227752"/>
                  </a:lnTo>
                  <a:lnTo>
                    <a:pt x="949546" y="191391"/>
                  </a:lnTo>
                  <a:lnTo>
                    <a:pt x="918498" y="157591"/>
                  </a:lnTo>
                  <a:lnTo>
                    <a:pt x="884700" y="126542"/>
                  </a:lnTo>
                  <a:lnTo>
                    <a:pt x="848339" y="98435"/>
                  </a:lnTo>
                  <a:lnTo>
                    <a:pt x="809607" y="73459"/>
                  </a:lnTo>
                  <a:lnTo>
                    <a:pt x="768693" y="51805"/>
                  </a:lnTo>
                  <a:lnTo>
                    <a:pt x="725788" y="33661"/>
                  </a:lnTo>
                  <a:lnTo>
                    <a:pt x="681081" y="19219"/>
                  </a:lnTo>
                  <a:lnTo>
                    <a:pt x="634762" y="8668"/>
                  </a:lnTo>
                  <a:lnTo>
                    <a:pt x="587021" y="2198"/>
                  </a:lnTo>
                  <a:lnTo>
                    <a:pt x="53804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4458" y="2033930"/>
              <a:ext cx="85864" cy="858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4458" y="1093381"/>
              <a:ext cx="85864" cy="858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1716" y="1328461"/>
              <a:ext cx="85222" cy="852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7175" y="1798739"/>
              <a:ext cx="85220" cy="852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7027" y="1328944"/>
              <a:ext cx="85213" cy="852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21562" y="1799214"/>
              <a:ext cx="85220" cy="8521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49257" y="1203172"/>
              <a:ext cx="819150" cy="819150"/>
            </a:xfrm>
            <a:custGeom>
              <a:avLst/>
              <a:gdLst/>
              <a:ahLst/>
              <a:cxnLst/>
              <a:rect l="l" t="t" r="r" b="b"/>
              <a:pathLst>
                <a:path w="819150" h="819150">
                  <a:moveTo>
                    <a:pt x="409409" y="0"/>
                  </a:moveTo>
                  <a:lnTo>
                    <a:pt x="361666" y="2754"/>
                  </a:lnTo>
                  <a:lnTo>
                    <a:pt x="315539" y="10812"/>
                  </a:lnTo>
                  <a:lnTo>
                    <a:pt x="271337" y="23868"/>
                  </a:lnTo>
                  <a:lnTo>
                    <a:pt x="229367" y="41612"/>
                  </a:lnTo>
                  <a:lnTo>
                    <a:pt x="189935" y="63740"/>
                  </a:lnTo>
                  <a:lnTo>
                    <a:pt x="153350" y="89942"/>
                  </a:lnTo>
                  <a:lnTo>
                    <a:pt x="119918" y="119913"/>
                  </a:lnTo>
                  <a:lnTo>
                    <a:pt x="89946" y="153344"/>
                  </a:lnTo>
                  <a:lnTo>
                    <a:pt x="63743" y="189930"/>
                  </a:lnTo>
                  <a:lnTo>
                    <a:pt x="41615" y="229361"/>
                  </a:lnTo>
                  <a:lnTo>
                    <a:pt x="23869" y="271332"/>
                  </a:lnTo>
                  <a:lnTo>
                    <a:pt x="10813" y="315535"/>
                  </a:lnTo>
                  <a:lnTo>
                    <a:pt x="2754" y="361664"/>
                  </a:lnTo>
                  <a:lnTo>
                    <a:pt x="0" y="409409"/>
                  </a:lnTo>
                  <a:lnTo>
                    <a:pt x="2754" y="457153"/>
                  </a:lnTo>
                  <a:lnTo>
                    <a:pt x="10813" y="503279"/>
                  </a:lnTo>
                  <a:lnTo>
                    <a:pt x="23869" y="547480"/>
                  </a:lnTo>
                  <a:lnTo>
                    <a:pt x="41615" y="589449"/>
                  </a:lnTo>
                  <a:lnTo>
                    <a:pt x="63743" y="628880"/>
                  </a:lnTo>
                  <a:lnTo>
                    <a:pt x="89946" y="665464"/>
                  </a:lnTo>
                  <a:lnTo>
                    <a:pt x="119918" y="698895"/>
                  </a:lnTo>
                  <a:lnTo>
                    <a:pt x="153350" y="728865"/>
                  </a:lnTo>
                  <a:lnTo>
                    <a:pt x="189935" y="755067"/>
                  </a:lnTo>
                  <a:lnTo>
                    <a:pt x="229367" y="777194"/>
                  </a:lnTo>
                  <a:lnTo>
                    <a:pt x="271337" y="794939"/>
                  </a:lnTo>
                  <a:lnTo>
                    <a:pt x="315539" y="807994"/>
                  </a:lnTo>
                  <a:lnTo>
                    <a:pt x="361666" y="816052"/>
                  </a:lnTo>
                  <a:lnTo>
                    <a:pt x="409409" y="818807"/>
                  </a:lnTo>
                  <a:lnTo>
                    <a:pt x="457158" y="816052"/>
                  </a:lnTo>
                  <a:lnTo>
                    <a:pt x="503288" y="807994"/>
                  </a:lnTo>
                  <a:lnTo>
                    <a:pt x="547493" y="794939"/>
                  </a:lnTo>
                  <a:lnTo>
                    <a:pt x="589466" y="777194"/>
                  </a:lnTo>
                  <a:lnTo>
                    <a:pt x="628899" y="755067"/>
                  </a:lnTo>
                  <a:lnTo>
                    <a:pt x="665485" y="728865"/>
                  </a:lnTo>
                  <a:lnTo>
                    <a:pt x="698917" y="698895"/>
                  </a:lnTo>
                  <a:lnTo>
                    <a:pt x="728888" y="665464"/>
                  </a:lnTo>
                  <a:lnTo>
                    <a:pt x="755091" y="628880"/>
                  </a:lnTo>
                  <a:lnTo>
                    <a:pt x="777219" y="589449"/>
                  </a:lnTo>
                  <a:lnTo>
                    <a:pt x="794964" y="547480"/>
                  </a:lnTo>
                  <a:lnTo>
                    <a:pt x="808019" y="503279"/>
                  </a:lnTo>
                  <a:lnTo>
                    <a:pt x="816078" y="457153"/>
                  </a:lnTo>
                  <a:lnTo>
                    <a:pt x="818832" y="409409"/>
                  </a:lnTo>
                  <a:lnTo>
                    <a:pt x="816078" y="361664"/>
                  </a:lnTo>
                  <a:lnTo>
                    <a:pt x="808019" y="315535"/>
                  </a:lnTo>
                  <a:lnTo>
                    <a:pt x="794964" y="271332"/>
                  </a:lnTo>
                  <a:lnTo>
                    <a:pt x="777219" y="229361"/>
                  </a:lnTo>
                  <a:lnTo>
                    <a:pt x="755091" y="189930"/>
                  </a:lnTo>
                  <a:lnTo>
                    <a:pt x="728888" y="153344"/>
                  </a:lnTo>
                  <a:lnTo>
                    <a:pt x="698917" y="119913"/>
                  </a:lnTo>
                  <a:lnTo>
                    <a:pt x="665485" y="89942"/>
                  </a:lnTo>
                  <a:lnTo>
                    <a:pt x="628899" y="63740"/>
                  </a:lnTo>
                  <a:lnTo>
                    <a:pt x="589466" y="41612"/>
                  </a:lnTo>
                  <a:lnTo>
                    <a:pt x="547493" y="23868"/>
                  </a:lnTo>
                  <a:lnTo>
                    <a:pt x="503288" y="10812"/>
                  </a:lnTo>
                  <a:lnTo>
                    <a:pt x="457158" y="2754"/>
                  </a:lnTo>
                  <a:lnTo>
                    <a:pt x="409409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9257" y="1203172"/>
              <a:ext cx="819150" cy="819150"/>
            </a:xfrm>
            <a:custGeom>
              <a:avLst/>
              <a:gdLst/>
              <a:ahLst/>
              <a:cxnLst/>
              <a:rect l="l" t="t" r="r" b="b"/>
              <a:pathLst>
                <a:path w="819150" h="819150">
                  <a:moveTo>
                    <a:pt x="409409" y="0"/>
                  </a:moveTo>
                  <a:lnTo>
                    <a:pt x="457158" y="2754"/>
                  </a:lnTo>
                  <a:lnTo>
                    <a:pt x="503288" y="10812"/>
                  </a:lnTo>
                  <a:lnTo>
                    <a:pt x="547493" y="23868"/>
                  </a:lnTo>
                  <a:lnTo>
                    <a:pt x="589466" y="41612"/>
                  </a:lnTo>
                  <a:lnTo>
                    <a:pt x="628899" y="63740"/>
                  </a:lnTo>
                  <a:lnTo>
                    <a:pt x="665485" y="89942"/>
                  </a:lnTo>
                  <a:lnTo>
                    <a:pt x="698917" y="119913"/>
                  </a:lnTo>
                  <a:lnTo>
                    <a:pt x="728888" y="153344"/>
                  </a:lnTo>
                  <a:lnTo>
                    <a:pt x="755091" y="189930"/>
                  </a:lnTo>
                  <a:lnTo>
                    <a:pt x="777219" y="229361"/>
                  </a:lnTo>
                  <a:lnTo>
                    <a:pt x="794964" y="271332"/>
                  </a:lnTo>
                  <a:lnTo>
                    <a:pt x="808019" y="315535"/>
                  </a:lnTo>
                  <a:lnTo>
                    <a:pt x="816078" y="361664"/>
                  </a:lnTo>
                  <a:lnTo>
                    <a:pt x="818832" y="409409"/>
                  </a:lnTo>
                  <a:lnTo>
                    <a:pt x="816078" y="457153"/>
                  </a:lnTo>
                  <a:lnTo>
                    <a:pt x="808019" y="503279"/>
                  </a:lnTo>
                  <a:lnTo>
                    <a:pt x="794964" y="547480"/>
                  </a:lnTo>
                  <a:lnTo>
                    <a:pt x="777219" y="589449"/>
                  </a:lnTo>
                  <a:lnTo>
                    <a:pt x="755091" y="628880"/>
                  </a:lnTo>
                  <a:lnTo>
                    <a:pt x="728888" y="665464"/>
                  </a:lnTo>
                  <a:lnTo>
                    <a:pt x="698917" y="698895"/>
                  </a:lnTo>
                  <a:lnTo>
                    <a:pt x="665485" y="728865"/>
                  </a:lnTo>
                  <a:lnTo>
                    <a:pt x="628899" y="755067"/>
                  </a:lnTo>
                  <a:lnTo>
                    <a:pt x="589466" y="777194"/>
                  </a:lnTo>
                  <a:lnTo>
                    <a:pt x="547493" y="794939"/>
                  </a:lnTo>
                  <a:lnTo>
                    <a:pt x="503288" y="807994"/>
                  </a:lnTo>
                  <a:lnTo>
                    <a:pt x="457158" y="816052"/>
                  </a:lnTo>
                  <a:lnTo>
                    <a:pt x="409409" y="818807"/>
                  </a:lnTo>
                  <a:lnTo>
                    <a:pt x="361666" y="816052"/>
                  </a:lnTo>
                  <a:lnTo>
                    <a:pt x="315539" y="807994"/>
                  </a:lnTo>
                  <a:lnTo>
                    <a:pt x="271337" y="794939"/>
                  </a:lnTo>
                  <a:lnTo>
                    <a:pt x="229367" y="777194"/>
                  </a:lnTo>
                  <a:lnTo>
                    <a:pt x="189935" y="755067"/>
                  </a:lnTo>
                  <a:lnTo>
                    <a:pt x="153350" y="728865"/>
                  </a:lnTo>
                  <a:lnTo>
                    <a:pt x="119918" y="698895"/>
                  </a:lnTo>
                  <a:lnTo>
                    <a:pt x="89946" y="665464"/>
                  </a:lnTo>
                  <a:lnTo>
                    <a:pt x="63743" y="628880"/>
                  </a:lnTo>
                  <a:lnTo>
                    <a:pt x="41615" y="589449"/>
                  </a:lnTo>
                  <a:lnTo>
                    <a:pt x="23869" y="547480"/>
                  </a:lnTo>
                  <a:lnTo>
                    <a:pt x="10813" y="503279"/>
                  </a:lnTo>
                  <a:lnTo>
                    <a:pt x="2754" y="457153"/>
                  </a:lnTo>
                  <a:lnTo>
                    <a:pt x="0" y="409409"/>
                  </a:lnTo>
                  <a:lnTo>
                    <a:pt x="2754" y="361664"/>
                  </a:lnTo>
                  <a:lnTo>
                    <a:pt x="10813" y="315535"/>
                  </a:lnTo>
                  <a:lnTo>
                    <a:pt x="23869" y="271332"/>
                  </a:lnTo>
                  <a:lnTo>
                    <a:pt x="41615" y="229361"/>
                  </a:lnTo>
                  <a:lnTo>
                    <a:pt x="63743" y="189930"/>
                  </a:lnTo>
                  <a:lnTo>
                    <a:pt x="89946" y="153344"/>
                  </a:lnTo>
                  <a:lnTo>
                    <a:pt x="119918" y="119913"/>
                  </a:lnTo>
                  <a:lnTo>
                    <a:pt x="153350" y="89942"/>
                  </a:lnTo>
                  <a:lnTo>
                    <a:pt x="189935" y="63740"/>
                  </a:lnTo>
                  <a:lnTo>
                    <a:pt x="229367" y="41612"/>
                  </a:lnTo>
                  <a:lnTo>
                    <a:pt x="271337" y="23868"/>
                  </a:lnTo>
                  <a:lnTo>
                    <a:pt x="315539" y="10812"/>
                  </a:lnTo>
                  <a:lnTo>
                    <a:pt x="361666" y="2754"/>
                  </a:lnTo>
                  <a:lnTo>
                    <a:pt x="40940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658222" y="1380401"/>
            <a:ext cx="95250" cy="453390"/>
          </a:xfrm>
          <a:custGeom>
            <a:avLst/>
            <a:gdLst/>
            <a:ahLst/>
            <a:cxnLst/>
            <a:rect l="l" t="t" r="r" b="b"/>
            <a:pathLst>
              <a:path w="95250" h="453389">
                <a:moveTo>
                  <a:pt x="95059" y="0"/>
                </a:moveTo>
                <a:lnTo>
                  <a:pt x="0" y="0"/>
                </a:lnTo>
                <a:lnTo>
                  <a:pt x="0" y="453174"/>
                </a:lnTo>
                <a:lnTo>
                  <a:pt x="95059" y="453174"/>
                </a:lnTo>
                <a:lnTo>
                  <a:pt x="95059" y="0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357272" y="1220520"/>
            <a:ext cx="95885" cy="614680"/>
            <a:chOff x="4302671" y="1220520"/>
            <a:chExt cx="95885" cy="614680"/>
          </a:xfrm>
        </p:grpSpPr>
        <p:sp>
          <p:nvSpPr>
            <p:cNvPr id="17" name="object 17"/>
            <p:cNvSpPr/>
            <p:nvPr/>
          </p:nvSpPr>
          <p:spPr>
            <a:xfrm>
              <a:off x="4302925" y="1381671"/>
              <a:ext cx="95250" cy="453390"/>
            </a:xfrm>
            <a:custGeom>
              <a:avLst/>
              <a:gdLst/>
              <a:ahLst/>
              <a:cxnLst/>
              <a:rect l="l" t="t" r="r" b="b"/>
              <a:pathLst>
                <a:path w="95250" h="453389">
                  <a:moveTo>
                    <a:pt x="95072" y="0"/>
                  </a:moveTo>
                  <a:lnTo>
                    <a:pt x="0" y="0"/>
                  </a:lnTo>
                  <a:lnTo>
                    <a:pt x="0" y="453161"/>
                  </a:lnTo>
                  <a:lnTo>
                    <a:pt x="95072" y="453161"/>
                  </a:lnTo>
                  <a:lnTo>
                    <a:pt x="9507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02671" y="1220520"/>
              <a:ext cx="95885" cy="160655"/>
            </a:xfrm>
            <a:custGeom>
              <a:avLst/>
              <a:gdLst/>
              <a:ahLst/>
              <a:cxnLst/>
              <a:rect l="l" t="t" r="r" b="b"/>
              <a:pathLst>
                <a:path w="95885" h="160655">
                  <a:moveTo>
                    <a:pt x="95872" y="0"/>
                  </a:moveTo>
                  <a:lnTo>
                    <a:pt x="0" y="0"/>
                  </a:lnTo>
                  <a:lnTo>
                    <a:pt x="0" y="160223"/>
                  </a:lnTo>
                  <a:lnTo>
                    <a:pt x="95872" y="160223"/>
                  </a:lnTo>
                  <a:lnTo>
                    <a:pt x="9587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9658222" y="1218959"/>
            <a:ext cx="95250" cy="160655"/>
          </a:xfrm>
          <a:custGeom>
            <a:avLst/>
            <a:gdLst/>
            <a:ahLst/>
            <a:cxnLst/>
            <a:rect l="l" t="t" r="r" b="b"/>
            <a:pathLst>
              <a:path w="95250" h="160655">
                <a:moveTo>
                  <a:pt x="94957" y="0"/>
                </a:moveTo>
                <a:lnTo>
                  <a:pt x="0" y="0"/>
                </a:lnTo>
                <a:lnTo>
                  <a:pt x="0" y="160223"/>
                </a:lnTo>
                <a:lnTo>
                  <a:pt x="94957" y="160223"/>
                </a:lnTo>
                <a:lnTo>
                  <a:pt x="94957" y="0"/>
                </a:lnTo>
                <a:close/>
              </a:path>
            </a:pathLst>
          </a:custGeom>
          <a:solidFill>
            <a:srgbClr val="65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38083" y="1602854"/>
            <a:ext cx="1418590" cy="675640"/>
          </a:xfrm>
          <a:custGeom>
            <a:avLst/>
            <a:gdLst/>
            <a:ahLst/>
            <a:cxnLst/>
            <a:rect l="l" t="t" r="r" b="b"/>
            <a:pathLst>
              <a:path w="1418589" h="675639">
                <a:moveTo>
                  <a:pt x="1917" y="0"/>
                </a:moveTo>
                <a:lnTo>
                  <a:pt x="0" y="675589"/>
                </a:lnTo>
                <a:lnTo>
                  <a:pt x="1332623" y="673862"/>
                </a:lnTo>
                <a:lnTo>
                  <a:pt x="1332623" y="1320"/>
                </a:lnTo>
                <a:lnTo>
                  <a:pt x="1418005" y="13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405772" y="546113"/>
            <a:ext cx="1602740" cy="677545"/>
          </a:xfrm>
          <a:custGeom>
            <a:avLst/>
            <a:gdLst/>
            <a:ahLst/>
            <a:cxnLst/>
            <a:rect l="l" t="t" r="r" b="b"/>
            <a:pathLst>
              <a:path w="1602739" h="677544">
                <a:moveTo>
                  <a:pt x="302412" y="674128"/>
                </a:moveTo>
                <a:lnTo>
                  <a:pt x="303364" y="250075"/>
                </a:lnTo>
                <a:lnTo>
                  <a:pt x="1347203" y="250075"/>
                </a:lnTo>
                <a:lnTo>
                  <a:pt x="1348168" y="676998"/>
                </a:lnTo>
              </a:path>
              <a:path w="1602739" h="677544">
                <a:moveTo>
                  <a:pt x="0" y="675335"/>
                </a:moveTo>
                <a:lnTo>
                  <a:pt x="0" y="0"/>
                </a:lnTo>
                <a:lnTo>
                  <a:pt x="1602219" y="952"/>
                </a:lnTo>
                <a:lnTo>
                  <a:pt x="1602219" y="6734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76871" y="1070458"/>
            <a:ext cx="1382395" cy="1076325"/>
          </a:xfrm>
          <a:custGeom>
            <a:avLst/>
            <a:gdLst/>
            <a:ahLst/>
            <a:cxnLst/>
            <a:rect l="l" t="t" r="r" b="b"/>
            <a:pathLst>
              <a:path w="1382395" h="1076325">
                <a:moveTo>
                  <a:pt x="807948" y="535419"/>
                </a:moveTo>
                <a:lnTo>
                  <a:pt x="1382115" y="535647"/>
                </a:lnTo>
              </a:path>
              <a:path w="1382395" h="1076325">
                <a:moveTo>
                  <a:pt x="807948" y="535457"/>
                </a:moveTo>
                <a:lnTo>
                  <a:pt x="717372" y="534809"/>
                </a:lnTo>
                <a:lnTo>
                  <a:pt x="692180" y="500233"/>
                </a:lnTo>
                <a:lnTo>
                  <a:pt x="668942" y="488708"/>
                </a:lnTo>
                <a:lnTo>
                  <a:pt x="647725" y="500233"/>
                </a:lnTo>
                <a:lnTo>
                  <a:pt x="628599" y="534809"/>
                </a:lnTo>
                <a:lnTo>
                  <a:pt x="604336" y="501111"/>
                </a:lnTo>
                <a:lnTo>
                  <a:pt x="581153" y="489515"/>
                </a:lnTo>
                <a:lnTo>
                  <a:pt x="559049" y="500026"/>
                </a:lnTo>
                <a:lnTo>
                  <a:pt x="538022" y="532650"/>
                </a:lnTo>
                <a:lnTo>
                  <a:pt x="512071" y="495933"/>
                </a:lnTo>
                <a:lnTo>
                  <a:pt x="489186" y="489648"/>
                </a:lnTo>
                <a:lnTo>
                  <a:pt x="468523" y="505404"/>
                </a:lnTo>
                <a:lnTo>
                  <a:pt x="449237" y="534809"/>
                </a:lnTo>
                <a:lnTo>
                  <a:pt x="424775" y="497882"/>
                </a:lnTo>
                <a:lnTo>
                  <a:pt x="401489" y="488689"/>
                </a:lnTo>
                <a:lnTo>
                  <a:pt x="379344" y="502680"/>
                </a:lnTo>
                <a:lnTo>
                  <a:pt x="358305" y="535304"/>
                </a:lnTo>
                <a:lnTo>
                  <a:pt x="250228" y="535457"/>
                </a:lnTo>
              </a:path>
              <a:path w="1382395" h="1076325">
                <a:moveTo>
                  <a:pt x="538048" y="0"/>
                </a:moveTo>
                <a:lnTo>
                  <a:pt x="587021" y="2198"/>
                </a:lnTo>
                <a:lnTo>
                  <a:pt x="634762" y="8668"/>
                </a:lnTo>
                <a:lnTo>
                  <a:pt x="681081" y="19219"/>
                </a:lnTo>
                <a:lnTo>
                  <a:pt x="725788" y="33661"/>
                </a:lnTo>
                <a:lnTo>
                  <a:pt x="768693" y="51805"/>
                </a:lnTo>
                <a:lnTo>
                  <a:pt x="809607" y="73459"/>
                </a:lnTo>
                <a:lnTo>
                  <a:pt x="848339" y="98435"/>
                </a:lnTo>
                <a:lnTo>
                  <a:pt x="884700" y="126542"/>
                </a:lnTo>
                <a:lnTo>
                  <a:pt x="918498" y="157591"/>
                </a:lnTo>
                <a:lnTo>
                  <a:pt x="949546" y="191391"/>
                </a:lnTo>
                <a:lnTo>
                  <a:pt x="977652" y="227752"/>
                </a:lnTo>
                <a:lnTo>
                  <a:pt x="1002627" y="266485"/>
                </a:lnTo>
                <a:lnTo>
                  <a:pt x="1024281" y="307400"/>
                </a:lnTo>
                <a:lnTo>
                  <a:pt x="1042423" y="350306"/>
                </a:lnTo>
                <a:lnTo>
                  <a:pt x="1056864" y="395014"/>
                </a:lnTo>
                <a:lnTo>
                  <a:pt x="1067415" y="441333"/>
                </a:lnTo>
                <a:lnTo>
                  <a:pt x="1073884" y="489075"/>
                </a:lnTo>
                <a:lnTo>
                  <a:pt x="1076083" y="538048"/>
                </a:lnTo>
                <a:lnTo>
                  <a:pt x="1073884" y="587019"/>
                </a:lnTo>
                <a:lnTo>
                  <a:pt x="1067415" y="634759"/>
                </a:lnTo>
                <a:lnTo>
                  <a:pt x="1056864" y="681077"/>
                </a:lnTo>
                <a:lnTo>
                  <a:pt x="1042423" y="725785"/>
                </a:lnTo>
                <a:lnTo>
                  <a:pt x="1024281" y="768690"/>
                </a:lnTo>
                <a:lnTo>
                  <a:pt x="1002627" y="809605"/>
                </a:lnTo>
                <a:lnTo>
                  <a:pt x="977652" y="848338"/>
                </a:lnTo>
                <a:lnTo>
                  <a:pt x="949546" y="884700"/>
                </a:lnTo>
                <a:lnTo>
                  <a:pt x="918498" y="918500"/>
                </a:lnTo>
                <a:lnTo>
                  <a:pt x="884700" y="949549"/>
                </a:lnTo>
                <a:lnTo>
                  <a:pt x="848339" y="977657"/>
                </a:lnTo>
                <a:lnTo>
                  <a:pt x="809607" y="1002633"/>
                </a:lnTo>
                <a:lnTo>
                  <a:pt x="768693" y="1024289"/>
                </a:lnTo>
                <a:lnTo>
                  <a:pt x="725788" y="1042433"/>
                </a:lnTo>
                <a:lnTo>
                  <a:pt x="681081" y="1056875"/>
                </a:lnTo>
                <a:lnTo>
                  <a:pt x="634762" y="1067427"/>
                </a:lnTo>
                <a:lnTo>
                  <a:pt x="587021" y="1073897"/>
                </a:lnTo>
                <a:lnTo>
                  <a:pt x="538048" y="1076096"/>
                </a:lnTo>
                <a:lnTo>
                  <a:pt x="489075" y="1073897"/>
                </a:lnTo>
                <a:lnTo>
                  <a:pt x="441333" y="1067427"/>
                </a:lnTo>
                <a:lnTo>
                  <a:pt x="395014" y="1056875"/>
                </a:lnTo>
                <a:lnTo>
                  <a:pt x="350306" y="1042433"/>
                </a:lnTo>
                <a:lnTo>
                  <a:pt x="307400" y="1024289"/>
                </a:lnTo>
                <a:lnTo>
                  <a:pt x="266485" y="1002633"/>
                </a:lnTo>
                <a:lnTo>
                  <a:pt x="227752" y="977657"/>
                </a:lnTo>
                <a:lnTo>
                  <a:pt x="191391" y="949549"/>
                </a:lnTo>
                <a:lnTo>
                  <a:pt x="157591" y="918500"/>
                </a:lnTo>
                <a:lnTo>
                  <a:pt x="126542" y="884700"/>
                </a:lnTo>
                <a:lnTo>
                  <a:pt x="98435" y="848338"/>
                </a:lnTo>
                <a:lnTo>
                  <a:pt x="73459" y="809605"/>
                </a:lnTo>
                <a:lnTo>
                  <a:pt x="51805" y="768690"/>
                </a:lnTo>
                <a:lnTo>
                  <a:pt x="33661" y="725785"/>
                </a:lnTo>
                <a:lnTo>
                  <a:pt x="19219" y="681077"/>
                </a:lnTo>
                <a:lnTo>
                  <a:pt x="8668" y="634759"/>
                </a:lnTo>
                <a:lnTo>
                  <a:pt x="2198" y="587019"/>
                </a:lnTo>
                <a:lnTo>
                  <a:pt x="0" y="538048"/>
                </a:lnTo>
                <a:lnTo>
                  <a:pt x="2198" y="489075"/>
                </a:lnTo>
                <a:lnTo>
                  <a:pt x="8668" y="441333"/>
                </a:lnTo>
                <a:lnTo>
                  <a:pt x="19219" y="395014"/>
                </a:lnTo>
                <a:lnTo>
                  <a:pt x="33661" y="350306"/>
                </a:lnTo>
                <a:lnTo>
                  <a:pt x="51805" y="307400"/>
                </a:lnTo>
                <a:lnTo>
                  <a:pt x="73459" y="266485"/>
                </a:lnTo>
                <a:lnTo>
                  <a:pt x="98435" y="227752"/>
                </a:lnTo>
                <a:lnTo>
                  <a:pt x="126542" y="191391"/>
                </a:lnTo>
                <a:lnTo>
                  <a:pt x="157591" y="157591"/>
                </a:lnTo>
                <a:lnTo>
                  <a:pt x="191391" y="126542"/>
                </a:lnTo>
                <a:lnTo>
                  <a:pt x="227752" y="98435"/>
                </a:lnTo>
                <a:lnTo>
                  <a:pt x="266485" y="73459"/>
                </a:lnTo>
                <a:lnTo>
                  <a:pt x="307400" y="51805"/>
                </a:lnTo>
                <a:lnTo>
                  <a:pt x="350306" y="33661"/>
                </a:lnTo>
                <a:lnTo>
                  <a:pt x="395014" y="19219"/>
                </a:lnTo>
                <a:lnTo>
                  <a:pt x="441333" y="8668"/>
                </a:lnTo>
                <a:lnTo>
                  <a:pt x="489075" y="2198"/>
                </a:lnTo>
                <a:lnTo>
                  <a:pt x="538048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58222" y="1380413"/>
            <a:ext cx="95250" cy="453390"/>
          </a:xfrm>
          <a:custGeom>
            <a:avLst/>
            <a:gdLst/>
            <a:ahLst/>
            <a:cxnLst/>
            <a:rect l="l" t="t" r="r" b="b"/>
            <a:pathLst>
              <a:path w="95250" h="453389">
                <a:moveTo>
                  <a:pt x="95059" y="0"/>
                </a:moveTo>
                <a:lnTo>
                  <a:pt x="95059" y="453161"/>
                </a:lnTo>
                <a:lnTo>
                  <a:pt x="0" y="453161"/>
                </a:lnTo>
                <a:lnTo>
                  <a:pt x="0" y="0"/>
                </a:lnTo>
                <a:lnTo>
                  <a:pt x="95059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357272" y="1220520"/>
            <a:ext cx="95885" cy="614680"/>
          </a:xfrm>
          <a:custGeom>
            <a:avLst/>
            <a:gdLst/>
            <a:ahLst/>
            <a:cxnLst/>
            <a:rect l="l" t="t" r="r" b="b"/>
            <a:pathLst>
              <a:path w="95885" h="614680">
                <a:moveTo>
                  <a:pt x="95326" y="161150"/>
                </a:moveTo>
                <a:lnTo>
                  <a:pt x="95326" y="614311"/>
                </a:lnTo>
                <a:lnTo>
                  <a:pt x="253" y="614311"/>
                </a:lnTo>
                <a:lnTo>
                  <a:pt x="253" y="161150"/>
                </a:lnTo>
                <a:lnTo>
                  <a:pt x="95326" y="161150"/>
                </a:lnTo>
                <a:close/>
              </a:path>
              <a:path w="95885" h="614680">
                <a:moveTo>
                  <a:pt x="95872" y="0"/>
                </a:moveTo>
                <a:lnTo>
                  <a:pt x="95872" y="160223"/>
                </a:lnTo>
                <a:lnTo>
                  <a:pt x="0" y="160223"/>
                </a:lnTo>
                <a:lnTo>
                  <a:pt x="0" y="0"/>
                </a:lnTo>
                <a:lnTo>
                  <a:pt x="95872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658222" y="1218959"/>
            <a:ext cx="95250" cy="160655"/>
          </a:xfrm>
          <a:custGeom>
            <a:avLst/>
            <a:gdLst/>
            <a:ahLst/>
            <a:cxnLst/>
            <a:rect l="l" t="t" r="r" b="b"/>
            <a:pathLst>
              <a:path w="95250" h="160655">
                <a:moveTo>
                  <a:pt x="94957" y="0"/>
                </a:moveTo>
                <a:lnTo>
                  <a:pt x="94957" y="160223"/>
                </a:lnTo>
                <a:lnTo>
                  <a:pt x="0" y="160223"/>
                </a:lnTo>
                <a:lnTo>
                  <a:pt x="0" y="0"/>
                </a:lnTo>
                <a:lnTo>
                  <a:pt x="94957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8055277" y="946265"/>
            <a:ext cx="913130" cy="1180465"/>
            <a:chOff x="3000677" y="946264"/>
            <a:chExt cx="913130" cy="1180465"/>
          </a:xfrm>
        </p:grpSpPr>
        <p:sp>
          <p:nvSpPr>
            <p:cNvPr id="27" name="object 27"/>
            <p:cNvSpPr/>
            <p:nvPr/>
          </p:nvSpPr>
          <p:spPr>
            <a:xfrm>
              <a:off x="3049257" y="1199743"/>
              <a:ext cx="819150" cy="819150"/>
            </a:xfrm>
            <a:custGeom>
              <a:avLst/>
              <a:gdLst/>
              <a:ahLst/>
              <a:cxnLst/>
              <a:rect l="l" t="t" r="r" b="b"/>
              <a:pathLst>
                <a:path w="819150" h="819150">
                  <a:moveTo>
                    <a:pt x="409409" y="0"/>
                  </a:moveTo>
                  <a:lnTo>
                    <a:pt x="457158" y="2754"/>
                  </a:lnTo>
                  <a:lnTo>
                    <a:pt x="503288" y="10812"/>
                  </a:lnTo>
                  <a:lnTo>
                    <a:pt x="547493" y="23866"/>
                  </a:lnTo>
                  <a:lnTo>
                    <a:pt x="589466" y="41610"/>
                  </a:lnTo>
                  <a:lnTo>
                    <a:pt x="628899" y="63737"/>
                  </a:lnTo>
                  <a:lnTo>
                    <a:pt x="665485" y="89938"/>
                  </a:lnTo>
                  <a:lnTo>
                    <a:pt x="698917" y="119908"/>
                  </a:lnTo>
                  <a:lnTo>
                    <a:pt x="728888" y="153339"/>
                  </a:lnTo>
                  <a:lnTo>
                    <a:pt x="755091" y="189924"/>
                  </a:lnTo>
                  <a:lnTo>
                    <a:pt x="777219" y="229356"/>
                  </a:lnTo>
                  <a:lnTo>
                    <a:pt x="794964" y="271327"/>
                  </a:lnTo>
                  <a:lnTo>
                    <a:pt x="808019" y="315531"/>
                  </a:lnTo>
                  <a:lnTo>
                    <a:pt x="816078" y="361661"/>
                  </a:lnTo>
                  <a:lnTo>
                    <a:pt x="818832" y="409409"/>
                  </a:lnTo>
                  <a:lnTo>
                    <a:pt x="816078" y="457150"/>
                  </a:lnTo>
                  <a:lnTo>
                    <a:pt x="808019" y="503274"/>
                  </a:lnTo>
                  <a:lnTo>
                    <a:pt x="794964" y="547473"/>
                  </a:lnTo>
                  <a:lnTo>
                    <a:pt x="777219" y="589441"/>
                  </a:lnTo>
                  <a:lnTo>
                    <a:pt x="755091" y="628871"/>
                  </a:lnTo>
                  <a:lnTo>
                    <a:pt x="728888" y="665454"/>
                  </a:lnTo>
                  <a:lnTo>
                    <a:pt x="698917" y="698884"/>
                  </a:lnTo>
                  <a:lnTo>
                    <a:pt x="665485" y="728853"/>
                  </a:lnTo>
                  <a:lnTo>
                    <a:pt x="628899" y="755055"/>
                  </a:lnTo>
                  <a:lnTo>
                    <a:pt x="589466" y="777182"/>
                  </a:lnTo>
                  <a:lnTo>
                    <a:pt x="547493" y="794926"/>
                  </a:lnTo>
                  <a:lnTo>
                    <a:pt x="503288" y="807981"/>
                  </a:lnTo>
                  <a:lnTo>
                    <a:pt x="457158" y="816040"/>
                  </a:lnTo>
                  <a:lnTo>
                    <a:pt x="409409" y="818794"/>
                  </a:lnTo>
                  <a:lnTo>
                    <a:pt x="361666" y="816040"/>
                  </a:lnTo>
                  <a:lnTo>
                    <a:pt x="315539" y="807981"/>
                  </a:lnTo>
                  <a:lnTo>
                    <a:pt x="271337" y="794926"/>
                  </a:lnTo>
                  <a:lnTo>
                    <a:pt x="229367" y="777182"/>
                  </a:lnTo>
                  <a:lnTo>
                    <a:pt x="189935" y="755055"/>
                  </a:lnTo>
                  <a:lnTo>
                    <a:pt x="153350" y="728853"/>
                  </a:lnTo>
                  <a:lnTo>
                    <a:pt x="119918" y="698884"/>
                  </a:lnTo>
                  <a:lnTo>
                    <a:pt x="89946" y="665454"/>
                  </a:lnTo>
                  <a:lnTo>
                    <a:pt x="63743" y="628871"/>
                  </a:lnTo>
                  <a:lnTo>
                    <a:pt x="41615" y="589441"/>
                  </a:lnTo>
                  <a:lnTo>
                    <a:pt x="23869" y="547473"/>
                  </a:lnTo>
                  <a:lnTo>
                    <a:pt x="10813" y="503274"/>
                  </a:lnTo>
                  <a:lnTo>
                    <a:pt x="2754" y="457150"/>
                  </a:lnTo>
                  <a:lnTo>
                    <a:pt x="0" y="409409"/>
                  </a:lnTo>
                  <a:lnTo>
                    <a:pt x="2754" y="361661"/>
                  </a:lnTo>
                  <a:lnTo>
                    <a:pt x="10813" y="315531"/>
                  </a:lnTo>
                  <a:lnTo>
                    <a:pt x="23869" y="271327"/>
                  </a:lnTo>
                  <a:lnTo>
                    <a:pt x="41615" y="229356"/>
                  </a:lnTo>
                  <a:lnTo>
                    <a:pt x="63743" y="189924"/>
                  </a:lnTo>
                  <a:lnTo>
                    <a:pt x="89946" y="153339"/>
                  </a:lnTo>
                  <a:lnTo>
                    <a:pt x="119918" y="119908"/>
                  </a:lnTo>
                  <a:lnTo>
                    <a:pt x="153350" y="89938"/>
                  </a:lnTo>
                  <a:lnTo>
                    <a:pt x="189935" y="63737"/>
                  </a:lnTo>
                  <a:lnTo>
                    <a:pt x="229367" y="41610"/>
                  </a:lnTo>
                  <a:lnTo>
                    <a:pt x="271337" y="23866"/>
                  </a:lnTo>
                  <a:lnTo>
                    <a:pt x="315539" y="10812"/>
                  </a:lnTo>
                  <a:lnTo>
                    <a:pt x="361666" y="2754"/>
                  </a:lnTo>
                  <a:lnTo>
                    <a:pt x="40940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08108" y="2027580"/>
              <a:ext cx="98564" cy="9856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414458" y="1093381"/>
              <a:ext cx="86360" cy="86360"/>
            </a:xfrm>
            <a:custGeom>
              <a:avLst/>
              <a:gdLst/>
              <a:ahLst/>
              <a:cxnLst/>
              <a:rect l="l" t="t" r="r" b="b"/>
              <a:pathLst>
                <a:path w="86360" h="86359">
                  <a:moveTo>
                    <a:pt x="42938" y="0"/>
                  </a:moveTo>
                  <a:lnTo>
                    <a:pt x="26226" y="3372"/>
                  </a:lnTo>
                  <a:lnTo>
                    <a:pt x="12577" y="12571"/>
                  </a:lnTo>
                  <a:lnTo>
                    <a:pt x="3374" y="26215"/>
                  </a:lnTo>
                  <a:lnTo>
                    <a:pt x="0" y="42925"/>
                  </a:lnTo>
                  <a:lnTo>
                    <a:pt x="3374" y="59636"/>
                  </a:lnTo>
                  <a:lnTo>
                    <a:pt x="12577" y="73280"/>
                  </a:lnTo>
                  <a:lnTo>
                    <a:pt x="26226" y="82479"/>
                  </a:lnTo>
                  <a:lnTo>
                    <a:pt x="42938" y="85851"/>
                  </a:lnTo>
                  <a:lnTo>
                    <a:pt x="59648" y="82479"/>
                  </a:lnTo>
                  <a:lnTo>
                    <a:pt x="73293" y="73280"/>
                  </a:lnTo>
                  <a:lnTo>
                    <a:pt x="82491" y="59636"/>
                  </a:lnTo>
                  <a:lnTo>
                    <a:pt x="85864" y="42925"/>
                  </a:lnTo>
                  <a:lnTo>
                    <a:pt x="82491" y="26215"/>
                  </a:lnTo>
                  <a:lnTo>
                    <a:pt x="73293" y="12571"/>
                  </a:lnTo>
                  <a:lnTo>
                    <a:pt x="59648" y="3372"/>
                  </a:lnTo>
                  <a:lnTo>
                    <a:pt x="4293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14458" y="1093381"/>
              <a:ext cx="86360" cy="86360"/>
            </a:xfrm>
            <a:custGeom>
              <a:avLst/>
              <a:gdLst/>
              <a:ahLst/>
              <a:cxnLst/>
              <a:rect l="l" t="t" r="r" b="b"/>
              <a:pathLst>
                <a:path w="86360" h="86359">
                  <a:moveTo>
                    <a:pt x="42938" y="0"/>
                  </a:moveTo>
                  <a:lnTo>
                    <a:pt x="59648" y="3372"/>
                  </a:lnTo>
                  <a:lnTo>
                    <a:pt x="73293" y="12571"/>
                  </a:lnTo>
                  <a:lnTo>
                    <a:pt x="82491" y="26215"/>
                  </a:lnTo>
                  <a:lnTo>
                    <a:pt x="85864" y="42925"/>
                  </a:lnTo>
                  <a:lnTo>
                    <a:pt x="82491" y="59636"/>
                  </a:lnTo>
                  <a:lnTo>
                    <a:pt x="73293" y="73280"/>
                  </a:lnTo>
                  <a:lnTo>
                    <a:pt x="59648" y="82479"/>
                  </a:lnTo>
                  <a:lnTo>
                    <a:pt x="42938" y="85851"/>
                  </a:lnTo>
                  <a:lnTo>
                    <a:pt x="26226" y="82479"/>
                  </a:lnTo>
                  <a:lnTo>
                    <a:pt x="12577" y="73280"/>
                  </a:lnTo>
                  <a:lnTo>
                    <a:pt x="3374" y="59636"/>
                  </a:lnTo>
                  <a:lnTo>
                    <a:pt x="0" y="42925"/>
                  </a:lnTo>
                  <a:lnTo>
                    <a:pt x="3374" y="26215"/>
                  </a:lnTo>
                  <a:lnTo>
                    <a:pt x="12577" y="12571"/>
                  </a:lnTo>
                  <a:lnTo>
                    <a:pt x="26226" y="3372"/>
                  </a:lnTo>
                  <a:lnTo>
                    <a:pt x="42938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5366" y="1322111"/>
              <a:ext cx="97922" cy="9792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00825" y="1792389"/>
              <a:ext cx="97920" cy="979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00677" y="1322594"/>
              <a:ext cx="97913" cy="9791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5212" y="1792864"/>
              <a:ext cx="97920" cy="9791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456609" y="946264"/>
              <a:ext cx="0" cy="167640"/>
            </a:xfrm>
            <a:custGeom>
              <a:avLst/>
              <a:gdLst/>
              <a:ahLst/>
              <a:cxnLst/>
              <a:rect l="l" t="t" r="r" b="b"/>
              <a:pathLst>
                <a:path h="167640">
                  <a:moveTo>
                    <a:pt x="0" y="16763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9708400" y="1256144"/>
            <a:ext cx="152400" cy="60960"/>
          </a:xfrm>
          <a:custGeom>
            <a:avLst/>
            <a:gdLst/>
            <a:ahLst/>
            <a:cxnLst/>
            <a:rect l="l" t="t" r="r" b="b"/>
            <a:pathLst>
              <a:path w="152400" h="60959">
                <a:moveTo>
                  <a:pt x="0" y="60959"/>
                </a:moveTo>
                <a:lnTo>
                  <a:pt x="152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08400" y="1743825"/>
            <a:ext cx="167640" cy="129539"/>
          </a:xfrm>
          <a:custGeom>
            <a:avLst/>
            <a:gdLst/>
            <a:ahLst/>
            <a:cxnLst/>
            <a:rect l="l" t="t" r="r" b="b"/>
            <a:pathLst>
              <a:path w="167639" h="129539">
                <a:moveTo>
                  <a:pt x="0" y="0"/>
                </a:moveTo>
                <a:lnTo>
                  <a:pt x="167640" y="12952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68945" y="4226256"/>
            <a:ext cx="2115007" cy="211500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8304832" y="844670"/>
            <a:ext cx="448309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latin typeface="Microsoft Sans Serif"/>
                <a:cs typeface="Microsoft Sans Serif"/>
              </a:rPr>
              <a:t>barra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30" dirty="0">
                <a:latin typeface="Microsoft Sans Serif"/>
                <a:cs typeface="Microsoft Sans Serif"/>
              </a:rPr>
              <a:t>rotor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40" name="object 40"/>
          <p:cNvSpPr txBox="1"/>
          <p:nvPr/>
        </p:nvSpPr>
        <p:spPr>
          <a:xfrm>
            <a:off x="9862718" y="1173601"/>
            <a:ext cx="274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latin typeface="Microsoft Sans Serif"/>
                <a:cs typeface="Microsoft Sans Serif"/>
              </a:rPr>
              <a:t>Cepillar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563364" y="1239636"/>
            <a:ext cx="655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spcBef>
                <a:spcPts val="100"/>
              </a:spcBef>
            </a:pPr>
            <a:r>
              <a:rPr sz="750" spc="-70" dirty="0">
                <a:latin typeface="Microsoft Sans Serif"/>
                <a:cs typeface="Microsoft Sans Serif"/>
              </a:rPr>
              <a:t>CC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externa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spc="5" dirty="0">
                <a:latin typeface="Microsoft Sans Serif"/>
                <a:cs typeface="Microsoft Sans Serif"/>
              </a:rPr>
              <a:t>Fuente</a:t>
            </a:r>
            <a:r>
              <a:rPr sz="450" spc="-2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20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22009" y="1454272"/>
            <a:ext cx="1936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latin typeface="Microsoft Sans Serif"/>
                <a:cs typeface="Microsoft Sans Serif"/>
              </a:rPr>
              <a:t>Bobina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55618" y="1902578"/>
            <a:ext cx="4064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latin typeface="Microsoft Sans Serif"/>
                <a:cs typeface="Microsoft Sans Serif"/>
              </a:rPr>
              <a:t>Anillo</a:t>
            </a:r>
            <a:r>
              <a:rPr sz="450" spc="-30" dirty="0">
                <a:latin typeface="Microsoft Sans Serif"/>
                <a:cs typeface="Microsoft Sans Serif"/>
              </a:rPr>
              <a:t> </a:t>
            </a:r>
            <a:r>
              <a:rPr sz="450" spc="10" dirty="0">
                <a:latin typeface="Microsoft Sans Serif"/>
                <a:cs typeface="Microsoft Sans Serif"/>
              </a:rPr>
              <a:t>colector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820" y="2549504"/>
            <a:ext cx="4102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Como.se.mencionó.anteriormente,.algunos.motores.sincrónicos.utilizan.un.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rotor.de.imán.permanente..Este.tipo.de.motor.no.necesita.una.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fuente.de.alimentación.CC.para.magnetizar.el.rotor.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61990" y="330134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67002" y="3314701"/>
            <a:ext cx="4320540" cy="540067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99415" marR="678180" indent="-243204" algn="just">
              <a:lnSpc>
                <a:spcPct val="112400"/>
              </a:lnSpc>
              <a:spcBef>
                <a:spcPts val="1155"/>
              </a:spcBef>
              <a:tabLst>
                <a:tab pos="2704465" algn="l"/>
                <a:tab pos="356997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72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La.siguiente.ilustración.se.aplica.a.un.poste.</a:t>
            </a:r>
            <a:r>
              <a:rPr sz="10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latin typeface="Microsoft Sans Serif"/>
                <a:cs typeface="Microsoft Sans Serif"/>
              </a:rPr>
              <a:t>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motor.de.CA.trifásico..Cuando.devanar.A </a:t>
            </a:r>
            <a:r>
              <a:rPr sz="1050" spc="15" dirty="0">
                <a:latin typeface="Microsoft Sans Serif"/>
                <a:cs typeface="Microsoft Sans Serif"/>
              </a:rPr>
              <a:t>.es.un.sur.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polo,.devanado.A2.es.un.polo.</a:t>
            </a:r>
            <a:r>
              <a:rPr sz="10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 marL="93345">
              <a:spcBef>
                <a:spcPts val="1225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399415" marR="652780" indent="-306070" algn="just">
              <a:lnSpc>
                <a:spcPct val="117400"/>
              </a:lnSpc>
              <a:spcBef>
                <a:spcPts val="1190"/>
              </a:spcBef>
              <a:tabLst>
                <a:tab pos="182562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La.velocidad.del.campo.magnético.giratorio.es.referida.a.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como.la.velocidad.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5" dirty="0">
                <a:latin typeface="Microsoft Sans Serif"/>
                <a:cs typeface="Microsoft Sans Serif"/>
              </a:rPr>
              <a:t>.del.motor.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99415" marR="1288415" indent="-306070">
              <a:lnSpc>
                <a:spcPct val="117400"/>
              </a:lnSpc>
              <a:tabLst>
                <a:tab pos="399415" algn="l"/>
                <a:tab pos="182880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950" spc="25" dirty="0">
                <a:latin typeface="Microsoft Sans Serif"/>
                <a:cs typeface="Microsoft Sans Serif"/>
              </a:rPr>
              <a:t>La.velocidad.sincrónica.de.un.motor.de.cuatro  </a:t>
            </a:r>
            <a:r>
              <a:rPr sz="950" spc="10" dirty="0">
                <a:latin typeface="Microsoft Sans Serif"/>
                <a:cs typeface="Microsoft Sans Serif"/>
              </a:rPr>
              <a:t>polos.de.60.Hz.es.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25" dirty="0">
                <a:latin typeface="Microsoft Sans Serif"/>
                <a:cs typeface="Microsoft Sans Serif"/>
              </a:rPr>
              <a:t>.RPM.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99415" marR="688975" indent="-306070">
              <a:lnSpc>
                <a:spcPct val="113900"/>
              </a:lnSpc>
              <a:tabLst>
                <a:tab pos="399415" algn="l"/>
                <a:tab pos="271399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000" spc="20" dirty="0">
                <a:latin typeface="Microsoft Sans Serif"/>
                <a:cs typeface="Microsoft Sans Serif"/>
              </a:rPr>
              <a:t>La.diferencia.de.velocidad.entre.la.velocidad.síncrona.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y.la.velocidad.del.rotor.se.llama.</a:t>
            </a:r>
            <a:r>
              <a:rPr sz="10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93345">
              <a:spcBef>
                <a:spcPts val="5"/>
              </a:spcBef>
              <a:tabLst>
                <a:tab pos="3994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5..	</a:t>
            </a:r>
            <a:r>
              <a:rPr sz="800" spc="20" dirty="0">
                <a:latin typeface="Microsoft Sans Serif"/>
                <a:cs typeface="Microsoft Sans Serif"/>
              </a:rPr>
              <a:t>Un.motor.de.2-polos.está.operando.con.una.fuente.de.energía.de.60.Hz..</a:t>
            </a:r>
            <a:endParaRPr sz="800">
              <a:latin typeface="Microsoft Sans Serif"/>
              <a:cs typeface="Microsoft Sans Serif"/>
            </a:endParaRPr>
          </a:p>
          <a:p>
            <a:pPr marL="399415">
              <a:spcBef>
                <a:spcPts val="400"/>
              </a:spcBef>
              <a:tabLst>
                <a:tab pos="3274695" algn="l"/>
              </a:tabLst>
            </a:pPr>
            <a:r>
              <a:rPr sz="800" spc="10" dirty="0">
                <a:latin typeface="Microsoft Sans Serif"/>
                <a:cs typeface="Microsoft Sans Serif"/>
              </a:rPr>
              <a:t>El.rotor.está.girando.a.3450.RPM..El.deslizamiento.es.</a:t>
            </a:r>
            <a:r>
              <a:rPr sz="8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25" dirty="0">
                <a:latin typeface="Microsoft Sans Serif"/>
                <a:cs typeface="Microsoft Sans Serif"/>
              </a:rPr>
              <a:t>%..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1" y="2809495"/>
            <a:ext cx="4118610" cy="2256155"/>
            <a:chOff x="2915831" y="2809494"/>
            <a:chExt cx="4118610" cy="2256155"/>
          </a:xfrm>
        </p:grpSpPr>
        <p:sp>
          <p:nvSpPr>
            <p:cNvPr id="3" name="object 3"/>
            <p:cNvSpPr/>
            <p:nvPr/>
          </p:nvSpPr>
          <p:spPr>
            <a:xfrm>
              <a:off x="2918117" y="2811780"/>
              <a:ext cx="4114165" cy="2251710"/>
            </a:xfrm>
            <a:custGeom>
              <a:avLst/>
              <a:gdLst/>
              <a:ahLst/>
              <a:cxnLst/>
              <a:rect l="l" t="t" r="r" b="b"/>
              <a:pathLst>
                <a:path w="4114165" h="2251710">
                  <a:moveTo>
                    <a:pt x="0" y="2068309"/>
                  </a:moveTo>
                  <a:lnTo>
                    <a:pt x="6561" y="2116785"/>
                  </a:lnTo>
                  <a:lnTo>
                    <a:pt x="25061" y="2160432"/>
                  </a:lnTo>
                  <a:lnTo>
                    <a:pt x="53721" y="2197473"/>
                  </a:lnTo>
                  <a:lnTo>
                    <a:pt x="90762" y="2226130"/>
                  </a:lnTo>
                  <a:lnTo>
                    <a:pt x="134408" y="2244628"/>
                  </a:lnTo>
                  <a:lnTo>
                    <a:pt x="182880" y="2251189"/>
                  </a:lnTo>
                  <a:lnTo>
                    <a:pt x="3931030" y="2251189"/>
                  </a:lnTo>
                  <a:lnTo>
                    <a:pt x="3979501" y="2244628"/>
                  </a:lnTo>
                  <a:lnTo>
                    <a:pt x="4023145" y="2226130"/>
                  </a:lnTo>
                  <a:lnTo>
                    <a:pt x="4060183" y="2197473"/>
                  </a:lnTo>
                  <a:lnTo>
                    <a:pt x="4088840" y="2160432"/>
                  </a:lnTo>
                  <a:lnTo>
                    <a:pt x="4107337" y="2116785"/>
                  </a:lnTo>
                  <a:lnTo>
                    <a:pt x="4113898" y="2068309"/>
                  </a:lnTo>
                  <a:lnTo>
                    <a:pt x="4113898" y="182879"/>
                  </a:lnTo>
                  <a:lnTo>
                    <a:pt x="4107337" y="134099"/>
                  </a:lnTo>
                  <a:lnTo>
                    <a:pt x="4088840" y="90367"/>
                  </a:lnTo>
                  <a:lnTo>
                    <a:pt x="4060183" y="53387"/>
                  </a:lnTo>
                  <a:lnTo>
                    <a:pt x="4023145" y="24863"/>
                  </a:lnTo>
                  <a:lnTo>
                    <a:pt x="3979501" y="6499"/>
                  </a:lnTo>
                  <a:lnTo>
                    <a:pt x="3931030" y="0"/>
                  </a:lnTo>
                  <a:lnTo>
                    <a:pt x="182880" y="0"/>
                  </a:lnTo>
                  <a:lnTo>
                    <a:pt x="134408" y="6499"/>
                  </a:lnTo>
                  <a:lnTo>
                    <a:pt x="90762" y="24863"/>
                  </a:lnTo>
                  <a:lnTo>
                    <a:pt x="53721" y="53387"/>
                  </a:lnTo>
                  <a:lnTo>
                    <a:pt x="25061" y="90367"/>
                  </a:lnTo>
                  <a:lnTo>
                    <a:pt x="6561" y="134099"/>
                  </a:lnTo>
                  <a:lnTo>
                    <a:pt x="0" y="182879"/>
                  </a:lnTo>
                  <a:lnTo>
                    <a:pt x="0" y="2068309"/>
                  </a:lnTo>
                  <a:close/>
                </a:path>
                <a:path w="4114165" h="2251710">
                  <a:moveTo>
                    <a:pt x="0" y="305435"/>
                  </a:moveTo>
                  <a:lnTo>
                    <a:pt x="4113898" y="305435"/>
                  </a:lnTo>
                </a:path>
                <a:path w="4114165" h="2251710">
                  <a:moveTo>
                    <a:pt x="0" y="484631"/>
                  </a:moveTo>
                  <a:lnTo>
                    <a:pt x="4113898" y="484631"/>
                  </a:lnTo>
                </a:path>
                <a:path w="4114165" h="2251710">
                  <a:moveTo>
                    <a:pt x="0" y="631825"/>
                  </a:moveTo>
                  <a:lnTo>
                    <a:pt x="4113898" y="631825"/>
                  </a:lnTo>
                </a:path>
                <a:path w="4114165" h="2251710">
                  <a:moveTo>
                    <a:pt x="0" y="778129"/>
                  </a:moveTo>
                  <a:lnTo>
                    <a:pt x="4113898" y="778129"/>
                  </a:lnTo>
                </a:path>
                <a:path w="4114165" h="2251710">
                  <a:moveTo>
                    <a:pt x="0" y="925322"/>
                  </a:moveTo>
                  <a:lnTo>
                    <a:pt x="4113898" y="925322"/>
                  </a:lnTo>
                </a:path>
                <a:path w="4114165" h="2251710">
                  <a:moveTo>
                    <a:pt x="0" y="1071626"/>
                  </a:moveTo>
                  <a:lnTo>
                    <a:pt x="4113898" y="1071626"/>
                  </a:lnTo>
                </a:path>
                <a:path w="4114165" h="2251710">
                  <a:moveTo>
                    <a:pt x="0" y="1805051"/>
                  </a:moveTo>
                  <a:lnTo>
                    <a:pt x="4113898" y="1805051"/>
                  </a:lnTo>
                </a:path>
                <a:path w="4114165" h="2251710">
                  <a:moveTo>
                    <a:pt x="0" y="1951355"/>
                  </a:moveTo>
                  <a:lnTo>
                    <a:pt x="4113898" y="195135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184" y="2917444"/>
              <a:ext cx="153670" cy="1526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2674" y="2917444"/>
              <a:ext cx="152768" cy="1526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0184" y="4821173"/>
              <a:ext cx="153670" cy="1526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2674" y="4821173"/>
              <a:ext cx="152768" cy="152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6392" y="2857500"/>
              <a:ext cx="155447" cy="2048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37494" y="2861195"/>
              <a:ext cx="253365" cy="196215"/>
            </a:xfrm>
            <a:custGeom>
              <a:avLst/>
              <a:gdLst/>
              <a:ahLst/>
              <a:cxnLst/>
              <a:rect l="l" t="t" r="r" b="b"/>
              <a:pathLst>
                <a:path w="253364" h="196214">
                  <a:moveTo>
                    <a:pt x="61214" y="0"/>
                  </a:moveTo>
                  <a:lnTo>
                    <a:pt x="0" y="0"/>
                  </a:lnTo>
                  <a:lnTo>
                    <a:pt x="0" y="195694"/>
                  </a:lnTo>
                  <a:lnTo>
                    <a:pt x="61214" y="195694"/>
                  </a:lnTo>
                  <a:lnTo>
                    <a:pt x="61214" y="0"/>
                  </a:lnTo>
                  <a:close/>
                </a:path>
                <a:path w="253364" h="196214">
                  <a:moveTo>
                    <a:pt x="253238" y="157594"/>
                  </a:moveTo>
                  <a:lnTo>
                    <a:pt x="163703" y="157594"/>
                  </a:lnTo>
                  <a:lnTo>
                    <a:pt x="163703" y="113144"/>
                  </a:lnTo>
                  <a:lnTo>
                    <a:pt x="239522" y="113144"/>
                  </a:lnTo>
                  <a:lnTo>
                    <a:pt x="239522" y="80124"/>
                  </a:lnTo>
                  <a:lnTo>
                    <a:pt x="163703" y="80124"/>
                  </a:lnTo>
                  <a:lnTo>
                    <a:pt x="163703" y="38214"/>
                  </a:lnTo>
                  <a:lnTo>
                    <a:pt x="252349" y="38214"/>
                  </a:lnTo>
                  <a:lnTo>
                    <a:pt x="252349" y="1384"/>
                  </a:lnTo>
                  <a:lnTo>
                    <a:pt x="105156" y="1384"/>
                  </a:lnTo>
                  <a:lnTo>
                    <a:pt x="105156" y="38214"/>
                  </a:lnTo>
                  <a:lnTo>
                    <a:pt x="105156" y="80124"/>
                  </a:lnTo>
                  <a:lnTo>
                    <a:pt x="105156" y="113144"/>
                  </a:lnTo>
                  <a:lnTo>
                    <a:pt x="105156" y="157594"/>
                  </a:lnTo>
                  <a:lnTo>
                    <a:pt x="105156" y="195694"/>
                  </a:lnTo>
                  <a:lnTo>
                    <a:pt x="253238" y="195694"/>
                  </a:lnTo>
                  <a:lnTo>
                    <a:pt x="253238" y="1575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21847" y="2861183"/>
              <a:ext cx="240537" cy="1983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85524" y="2862072"/>
              <a:ext cx="173736" cy="19481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107216" y="2862579"/>
              <a:ext cx="147320" cy="194310"/>
            </a:xfrm>
            <a:custGeom>
              <a:avLst/>
              <a:gdLst/>
              <a:ahLst/>
              <a:cxnLst/>
              <a:rect l="l" t="t" r="r" b="b"/>
              <a:pathLst>
                <a:path w="147320" h="194310">
                  <a:moveTo>
                    <a:pt x="147193" y="156210"/>
                  </a:moveTo>
                  <a:lnTo>
                    <a:pt x="57531" y="156210"/>
                  </a:lnTo>
                  <a:lnTo>
                    <a:pt x="57531" y="111760"/>
                  </a:lnTo>
                  <a:lnTo>
                    <a:pt x="134366" y="111760"/>
                  </a:lnTo>
                  <a:lnTo>
                    <a:pt x="134366" y="78740"/>
                  </a:lnTo>
                  <a:lnTo>
                    <a:pt x="57531" y="78740"/>
                  </a:lnTo>
                  <a:lnTo>
                    <a:pt x="57531" y="36830"/>
                  </a:lnTo>
                  <a:lnTo>
                    <a:pt x="146304" y="36830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36830"/>
                  </a:lnTo>
                  <a:lnTo>
                    <a:pt x="0" y="78740"/>
                  </a:lnTo>
                  <a:lnTo>
                    <a:pt x="0" y="111760"/>
                  </a:lnTo>
                  <a:lnTo>
                    <a:pt x="0" y="156210"/>
                  </a:lnTo>
                  <a:lnTo>
                    <a:pt x="0" y="194310"/>
                  </a:lnTo>
                  <a:lnTo>
                    <a:pt x="147193" y="194310"/>
                  </a:lnTo>
                  <a:lnTo>
                    <a:pt x="147193" y="1562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91264" y="2857500"/>
              <a:ext cx="154419" cy="204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72981" y="3296412"/>
              <a:ext cx="419227" cy="1173226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8782850" y="4189730"/>
            <a:ext cx="217804" cy="111125"/>
          </a:xfrm>
          <a:custGeom>
            <a:avLst/>
            <a:gdLst/>
            <a:ahLst/>
            <a:cxnLst/>
            <a:rect l="l" t="t" r="r" b="b"/>
            <a:pathLst>
              <a:path w="217804" h="111125">
                <a:moveTo>
                  <a:pt x="35687" y="87884"/>
                </a:moveTo>
                <a:lnTo>
                  <a:pt x="34353" y="79692"/>
                </a:lnTo>
                <a:lnTo>
                  <a:pt x="30632" y="73317"/>
                </a:lnTo>
                <a:lnTo>
                  <a:pt x="29210" y="72288"/>
                </a:lnTo>
                <a:lnTo>
                  <a:pt x="29210" y="77724"/>
                </a:lnTo>
                <a:lnTo>
                  <a:pt x="29210" y="98806"/>
                </a:lnTo>
                <a:lnTo>
                  <a:pt x="24638" y="105156"/>
                </a:lnTo>
                <a:lnTo>
                  <a:pt x="6350" y="105156"/>
                </a:lnTo>
                <a:lnTo>
                  <a:pt x="6350" y="72250"/>
                </a:lnTo>
                <a:lnTo>
                  <a:pt x="24638" y="72250"/>
                </a:lnTo>
                <a:lnTo>
                  <a:pt x="29210" y="77724"/>
                </a:lnTo>
                <a:lnTo>
                  <a:pt x="29210" y="72288"/>
                </a:lnTo>
                <a:lnTo>
                  <a:pt x="24853" y="69176"/>
                </a:lnTo>
                <a:lnTo>
                  <a:pt x="17399" y="67691"/>
                </a:lnTo>
                <a:lnTo>
                  <a:pt x="0" y="67691"/>
                </a:lnTo>
                <a:lnTo>
                  <a:pt x="0" y="109715"/>
                </a:lnTo>
                <a:lnTo>
                  <a:pt x="17399" y="109715"/>
                </a:lnTo>
                <a:lnTo>
                  <a:pt x="26035" y="107721"/>
                </a:lnTo>
                <a:lnTo>
                  <a:pt x="28841" y="105156"/>
                </a:lnTo>
                <a:lnTo>
                  <a:pt x="31686" y="102565"/>
                </a:lnTo>
                <a:lnTo>
                  <a:pt x="34747" y="95529"/>
                </a:lnTo>
                <a:lnTo>
                  <a:pt x="35687" y="87884"/>
                </a:lnTo>
                <a:close/>
              </a:path>
              <a:path w="217804" h="111125">
                <a:moveTo>
                  <a:pt x="61214" y="0"/>
                </a:moveTo>
                <a:lnTo>
                  <a:pt x="55753" y="0"/>
                </a:lnTo>
                <a:lnTo>
                  <a:pt x="55753" y="33909"/>
                </a:lnTo>
                <a:lnTo>
                  <a:pt x="34798" y="0"/>
                </a:lnTo>
                <a:lnTo>
                  <a:pt x="28321" y="0"/>
                </a:lnTo>
                <a:lnTo>
                  <a:pt x="28321" y="42164"/>
                </a:lnTo>
                <a:lnTo>
                  <a:pt x="33782" y="42164"/>
                </a:lnTo>
                <a:lnTo>
                  <a:pt x="33782" y="8255"/>
                </a:lnTo>
                <a:lnTo>
                  <a:pt x="54864" y="42164"/>
                </a:lnTo>
                <a:lnTo>
                  <a:pt x="61214" y="42164"/>
                </a:lnTo>
                <a:lnTo>
                  <a:pt x="61214" y="0"/>
                </a:lnTo>
                <a:close/>
              </a:path>
              <a:path w="217804" h="111125">
                <a:moveTo>
                  <a:pt x="74930" y="105156"/>
                </a:moveTo>
                <a:lnTo>
                  <a:pt x="49403" y="105156"/>
                </a:lnTo>
                <a:lnTo>
                  <a:pt x="49403" y="90551"/>
                </a:lnTo>
                <a:lnTo>
                  <a:pt x="72263" y="90551"/>
                </a:lnTo>
                <a:lnTo>
                  <a:pt x="72263" y="85966"/>
                </a:lnTo>
                <a:lnTo>
                  <a:pt x="49403" y="85966"/>
                </a:lnTo>
                <a:lnTo>
                  <a:pt x="49403" y="72250"/>
                </a:lnTo>
                <a:lnTo>
                  <a:pt x="74041" y="72250"/>
                </a:lnTo>
                <a:lnTo>
                  <a:pt x="74041" y="67691"/>
                </a:lnTo>
                <a:lnTo>
                  <a:pt x="42926" y="67691"/>
                </a:lnTo>
                <a:lnTo>
                  <a:pt x="42926" y="109715"/>
                </a:lnTo>
                <a:lnTo>
                  <a:pt x="74930" y="109715"/>
                </a:lnTo>
                <a:lnTo>
                  <a:pt x="74930" y="105156"/>
                </a:lnTo>
                <a:close/>
              </a:path>
              <a:path w="217804" h="111125">
                <a:moveTo>
                  <a:pt x="102362" y="0"/>
                </a:moveTo>
                <a:lnTo>
                  <a:pt x="71374" y="0"/>
                </a:lnTo>
                <a:lnTo>
                  <a:pt x="71374" y="42164"/>
                </a:lnTo>
                <a:lnTo>
                  <a:pt x="102362" y="42164"/>
                </a:lnTo>
                <a:lnTo>
                  <a:pt x="102362" y="37592"/>
                </a:lnTo>
                <a:lnTo>
                  <a:pt x="76835" y="37592"/>
                </a:lnTo>
                <a:lnTo>
                  <a:pt x="76835" y="22847"/>
                </a:lnTo>
                <a:lnTo>
                  <a:pt x="99695" y="22847"/>
                </a:lnTo>
                <a:lnTo>
                  <a:pt x="99695" y="18275"/>
                </a:lnTo>
                <a:lnTo>
                  <a:pt x="76835" y="18275"/>
                </a:lnTo>
                <a:lnTo>
                  <a:pt x="76835" y="5575"/>
                </a:lnTo>
                <a:lnTo>
                  <a:pt x="102362" y="5575"/>
                </a:lnTo>
                <a:lnTo>
                  <a:pt x="102362" y="0"/>
                </a:lnTo>
                <a:close/>
              </a:path>
              <a:path w="217804" h="111125">
                <a:moveTo>
                  <a:pt x="114300" y="91440"/>
                </a:moveTo>
                <a:lnTo>
                  <a:pt x="109728" y="87884"/>
                </a:lnTo>
                <a:lnTo>
                  <a:pt x="104267" y="86868"/>
                </a:lnTo>
                <a:lnTo>
                  <a:pt x="92329" y="84201"/>
                </a:lnTo>
                <a:lnTo>
                  <a:pt x="89662" y="83312"/>
                </a:lnTo>
                <a:lnTo>
                  <a:pt x="87757" y="82296"/>
                </a:lnTo>
                <a:lnTo>
                  <a:pt x="87757" y="72250"/>
                </a:lnTo>
                <a:lnTo>
                  <a:pt x="93218" y="71374"/>
                </a:lnTo>
                <a:lnTo>
                  <a:pt x="101473" y="71374"/>
                </a:lnTo>
                <a:lnTo>
                  <a:pt x="106934" y="73139"/>
                </a:lnTo>
                <a:lnTo>
                  <a:pt x="107950" y="79616"/>
                </a:lnTo>
                <a:lnTo>
                  <a:pt x="112522" y="79616"/>
                </a:lnTo>
                <a:lnTo>
                  <a:pt x="112522" y="75057"/>
                </a:lnTo>
                <a:lnTo>
                  <a:pt x="111506" y="66789"/>
                </a:lnTo>
                <a:lnTo>
                  <a:pt x="85979" y="66789"/>
                </a:lnTo>
                <a:lnTo>
                  <a:pt x="81407" y="73139"/>
                </a:lnTo>
                <a:lnTo>
                  <a:pt x="81407" y="86868"/>
                </a:lnTo>
                <a:lnTo>
                  <a:pt x="90551" y="89662"/>
                </a:lnTo>
                <a:lnTo>
                  <a:pt x="99695" y="91440"/>
                </a:lnTo>
                <a:lnTo>
                  <a:pt x="106045" y="93332"/>
                </a:lnTo>
                <a:lnTo>
                  <a:pt x="108839" y="94234"/>
                </a:lnTo>
                <a:lnTo>
                  <a:pt x="108839" y="105156"/>
                </a:lnTo>
                <a:lnTo>
                  <a:pt x="101473" y="106172"/>
                </a:lnTo>
                <a:lnTo>
                  <a:pt x="92329" y="106172"/>
                </a:lnTo>
                <a:lnTo>
                  <a:pt x="85979" y="104267"/>
                </a:lnTo>
                <a:lnTo>
                  <a:pt x="85979" y="96012"/>
                </a:lnTo>
                <a:lnTo>
                  <a:pt x="80518" y="96012"/>
                </a:lnTo>
                <a:lnTo>
                  <a:pt x="80518" y="99682"/>
                </a:lnTo>
                <a:lnTo>
                  <a:pt x="81407" y="103365"/>
                </a:lnTo>
                <a:lnTo>
                  <a:pt x="86868" y="108839"/>
                </a:lnTo>
                <a:lnTo>
                  <a:pt x="89662" y="110731"/>
                </a:lnTo>
                <a:lnTo>
                  <a:pt x="105156" y="110731"/>
                </a:lnTo>
                <a:lnTo>
                  <a:pt x="114300" y="107950"/>
                </a:lnTo>
                <a:lnTo>
                  <a:pt x="114300" y="91440"/>
                </a:lnTo>
                <a:close/>
              </a:path>
              <a:path w="217804" h="111125">
                <a:moveTo>
                  <a:pt x="128016" y="67691"/>
                </a:moveTo>
                <a:lnTo>
                  <a:pt x="122542" y="67691"/>
                </a:lnTo>
                <a:lnTo>
                  <a:pt x="122542" y="109715"/>
                </a:lnTo>
                <a:lnTo>
                  <a:pt x="128016" y="109715"/>
                </a:lnTo>
                <a:lnTo>
                  <a:pt x="128016" y="67691"/>
                </a:lnTo>
                <a:close/>
              </a:path>
              <a:path w="217804" h="111125">
                <a:moveTo>
                  <a:pt x="149987" y="0"/>
                </a:moveTo>
                <a:lnTo>
                  <a:pt x="141732" y="0"/>
                </a:lnTo>
                <a:lnTo>
                  <a:pt x="129794" y="35687"/>
                </a:lnTo>
                <a:lnTo>
                  <a:pt x="117983" y="0"/>
                </a:lnTo>
                <a:lnTo>
                  <a:pt x="109728" y="0"/>
                </a:lnTo>
                <a:lnTo>
                  <a:pt x="109728" y="42164"/>
                </a:lnTo>
                <a:lnTo>
                  <a:pt x="115189" y="42164"/>
                </a:lnTo>
                <a:lnTo>
                  <a:pt x="115189" y="7366"/>
                </a:lnTo>
                <a:lnTo>
                  <a:pt x="127127" y="42164"/>
                </a:lnTo>
                <a:lnTo>
                  <a:pt x="132588" y="42164"/>
                </a:lnTo>
                <a:lnTo>
                  <a:pt x="144526" y="6464"/>
                </a:lnTo>
                <a:lnTo>
                  <a:pt x="144526" y="42164"/>
                </a:lnTo>
                <a:lnTo>
                  <a:pt x="149987" y="42164"/>
                </a:lnTo>
                <a:lnTo>
                  <a:pt x="149987" y="0"/>
                </a:lnTo>
                <a:close/>
              </a:path>
              <a:path w="217804" h="111125">
                <a:moveTo>
                  <a:pt x="174625" y="86868"/>
                </a:moveTo>
                <a:lnTo>
                  <a:pt x="156337" y="86868"/>
                </a:lnTo>
                <a:lnTo>
                  <a:pt x="156337" y="92443"/>
                </a:lnTo>
                <a:lnTo>
                  <a:pt x="169164" y="92443"/>
                </a:lnTo>
                <a:lnTo>
                  <a:pt x="169164" y="97015"/>
                </a:lnTo>
                <a:lnTo>
                  <a:pt x="168275" y="100584"/>
                </a:lnTo>
                <a:lnTo>
                  <a:pt x="164592" y="103365"/>
                </a:lnTo>
                <a:lnTo>
                  <a:pt x="161798" y="106172"/>
                </a:lnTo>
                <a:lnTo>
                  <a:pt x="144526" y="106172"/>
                </a:lnTo>
                <a:lnTo>
                  <a:pt x="141732" y="97015"/>
                </a:lnTo>
                <a:lnTo>
                  <a:pt x="141732" y="77724"/>
                </a:lnTo>
                <a:lnTo>
                  <a:pt x="148082" y="71374"/>
                </a:lnTo>
                <a:lnTo>
                  <a:pt x="160909" y="71374"/>
                </a:lnTo>
                <a:lnTo>
                  <a:pt x="166370" y="73139"/>
                </a:lnTo>
                <a:lnTo>
                  <a:pt x="168275" y="80518"/>
                </a:lnTo>
                <a:lnTo>
                  <a:pt x="173736" y="80518"/>
                </a:lnTo>
                <a:lnTo>
                  <a:pt x="172847" y="70472"/>
                </a:lnTo>
                <a:lnTo>
                  <a:pt x="163703" y="66789"/>
                </a:lnTo>
                <a:lnTo>
                  <a:pt x="156337" y="66789"/>
                </a:lnTo>
                <a:lnTo>
                  <a:pt x="147408" y="68681"/>
                </a:lnTo>
                <a:lnTo>
                  <a:pt x="141160" y="73647"/>
                </a:lnTo>
                <a:lnTo>
                  <a:pt x="137477" y="80683"/>
                </a:lnTo>
                <a:lnTo>
                  <a:pt x="136271" y="88773"/>
                </a:lnTo>
                <a:lnTo>
                  <a:pt x="136271" y="99682"/>
                </a:lnTo>
                <a:lnTo>
                  <a:pt x="142621" y="106172"/>
                </a:lnTo>
                <a:lnTo>
                  <a:pt x="144526" y="107950"/>
                </a:lnTo>
                <a:lnTo>
                  <a:pt x="148082" y="110731"/>
                </a:lnTo>
                <a:lnTo>
                  <a:pt x="161798" y="110731"/>
                </a:lnTo>
                <a:lnTo>
                  <a:pt x="166370" y="108839"/>
                </a:lnTo>
                <a:lnTo>
                  <a:pt x="170053" y="104267"/>
                </a:lnTo>
                <a:lnTo>
                  <a:pt x="170942" y="109715"/>
                </a:lnTo>
                <a:lnTo>
                  <a:pt x="174625" y="109715"/>
                </a:lnTo>
                <a:lnTo>
                  <a:pt x="174625" y="86868"/>
                </a:lnTo>
                <a:close/>
              </a:path>
              <a:path w="217804" h="111125">
                <a:moveTo>
                  <a:pt x="192913" y="42164"/>
                </a:moveTo>
                <a:lnTo>
                  <a:pt x="188518" y="30226"/>
                </a:lnTo>
                <a:lnTo>
                  <a:pt x="186512" y="24765"/>
                </a:lnTo>
                <a:lnTo>
                  <a:pt x="180086" y="7264"/>
                </a:lnTo>
                <a:lnTo>
                  <a:pt x="180086" y="24765"/>
                </a:lnTo>
                <a:lnTo>
                  <a:pt x="167386" y="24765"/>
                </a:lnTo>
                <a:lnTo>
                  <a:pt x="174625" y="6464"/>
                </a:lnTo>
                <a:lnTo>
                  <a:pt x="180086" y="24765"/>
                </a:lnTo>
                <a:lnTo>
                  <a:pt x="180086" y="7264"/>
                </a:lnTo>
                <a:lnTo>
                  <a:pt x="179793" y="6464"/>
                </a:lnTo>
                <a:lnTo>
                  <a:pt x="177419" y="0"/>
                </a:lnTo>
                <a:lnTo>
                  <a:pt x="170942" y="0"/>
                </a:lnTo>
                <a:lnTo>
                  <a:pt x="155448" y="42164"/>
                </a:lnTo>
                <a:lnTo>
                  <a:pt x="160909" y="42164"/>
                </a:lnTo>
                <a:lnTo>
                  <a:pt x="165481" y="30226"/>
                </a:lnTo>
                <a:lnTo>
                  <a:pt x="182880" y="30226"/>
                </a:lnTo>
                <a:lnTo>
                  <a:pt x="186563" y="42164"/>
                </a:lnTo>
                <a:lnTo>
                  <a:pt x="192913" y="42164"/>
                </a:lnTo>
                <a:close/>
              </a:path>
              <a:path w="217804" h="111125">
                <a:moveTo>
                  <a:pt x="217678" y="67691"/>
                </a:moveTo>
                <a:lnTo>
                  <a:pt x="212090" y="67691"/>
                </a:lnTo>
                <a:lnTo>
                  <a:pt x="212090" y="101600"/>
                </a:lnTo>
                <a:lnTo>
                  <a:pt x="211201" y="101600"/>
                </a:lnTo>
                <a:lnTo>
                  <a:pt x="190246" y="67691"/>
                </a:lnTo>
                <a:lnTo>
                  <a:pt x="183769" y="67691"/>
                </a:lnTo>
                <a:lnTo>
                  <a:pt x="183769" y="109715"/>
                </a:lnTo>
                <a:lnTo>
                  <a:pt x="189230" y="109715"/>
                </a:lnTo>
                <a:lnTo>
                  <a:pt x="189230" y="75946"/>
                </a:lnTo>
                <a:lnTo>
                  <a:pt x="211201" y="109715"/>
                </a:lnTo>
                <a:lnTo>
                  <a:pt x="217678" y="109715"/>
                </a:lnTo>
                <a:lnTo>
                  <a:pt x="217678" y="67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74112" y="4189730"/>
            <a:ext cx="165735" cy="111125"/>
          </a:xfrm>
          <a:custGeom>
            <a:avLst/>
            <a:gdLst/>
            <a:ahLst/>
            <a:cxnLst/>
            <a:rect l="l" t="t" r="r" b="b"/>
            <a:pathLst>
              <a:path w="165735" h="111125">
                <a:moveTo>
                  <a:pt x="38481" y="94234"/>
                </a:moveTo>
                <a:lnTo>
                  <a:pt x="32893" y="94234"/>
                </a:lnTo>
                <a:lnTo>
                  <a:pt x="30226" y="104267"/>
                </a:lnTo>
                <a:lnTo>
                  <a:pt x="23749" y="106172"/>
                </a:lnTo>
                <a:lnTo>
                  <a:pt x="10033" y="106172"/>
                </a:lnTo>
                <a:lnTo>
                  <a:pt x="6477" y="97917"/>
                </a:lnTo>
                <a:lnTo>
                  <a:pt x="6477" y="76822"/>
                </a:lnTo>
                <a:lnTo>
                  <a:pt x="12827" y="71374"/>
                </a:lnTo>
                <a:lnTo>
                  <a:pt x="24765" y="71374"/>
                </a:lnTo>
                <a:lnTo>
                  <a:pt x="30226" y="73139"/>
                </a:lnTo>
                <a:lnTo>
                  <a:pt x="32004" y="80518"/>
                </a:lnTo>
                <a:lnTo>
                  <a:pt x="37465" y="80518"/>
                </a:lnTo>
                <a:lnTo>
                  <a:pt x="36576" y="73139"/>
                </a:lnTo>
                <a:lnTo>
                  <a:pt x="31115" y="66789"/>
                </a:lnTo>
                <a:lnTo>
                  <a:pt x="20193" y="66789"/>
                </a:lnTo>
                <a:lnTo>
                  <a:pt x="12001" y="68300"/>
                </a:lnTo>
                <a:lnTo>
                  <a:pt x="5613" y="72644"/>
                </a:lnTo>
                <a:lnTo>
                  <a:pt x="1473" y="79552"/>
                </a:lnTo>
                <a:lnTo>
                  <a:pt x="0" y="88773"/>
                </a:lnTo>
                <a:lnTo>
                  <a:pt x="1701" y="99123"/>
                </a:lnTo>
                <a:lnTo>
                  <a:pt x="6146" y="105905"/>
                </a:lnTo>
                <a:lnTo>
                  <a:pt x="12319" y="109613"/>
                </a:lnTo>
                <a:lnTo>
                  <a:pt x="19177" y="110731"/>
                </a:lnTo>
                <a:lnTo>
                  <a:pt x="35687" y="110731"/>
                </a:lnTo>
                <a:lnTo>
                  <a:pt x="38481" y="94234"/>
                </a:lnTo>
                <a:close/>
              </a:path>
              <a:path w="165735" h="111125">
                <a:moveTo>
                  <a:pt x="38481" y="0"/>
                </a:moveTo>
                <a:lnTo>
                  <a:pt x="30226" y="0"/>
                </a:lnTo>
                <a:lnTo>
                  <a:pt x="10033" y="21082"/>
                </a:lnTo>
                <a:lnTo>
                  <a:pt x="10033" y="0"/>
                </a:lnTo>
                <a:lnTo>
                  <a:pt x="3683" y="0"/>
                </a:lnTo>
                <a:lnTo>
                  <a:pt x="3683" y="42164"/>
                </a:lnTo>
                <a:lnTo>
                  <a:pt x="10033" y="42164"/>
                </a:lnTo>
                <a:lnTo>
                  <a:pt x="10033" y="27432"/>
                </a:lnTo>
                <a:lnTo>
                  <a:pt x="16510" y="21082"/>
                </a:lnTo>
                <a:lnTo>
                  <a:pt x="31115" y="42164"/>
                </a:lnTo>
                <a:lnTo>
                  <a:pt x="38481" y="42164"/>
                </a:lnTo>
                <a:lnTo>
                  <a:pt x="20193" y="17399"/>
                </a:lnTo>
                <a:lnTo>
                  <a:pt x="38481" y="0"/>
                </a:lnTo>
                <a:close/>
              </a:path>
              <a:path w="165735" h="111125">
                <a:moveTo>
                  <a:pt x="50292" y="36588"/>
                </a:moveTo>
                <a:lnTo>
                  <a:pt x="43942" y="36588"/>
                </a:lnTo>
                <a:lnTo>
                  <a:pt x="43942" y="42164"/>
                </a:lnTo>
                <a:lnTo>
                  <a:pt x="50292" y="42164"/>
                </a:lnTo>
                <a:lnTo>
                  <a:pt x="50292" y="36588"/>
                </a:lnTo>
                <a:close/>
              </a:path>
              <a:path w="165735" h="111125">
                <a:moveTo>
                  <a:pt x="84201" y="88773"/>
                </a:moveTo>
                <a:lnTo>
                  <a:pt x="83223" y="81483"/>
                </a:lnTo>
                <a:lnTo>
                  <a:pt x="79844" y="74358"/>
                </a:lnTo>
                <a:lnTo>
                  <a:pt x="77736" y="72593"/>
                </a:lnTo>
                <a:lnTo>
                  <a:pt x="77736" y="78740"/>
                </a:lnTo>
                <a:lnTo>
                  <a:pt x="77736" y="98806"/>
                </a:lnTo>
                <a:lnTo>
                  <a:pt x="72263" y="106172"/>
                </a:lnTo>
                <a:lnTo>
                  <a:pt x="53975" y="106172"/>
                </a:lnTo>
                <a:lnTo>
                  <a:pt x="48514" y="98806"/>
                </a:lnTo>
                <a:lnTo>
                  <a:pt x="48514" y="78740"/>
                </a:lnTo>
                <a:lnTo>
                  <a:pt x="53975" y="71374"/>
                </a:lnTo>
                <a:lnTo>
                  <a:pt x="72263" y="71374"/>
                </a:lnTo>
                <a:lnTo>
                  <a:pt x="77736" y="78740"/>
                </a:lnTo>
                <a:lnTo>
                  <a:pt x="77736" y="72593"/>
                </a:lnTo>
                <a:lnTo>
                  <a:pt x="76288" y="71374"/>
                </a:lnTo>
                <a:lnTo>
                  <a:pt x="73367" y="68948"/>
                </a:lnTo>
                <a:lnTo>
                  <a:pt x="63119" y="66789"/>
                </a:lnTo>
                <a:lnTo>
                  <a:pt x="53441" y="68948"/>
                </a:lnTo>
                <a:lnTo>
                  <a:pt x="47282" y="74358"/>
                </a:lnTo>
                <a:lnTo>
                  <a:pt x="44018" y="81483"/>
                </a:lnTo>
                <a:lnTo>
                  <a:pt x="43065" y="88773"/>
                </a:lnTo>
                <a:lnTo>
                  <a:pt x="44018" y="96062"/>
                </a:lnTo>
                <a:lnTo>
                  <a:pt x="47282" y="103187"/>
                </a:lnTo>
                <a:lnTo>
                  <a:pt x="53441" y="108597"/>
                </a:lnTo>
                <a:lnTo>
                  <a:pt x="63119" y="110731"/>
                </a:lnTo>
                <a:lnTo>
                  <a:pt x="73367" y="108597"/>
                </a:lnTo>
                <a:lnTo>
                  <a:pt x="76263" y="106172"/>
                </a:lnTo>
                <a:lnTo>
                  <a:pt x="79844" y="103187"/>
                </a:lnTo>
                <a:lnTo>
                  <a:pt x="83223" y="96062"/>
                </a:lnTo>
                <a:lnTo>
                  <a:pt x="84201" y="88773"/>
                </a:lnTo>
                <a:close/>
              </a:path>
              <a:path w="165735" h="111125">
                <a:moveTo>
                  <a:pt x="93345" y="0"/>
                </a:moveTo>
                <a:lnTo>
                  <a:pt x="86868" y="0"/>
                </a:lnTo>
                <a:lnTo>
                  <a:pt x="75057" y="36576"/>
                </a:lnTo>
                <a:lnTo>
                  <a:pt x="63119" y="0"/>
                </a:lnTo>
                <a:lnTo>
                  <a:pt x="56769" y="0"/>
                </a:lnTo>
                <a:lnTo>
                  <a:pt x="72263" y="42164"/>
                </a:lnTo>
                <a:lnTo>
                  <a:pt x="77736" y="42164"/>
                </a:lnTo>
                <a:lnTo>
                  <a:pt x="93345" y="0"/>
                </a:lnTo>
                <a:close/>
              </a:path>
              <a:path w="165735" h="111125">
                <a:moveTo>
                  <a:pt x="106045" y="36588"/>
                </a:moveTo>
                <a:lnTo>
                  <a:pt x="99695" y="36588"/>
                </a:lnTo>
                <a:lnTo>
                  <a:pt x="99695" y="42164"/>
                </a:lnTo>
                <a:lnTo>
                  <a:pt x="106045" y="42164"/>
                </a:lnTo>
                <a:lnTo>
                  <a:pt x="106045" y="36588"/>
                </a:lnTo>
                <a:close/>
              </a:path>
              <a:path w="165735" h="111125">
                <a:moveTo>
                  <a:pt x="126238" y="87884"/>
                </a:moveTo>
                <a:lnTo>
                  <a:pt x="124904" y="79692"/>
                </a:lnTo>
                <a:lnTo>
                  <a:pt x="121183" y="73317"/>
                </a:lnTo>
                <a:lnTo>
                  <a:pt x="119761" y="72288"/>
                </a:lnTo>
                <a:lnTo>
                  <a:pt x="119761" y="77724"/>
                </a:lnTo>
                <a:lnTo>
                  <a:pt x="119761" y="98806"/>
                </a:lnTo>
                <a:lnTo>
                  <a:pt x="115189" y="105156"/>
                </a:lnTo>
                <a:lnTo>
                  <a:pt x="96901" y="105156"/>
                </a:lnTo>
                <a:lnTo>
                  <a:pt x="96901" y="72250"/>
                </a:lnTo>
                <a:lnTo>
                  <a:pt x="115189" y="72250"/>
                </a:lnTo>
                <a:lnTo>
                  <a:pt x="119761" y="77724"/>
                </a:lnTo>
                <a:lnTo>
                  <a:pt x="119761" y="72288"/>
                </a:lnTo>
                <a:lnTo>
                  <a:pt x="115404" y="69176"/>
                </a:lnTo>
                <a:lnTo>
                  <a:pt x="107950" y="67691"/>
                </a:lnTo>
                <a:lnTo>
                  <a:pt x="91440" y="67691"/>
                </a:lnTo>
                <a:lnTo>
                  <a:pt x="91440" y="109715"/>
                </a:lnTo>
                <a:lnTo>
                  <a:pt x="107950" y="109715"/>
                </a:lnTo>
                <a:lnTo>
                  <a:pt x="116586" y="107721"/>
                </a:lnTo>
                <a:lnTo>
                  <a:pt x="119392" y="105156"/>
                </a:lnTo>
                <a:lnTo>
                  <a:pt x="122237" y="102565"/>
                </a:lnTo>
                <a:lnTo>
                  <a:pt x="125298" y="95529"/>
                </a:lnTo>
                <a:lnTo>
                  <a:pt x="126238" y="87884"/>
                </a:lnTo>
                <a:close/>
              </a:path>
              <a:path w="165735" h="111125">
                <a:moveTo>
                  <a:pt x="149987" y="42164"/>
                </a:moveTo>
                <a:lnTo>
                  <a:pt x="145592" y="30226"/>
                </a:lnTo>
                <a:lnTo>
                  <a:pt x="143586" y="24765"/>
                </a:lnTo>
                <a:lnTo>
                  <a:pt x="137160" y="7264"/>
                </a:lnTo>
                <a:lnTo>
                  <a:pt x="137160" y="24765"/>
                </a:lnTo>
                <a:lnTo>
                  <a:pt x="123444" y="24765"/>
                </a:lnTo>
                <a:lnTo>
                  <a:pt x="130810" y="6464"/>
                </a:lnTo>
                <a:lnTo>
                  <a:pt x="137160" y="24765"/>
                </a:lnTo>
                <a:lnTo>
                  <a:pt x="137160" y="7264"/>
                </a:lnTo>
                <a:lnTo>
                  <a:pt x="136867" y="6464"/>
                </a:lnTo>
                <a:lnTo>
                  <a:pt x="134493" y="0"/>
                </a:lnTo>
                <a:lnTo>
                  <a:pt x="128016" y="0"/>
                </a:lnTo>
                <a:lnTo>
                  <a:pt x="111633" y="42164"/>
                </a:lnTo>
                <a:lnTo>
                  <a:pt x="117983" y="42164"/>
                </a:lnTo>
                <a:lnTo>
                  <a:pt x="122555" y="30226"/>
                </a:lnTo>
                <a:lnTo>
                  <a:pt x="139065" y="30226"/>
                </a:lnTo>
                <a:lnTo>
                  <a:pt x="143637" y="42164"/>
                </a:lnTo>
                <a:lnTo>
                  <a:pt x="149987" y="42164"/>
                </a:lnTo>
                <a:close/>
              </a:path>
              <a:path w="165735" h="111125">
                <a:moveTo>
                  <a:pt x="161925" y="36588"/>
                </a:moveTo>
                <a:lnTo>
                  <a:pt x="155448" y="36588"/>
                </a:lnTo>
                <a:lnTo>
                  <a:pt x="155448" y="42164"/>
                </a:lnTo>
                <a:lnTo>
                  <a:pt x="161925" y="42164"/>
                </a:lnTo>
                <a:lnTo>
                  <a:pt x="161925" y="36588"/>
                </a:lnTo>
                <a:close/>
              </a:path>
              <a:path w="165735" h="111125">
                <a:moveTo>
                  <a:pt x="165481" y="105156"/>
                </a:moveTo>
                <a:lnTo>
                  <a:pt x="139954" y="105156"/>
                </a:lnTo>
                <a:lnTo>
                  <a:pt x="139954" y="90551"/>
                </a:lnTo>
                <a:lnTo>
                  <a:pt x="162814" y="90551"/>
                </a:lnTo>
                <a:lnTo>
                  <a:pt x="162814" y="85966"/>
                </a:lnTo>
                <a:lnTo>
                  <a:pt x="139954" y="85966"/>
                </a:lnTo>
                <a:lnTo>
                  <a:pt x="139954" y="72250"/>
                </a:lnTo>
                <a:lnTo>
                  <a:pt x="164592" y="72250"/>
                </a:lnTo>
                <a:lnTo>
                  <a:pt x="164592" y="67691"/>
                </a:lnTo>
                <a:lnTo>
                  <a:pt x="134493" y="67691"/>
                </a:lnTo>
                <a:lnTo>
                  <a:pt x="134493" y="109715"/>
                </a:lnTo>
                <a:lnTo>
                  <a:pt x="165481" y="109715"/>
                </a:lnTo>
                <a:lnTo>
                  <a:pt x="165481" y="1051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47516" y="4189730"/>
            <a:ext cx="274320" cy="111125"/>
          </a:xfrm>
          <a:custGeom>
            <a:avLst/>
            <a:gdLst/>
            <a:ahLst/>
            <a:cxnLst/>
            <a:rect l="l" t="t" r="r" b="b"/>
            <a:pathLst>
              <a:path w="274320" h="111125">
                <a:moveTo>
                  <a:pt x="33782" y="67691"/>
                </a:moveTo>
                <a:lnTo>
                  <a:pt x="28308" y="67691"/>
                </a:lnTo>
                <a:lnTo>
                  <a:pt x="28308" y="101600"/>
                </a:lnTo>
                <a:lnTo>
                  <a:pt x="6350" y="67691"/>
                </a:lnTo>
                <a:lnTo>
                  <a:pt x="0" y="67691"/>
                </a:lnTo>
                <a:lnTo>
                  <a:pt x="0" y="109715"/>
                </a:lnTo>
                <a:lnTo>
                  <a:pt x="5448" y="109715"/>
                </a:lnTo>
                <a:lnTo>
                  <a:pt x="5448" y="75946"/>
                </a:lnTo>
                <a:lnTo>
                  <a:pt x="27432" y="109715"/>
                </a:lnTo>
                <a:lnTo>
                  <a:pt x="33782" y="109715"/>
                </a:lnTo>
                <a:lnTo>
                  <a:pt x="33782" y="67691"/>
                </a:lnTo>
                <a:close/>
              </a:path>
              <a:path w="274320" h="111125">
                <a:moveTo>
                  <a:pt x="80391" y="88773"/>
                </a:moveTo>
                <a:lnTo>
                  <a:pt x="79425" y="81483"/>
                </a:lnTo>
                <a:lnTo>
                  <a:pt x="76161" y="74358"/>
                </a:lnTo>
                <a:lnTo>
                  <a:pt x="74917" y="73266"/>
                </a:lnTo>
                <a:lnTo>
                  <a:pt x="74917" y="78740"/>
                </a:lnTo>
                <a:lnTo>
                  <a:pt x="74917" y="98806"/>
                </a:lnTo>
                <a:lnTo>
                  <a:pt x="69469" y="106172"/>
                </a:lnTo>
                <a:lnTo>
                  <a:pt x="52057" y="106172"/>
                </a:lnTo>
                <a:lnTo>
                  <a:pt x="46609" y="98806"/>
                </a:lnTo>
                <a:lnTo>
                  <a:pt x="46609" y="78740"/>
                </a:lnTo>
                <a:lnTo>
                  <a:pt x="52057" y="71374"/>
                </a:lnTo>
                <a:lnTo>
                  <a:pt x="69469" y="71374"/>
                </a:lnTo>
                <a:lnTo>
                  <a:pt x="74917" y="78740"/>
                </a:lnTo>
                <a:lnTo>
                  <a:pt x="74917" y="73266"/>
                </a:lnTo>
                <a:lnTo>
                  <a:pt x="72771" y="71374"/>
                </a:lnTo>
                <a:lnTo>
                  <a:pt x="69989" y="68948"/>
                </a:lnTo>
                <a:lnTo>
                  <a:pt x="60325" y="66789"/>
                </a:lnTo>
                <a:lnTo>
                  <a:pt x="50571" y="68948"/>
                </a:lnTo>
                <a:lnTo>
                  <a:pt x="44361" y="74358"/>
                </a:lnTo>
                <a:lnTo>
                  <a:pt x="41084" y="81483"/>
                </a:lnTo>
                <a:lnTo>
                  <a:pt x="40132" y="88773"/>
                </a:lnTo>
                <a:lnTo>
                  <a:pt x="41084" y="96062"/>
                </a:lnTo>
                <a:lnTo>
                  <a:pt x="44361" y="103187"/>
                </a:lnTo>
                <a:lnTo>
                  <a:pt x="50571" y="108597"/>
                </a:lnTo>
                <a:lnTo>
                  <a:pt x="60325" y="110731"/>
                </a:lnTo>
                <a:lnTo>
                  <a:pt x="69989" y="108597"/>
                </a:lnTo>
                <a:lnTo>
                  <a:pt x="72745" y="106172"/>
                </a:lnTo>
                <a:lnTo>
                  <a:pt x="76161" y="103187"/>
                </a:lnTo>
                <a:lnTo>
                  <a:pt x="79425" y="96062"/>
                </a:lnTo>
                <a:lnTo>
                  <a:pt x="80391" y="88773"/>
                </a:lnTo>
                <a:close/>
              </a:path>
              <a:path w="274320" h="111125">
                <a:moveTo>
                  <a:pt x="88633" y="0"/>
                </a:moveTo>
                <a:lnTo>
                  <a:pt x="83185" y="0"/>
                </a:lnTo>
                <a:lnTo>
                  <a:pt x="83185" y="33909"/>
                </a:lnTo>
                <a:lnTo>
                  <a:pt x="82283" y="33909"/>
                </a:lnTo>
                <a:lnTo>
                  <a:pt x="61201" y="0"/>
                </a:lnTo>
                <a:lnTo>
                  <a:pt x="55740" y="0"/>
                </a:lnTo>
                <a:lnTo>
                  <a:pt x="55740" y="42164"/>
                </a:lnTo>
                <a:lnTo>
                  <a:pt x="60325" y="42164"/>
                </a:lnTo>
                <a:lnTo>
                  <a:pt x="60325" y="8255"/>
                </a:lnTo>
                <a:lnTo>
                  <a:pt x="82283" y="42164"/>
                </a:lnTo>
                <a:lnTo>
                  <a:pt x="88633" y="42164"/>
                </a:lnTo>
                <a:lnTo>
                  <a:pt x="88633" y="0"/>
                </a:lnTo>
                <a:close/>
              </a:path>
              <a:path w="274320" h="111125">
                <a:moveTo>
                  <a:pt x="128016" y="67691"/>
                </a:moveTo>
                <a:lnTo>
                  <a:pt x="119748" y="67691"/>
                </a:lnTo>
                <a:lnTo>
                  <a:pt x="107823" y="103365"/>
                </a:lnTo>
                <a:lnTo>
                  <a:pt x="94983" y="67691"/>
                </a:lnTo>
                <a:lnTo>
                  <a:pt x="86868" y="67691"/>
                </a:lnTo>
                <a:lnTo>
                  <a:pt x="86868" y="109715"/>
                </a:lnTo>
                <a:lnTo>
                  <a:pt x="93218" y="109715"/>
                </a:lnTo>
                <a:lnTo>
                  <a:pt x="93218" y="83312"/>
                </a:lnTo>
                <a:lnTo>
                  <a:pt x="92316" y="78740"/>
                </a:lnTo>
                <a:lnTo>
                  <a:pt x="92316" y="74168"/>
                </a:lnTo>
                <a:lnTo>
                  <a:pt x="93218" y="74168"/>
                </a:lnTo>
                <a:lnTo>
                  <a:pt x="105156" y="109715"/>
                </a:lnTo>
                <a:lnTo>
                  <a:pt x="110617" y="109715"/>
                </a:lnTo>
                <a:lnTo>
                  <a:pt x="122415" y="74168"/>
                </a:lnTo>
                <a:lnTo>
                  <a:pt x="122415" y="109715"/>
                </a:lnTo>
                <a:lnTo>
                  <a:pt x="128016" y="109715"/>
                </a:lnTo>
                <a:lnTo>
                  <a:pt x="128016" y="67691"/>
                </a:lnTo>
                <a:close/>
              </a:path>
              <a:path w="274320" h="111125">
                <a:moveTo>
                  <a:pt x="128892" y="0"/>
                </a:moveTo>
                <a:lnTo>
                  <a:pt x="97790" y="0"/>
                </a:lnTo>
                <a:lnTo>
                  <a:pt x="97790" y="42164"/>
                </a:lnTo>
                <a:lnTo>
                  <a:pt x="128892" y="42164"/>
                </a:lnTo>
                <a:lnTo>
                  <a:pt x="128892" y="37592"/>
                </a:lnTo>
                <a:lnTo>
                  <a:pt x="103251" y="37592"/>
                </a:lnTo>
                <a:lnTo>
                  <a:pt x="103251" y="22847"/>
                </a:lnTo>
                <a:lnTo>
                  <a:pt x="127000" y="22847"/>
                </a:lnTo>
                <a:lnTo>
                  <a:pt x="127000" y="18275"/>
                </a:lnTo>
                <a:lnTo>
                  <a:pt x="103251" y="18275"/>
                </a:lnTo>
                <a:lnTo>
                  <a:pt x="103251" y="5575"/>
                </a:lnTo>
                <a:lnTo>
                  <a:pt x="128892" y="5575"/>
                </a:lnTo>
                <a:lnTo>
                  <a:pt x="128892" y="0"/>
                </a:lnTo>
                <a:close/>
              </a:path>
              <a:path w="274320" h="111125">
                <a:moveTo>
                  <a:pt x="177292" y="0"/>
                </a:moveTo>
                <a:lnTo>
                  <a:pt x="169151" y="0"/>
                </a:lnTo>
                <a:lnTo>
                  <a:pt x="157226" y="35687"/>
                </a:lnTo>
                <a:lnTo>
                  <a:pt x="156324" y="35687"/>
                </a:lnTo>
                <a:lnTo>
                  <a:pt x="144399" y="0"/>
                </a:lnTo>
                <a:lnTo>
                  <a:pt x="136144" y="0"/>
                </a:lnTo>
                <a:lnTo>
                  <a:pt x="136144" y="42164"/>
                </a:lnTo>
                <a:lnTo>
                  <a:pt x="141732" y="42164"/>
                </a:lnTo>
                <a:lnTo>
                  <a:pt x="141732" y="7366"/>
                </a:lnTo>
                <a:lnTo>
                  <a:pt x="153543" y="42164"/>
                </a:lnTo>
                <a:lnTo>
                  <a:pt x="160007" y="42164"/>
                </a:lnTo>
                <a:lnTo>
                  <a:pt x="171831" y="6464"/>
                </a:lnTo>
                <a:lnTo>
                  <a:pt x="171831" y="42164"/>
                </a:lnTo>
                <a:lnTo>
                  <a:pt x="177292" y="42164"/>
                </a:lnTo>
                <a:lnTo>
                  <a:pt x="177292" y="0"/>
                </a:lnTo>
                <a:close/>
              </a:path>
              <a:path w="274320" h="111125">
                <a:moveTo>
                  <a:pt x="201168" y="67691"/>
                </a:moveTo>
                <a:lnTo>
                  <a:pt x="170040" y="67691"/>
                </a:lnTo>
                <a:lnTo>
                  <a:pt x="170040" y="109715"/>
                </a:lnTo>
                <a:lnTo>
                  <a:pt x="201168" y="109715"/>
                </a:lnTo>
                <a:lnTo>
                  <a:pt x="201168" y="105156"/>
                </a:lnTo>
                <a:lnTo>
                  <a:pt x="175501" y="105156"/>
                </a:lnTo>
                <a:lnTo>
                  <a:pt x="175501" y="90551"/>
                </a:lnTo>
                <a:lnTo>
                  <a:pt x="199263" y="90551"/>
                </a:lnTo>
                <a:lnTo>
                  <a:pt x="199263" y="85966"/>
                </a:lnTo>
                <a:lnTo>
                  <a:pt x="175501" y="85966"/>
                </a:lnTo>
                <a:lnTo>
                  <a:pt x="175501" y="72250"/>
                </a:lnTo>
                <a:lnTo>
                  <a:pt x="201168" y="72250"/>
                </a:lnTo>
                <a:lnTo>
                  <a:pt x="201168" y="67691"/>
                </a:lnTo>
                <a:close/>
              </a:path>
              <a:path w="274320" h="111125">
                <a:moveTo>
                  <a:pt x="219456" y="42164"/>
                </a:moveTo>
                <a:lnTo>
                  <a:pt x="215277" y="30226"/>
                </a:lnTo>
                <a:lnTo>
                  <a:pt x="213372" y="24765"/>
                </a:lnTo>
                <a:lnTo>
                  <a:pt x="207518" y="8026"/>
                </a:lnTo>
                <a:lnTo>
                  <a:pt x="207518" y="24765"/>
                </a:lnTo>
                <a:lnTo>
                  <a:pt x="193802" y="24765"/>
                </a:lnTo>
                <a:lnTo>
                  <a:pt x="201168" y="6464"/>
                </a:lnTo>
                <a:lnTo>
                  <a:pt x="207518" y="24765"/>
                </a:lnTo>
                <a:lnTo>
                  <a:pt x="207518" y="8026"/>
                </a:lnTo>
                <a:lnTo>
                  <a:pt x="206971" y="6464"/>
                </a:lnTo>
                <a:lnTo>
                  <a:pt x="204724" y="0"/>
                </a:lnTo>
                <a:lnTo>
                  <a:pt x="198374" y="0"/>
                </a:lnTo>
                <a:lnTo>
                  <a:pt x="181851" y="42164"/>
                </a:lnTo>
                <a:lnTo>
                  <a:pt x="188341" y="42164"/>
                </a:lnTo>
                <a:lnTo>
                  <a:pt x="192024" y="30226"/>
                </a:lnTo>
                <a:lnTo>
                  <a:pt x="209283" y="30226"/>
                </a:lnTo>
                <a:lnTo>
                  <a:pt x="213868" y="42164"/>
                </a:lnTo>
                <a:lnTo>
                  <a:pt x="219456" y="42164"/>
                </a:lnTo>
                <a:close/>
              </a:path>
              <a:path w="274320" h="111125">
                <a:moveTo>
                  <a:pt x="232156" y="36588"/>
                </a:moveTo>
                <a:lnTo>
                  <a:pt x="225806" y="36588"/>
                </a:lnTo>
                <a:lnTo>
                  <a:pt x="225806" y="42164"/>
                </a:lnTo>
                <a:lnTo>
                  <a:pt x="232156" y="42164"/>
                </a:lnTo>
                <a:lnTo>
                  <a:pt x="232156" y="36588"/>
                </a:lnTo>
                <a:close/>
              </a:path>
              <a:path w="274320" h="111125">
                <a:moveTo>
                  <a:pt x="238633" y="67691"/>
                </a:moveTo>
                <a:lnTo>
                  <a:pt x="209283" y="67691"/>
                </a:lnTo>
                <a:lnTo>
                  <a:pt x="209283" y="109715"/>
                </a:lnTo>
                <a:lnTo>
                  <a:pt x="214884" y="109715"/>
                </a:lnTo>
                <a:lnTo>
                  <a:pt x="214884" y="90551"/>
                </a:lnTo>
                <a:lnTo>
                  <a:pt x="235826" y="90551"/>
                </a:lnTo>
                <a:lnTo>
                  <a:pt x="235826" y="85966"/>
                </a:lnTo>
                <a:lnTo>
                  <a:pt x="214884" y="85966"/>
                </a:lnTo>
                <a:lnTo>
                  <a:pt x="214884" y="72250"/>
                </a:lnTo>
                <a:lnTo>
                  <a:pt x="238633" y="72250"/>
                </a:lnTo>
                <a:lnTo>
                  <a:pt x="238633" y="67691"/>
                </a:lnTo>
                <a:close/>
              </a:path>
              <a:path w="274320" h="111125">
                <a:moveTo>
                  <a:pt x="274307" y="67691"/>
                </a:moveTo>
                <a:lnTo>
                  <a:pt x="244983" y="67691"/>
                </a:lnTo>
                <a:lnTo>
                  <a:pt x="244983" y="109715"/>
                </a:lnTo>
                <a:lnTo>
                  <a:pt x="251460" y="109715"/>
                </a:lnTo>
                <a:lnTo>
                  <a:pt x="251460" y="90551"/>
                </a:lnTo>
                <a:lnTo>
                  <a:pt x="271526" y="90551"/>
                </a:lnTo>
                <a:lnTo>
                  <a:pt x="271526" y="85966"/>
                </a:lnTo>
                <a:lnTo>
                  <a:pt x="251460" y="85966"/>
                </a:lnTo>
                <a:lnTo>
                  <a:pt x="251460" y="72250"/>
                </a:lnTo>
                <a:lnTo>
                  <a:pt x="274307" y="72250"/>
                </a:lnTo>
                <a:lnTo>
                  <a:pt x="274307" y="67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84192" y="4043425"/>
            <a:ext cx="165100" cy="111760"/>
          </a:xfrm>
          <a:custGeom>
            <a:avLst/>
            <a:gdLst/>
            <a:ahLst/>
            <a:cxnLst/>
            <a:rect l="l" t="t" r="r" b="b"/>
            <a:pathLst>
              <a:path w="165100" h="111760">
                <a:moveTo>
                  <a:pt x="37465" y="94234"/>
                </a:moveTo>
                <a:lnTo>
                  <a:pt x="31991" y="94234"/>
                </a:lnTo>
                <a:lnTo>
                  <a:pt x="29210" y="104254"/>
                </a:lnTo>
                <a:lnTo>
                  <a:pt x="22847" y="106172"/>
                </a:lnTo>
                <a:lnTo>
                  <a:pt x="9131" y="106172"/>
                </a:lnTo>
                <a:lnTo>
                  <a:pt x="5448" y="98793"/>
                </a:lnTo>
                <a:lnTo>
                  <a:pt x="5448" y="77711"/>
                </a:lnTo>
                <a:lnTo>
                  <a:pt x="11798" y="71361"/>
                </a:lnTo>
                <a:lnTo>
                  <a:pt x="23749" y="71361"/>
                </a:lnTo>
                <a:lnTo>
                  <a:pt x="29210" y="73152"/>
                </a:lnTo>
                <a:lnTo>
                  <a:pt x="30975" y="80518"/>
                </a:lnTo>
                <a:lnTo>
                  <a:pt x="36576" y="80518"/>
                </a:lnTo>
                <a:lnTo>
                  <a:pt x="35547" y="73152"/>
                </a:lnTo>
                <a:lnTo>
                  <a:pt x="30099" y="66802"/>
                </a:lnTo>
                <a:lnTo>
                  <a:pt x="19164" y="66802"/>
                </a:lnTo>
                <a:lnTo>
                  <a:pt x="11137" y="68440"/>
                </a:lnTo>
                <a:lnTo>
                  <a:pt x="5105" y="72986"/>
                </a:lnTo>
                <a:lnTo>
                  <a:pt x="1308" y="79933"/>
                </a:lnTo>
                <a:lnTo>
                  <a:pt x="0" y="88760"/>
                </a:lnTo>
                <a:lnTo>
                  <a:pt x="1562" y="99250"/>
                </a:lnTo>
                <a:lnTo>
                  <a:pt x="5702" y="106337"/>
                </a:lnTo>
                <a:lnTo>
                  <a:pt x="11557" y="110363"/>
                </a:lnTo>
                <a:lnTo>
                  <a:pt x="18275" y="111620"/>
                </a:lnTo>
                <a:lnTo>
                  <a:pt x="22377" y="111226"/>
                </a:lnTo>
                <a:lnTo>
                  <a:pt x="28155" y="109131"/>
                </a:lnTo>
                <a:lnTo>
                  <a:pt x="33782" y="103924"/>
                </a:lnTo>
                <a:lnTo>
                  <a:pt x="37465" y="94234"/>
                </a:lnTo>
                <a:close/>
              </a:path>
              <a:path w="165100" h="111760">
                <a:moveTo>
                  <a:pt x="42926" y="21069"/>
                </a:moveTo>
                <a:lnTo>
                  <a:pt x="41757" y="12369"/>
                </a:lnTo>
                <a:lnTo>
                  <a:pt x="38366" y="5727"/>
                </a:lnTo>
                <a:lnTo>
                  <a:pt x="38163" y="5575"/>
                </a:lnTo>
                <a:lnTo>
                  <a:pt x="37465" y="5041"/>
                </a:lnTo>
                <a:lnTo>
                  <a:pt x="37465" y="11036"/>
                </a:lnTo>
                <a:lnTo>
                  <a:pt x="37465" y="32004"/>
                </a:lnTo>
                <a:lnTo>
                  <a:pt x="32893" y="37579"/>
                </a:lnTo>
                <a:lnTo>
                  <a:pt x="13716" y="37579"/>
                </a:lnTo>
                <a:lnTo>
                  <a:pt x="13716" y="5575"/>
                </a:lnTo>
                <a:lnTo>
                  <a:pt x="32893" y="5575"/>
                </a:lnTo>
                <a:lnTo>
                  <a:pt x="37465" y="11036"/>
                </a:lnTo>
                <a:lnTo>
                  <a:pt x="37465" y="5041"/>
                </a:lnTo>
                <a:lnTo>
                  <a:pt x="32893" y="1498"/>
                </a:lnTo>
                <a:lnTo>
                  <a:pt x="25514" y="0"/>
                </a:lnTo>
                <a:lnTo>
                  <a:pt x="8115" y="0"/>
                </a:lnTo>
                <a:lnTo>
                  <a:pt x="8115" y="43053"/>
                </a:lnTo>
                <a:lnTo>
                  <a:pt x="25514" y="43053"/>
                </a:lnTo>
                <a:lnTo>
                  <a:pt x="34023" y="40906"/>
                </a:lnTo>
                <a:lnTo>
                  <a:pt x="37299" y="37579"/>
                </a:lnTo>
                <a:lnTo>
                  <a:pt x="39357" y="35496"/>
                </a:lnTo>
                <a:lnTo>
                  <a:pt x="42125" y="28371"/>
                </a:lnTo>
                <a:lnTo>
                  <a:pt x="42926" y="21069"/>
                </a:lnTo>
                <a:close/>
              </a:path>
              <a:path w="165100" h="111760">
                <a:moveTo>
                  <a:pt x="83172" y="88760"/>
                </a:moveTo>
                <a:lnTo>
                  <a:pt x="82194" y="81483"/>
                </a:lnTo>
                <a:lnTo>
                  <a:pt x="78816" y="74358"/>
                </a:lnTo>
                <a:lnTo>
                  <a:pt x="77724" y="73456"/>
                </a:lnTo>
                <a:lnTo>
                  <a:pt x="77724" y="78727"/>
                </a:lnTo>
                <a:lnTo>
                  <a:pt x="77724" y="98793"/>
                </a:lnTo>
                <a:lnTo>
                  <a:pt x="71247" y="106172"/>
                </a:lnTo>
                <a:lnTo>
                  <a:pt x="52959" y="106172"/>
                </a:lnTo>
                <a:lnTo>
                  <a:pt x="47498" y="98793"/>
                </a:lnTo>
                <a:lnTo>
                  <a:pt x="47498" y="78727"/>
                </a:lnTo>
                <a:lnTo>
                  <a:pt x="52959" y="71361"/>
                </a:lnTo>
                <a:lnTo>
                  <a:pt x="71247" y="71361"/>
                </a:lnTo>
                <a:lnTo>
                  <a:pt x="77724" y="78727"/>
                </a:lnTo>
                <a:lnTo>
                  <a:pt x="77724" y="73456"/>
                </a:lnTo>
                <a:lnTo>
                  <a:pt x="75234" y="71361"/>
                </a:lnTo>
                <a:lnTo>
                  <a:pt x="72351" y="68961"/>
                </a:lnTo>
                <a:lnTo>
                  <a:pt x="62103" y="66802"/>
                </a:lnTo>
                <a:lnTo>
                  <a:pt x="52425" y="68961"/>
                </a:lnTo>
                <a:lnTo>
                  <a:pt x="46253" y="74358"/>
                </a:lnTo>
                <a:lnTo>
                  <a:pt x="42989" y="81483"/>
                </a:lnTo>
                <a:lnTo>
                  <a:pt x="42037" y="88760"/>
                </a:lnTo>
                <a:lnTo>
                  <a:pt x="42989" y="96189"/>
                </a:lnTo>
                <a:lnTo>
                  <a:pt x="46253" y="103619"/>
                </a:lnTo>
                <a:lnTo>
                  <a:pt x="52425" y="109334"/>
                </a:lnTo>
                <a:lnTo>
                  <a:pt x="62103" y="111620"/>
                </a:lnTo>
                <a:lnTo>
                  <a:pt x="72351" y="109334"/>
                </a:lnTo>
                <a:lnTo>
                  <a:pt x="75933" y="106172"/>
                </a:lnTo>
                <a:lnTo>
                  <a:pt x="78816" y="103619"/>
                </a:lnTo>
                <a:lnTo>
                  <a:pt x="82194" y="96189"/>
                </a:lnTo>
                <a:lnTo>
                  <a:pt x="83172" y="88760"/>
                </a:lnTo>
                <a:close/>
              </a:path>
              <a:path w="165100" h="111760">
                <a:moveTo>
                  <a:pt x="84950" y="43053"/>
                </a:moveTo>
                <a:lnTo>
                  <a:pt x="80327" y="30226"/>
                </a:lnTo>
                <a:lnTo>
                  <a:pt x="78689" y="25654"/>
                </a:lnTo>
                <a:lnTo>
                  <a:pt x="72123" y="7404"/>
                </a:lnTo>
                <a:lnTo>
                  <a:pt x="72123" y="25654"/>
                </a:lnTo>
                <a:lnTo>
                  <a:pt x="59423" y="25654"/>
                </a:lnTo>
                <a:lnTo>
                  <a:pt x="65773" y="6477"/>
                </a:lnTo>
                <a:lnTo>
                  <a:pt x="72123" y="25654"/>
                </a:lnTo>
                <a:lnTo>
                  <a:pt x="72123" y="7404"/>
                </a:lnTo>
                <a:lnTo>
                  <a:pt x="71793" y="6477"/>
                </a:lnTo>
                <a:lnTo>
                  <a:pt x="69469" y="0"/>
                </a:lnTo>
                <a:lnTo>
                  <a:pt x="62992" y="0"/>
                </a:lnTo>
                <a:lnTo>
                  <a:pt x="46609" y="43053"/>
                </a:lnTo>
                <a:lnTo>
                  <a:pt x="52959" y="43053"/>
                </a:lnTo>
                <a:lnTo>
                  <a:pt x="57531" y="30226"/>
                </a:lnTo>
                <a:lnTo>
                  <a:pt x="74041" y="30226"/>
                </a:lnTo>
                <a:lnTo>
                  <a:pt x="78600" y="43053"/>
                </a:lnTo>
                <a:lnTo>
                  <a:pt x="84950" y="43053"/>
                </a:lnTo>
                <a:close/>
              </a:path>
              <a:path w="165100" h="111760">
                <a:moveTo>
                  <a:pt x="120650" y="0"/>
                </a:moveTo>
                <a:lnTo>
                  <a:pt x="85839" y="0"/>
                </a:lnTo>
                <a:lnTo>
                  <a:pt x="85839" y="5575"/>
                </a:lnTo>
                <a:lnTo>
                  <a:pt x="100584" y="5575"/>
                </a:lnTo>
                <a:lnTo>
                  <a:pt x="100584" y="43053"/>
                </a:lnTo>
                <a:lnTo>
                  <a:pt x="106032" y="43053"/>
                </a:lnTo>
                <a:lnTo>
                  <a:pt x="106032" y="5575"/>
                </a:lnTo>
                <a:lnTo>
                  <a:pt x="120650" y="5575"/>
                </a:lnTo>
                <a:lnTo>
                  <a:pt x="120650" y="0"/>
                </a:lnTo>
                <a:close/>
              </a:path>
              <a:path w="165100" h="111760">
                <a:moveTo>
                  <a:pt x="125222" y="88760"/>
                </a:moveTo>
                <a:lnTo>
                  <a:pt x="124040" y="80073"/>
                </a:lnTo>
                <a:lnTo>
                  <a:pt x="120548" y="73431"/>
                </a:lnTo>
                <a:lnTo>
                  <a:pt x="118986" y="72263"/>
                </a:lnTo>
                <a:lnTo>
                  <a:pt x="118872" y="77711"/>
                </a:lnTo>
                <a:lnTo>
                  <a:pt x="118872" y="99695"/>
                </a:lnTo>
                <a:lnTo>
                  <a:pt x="114300" y="105143"/>
                </a:lnTo>
                <a:lnTo>
                  <a:pt x="96012" y="105143"/>
                </a:lnTo>
                <a:lnTo>
                  <a:pt x="96012" y="72263"/>
                </a:lnTo>
                <a:lnTo>
                  <a:pt x="114300" y="72263"/>
                </a:lnTo>
                <a:lnTo>
                  <a:pt x="118872" y="77711"/>
                </a:lnTo>
                <a:lnTo>
                  <a:pt x="118872" y="72186"/>
                </a:lnTo>
                <a:lnTo>
                  <a:pt x="114820" y="69189"/>
                </a:lnTo>
                <a:lnTo>
                  <a:pt x="106934" y="67691"/>
                </a:lnTo>
                <a:lnTo>
                  <a:pt x="90424" y="67691"/>
                </a:lnTo>
                <a:lnTo>
                  <a:pt x="90424" y="109728"/>
                </a:lnTo>
                <a:lnTo>
                  <a:pt x="106934" y="109728"/>
                </a:lnTo>
                <a:lnTo>
                  <a:pt x="115570" y="107746"/>
                </a:lnTo>
                <a:lnTo>
                  <a:pt x="118465" y="105143"/>
                </a:lnTo>
                <a:lnTo>
                  <a:pt x="121221" y="102679"/>
                </a:lnTo>
                <a:lnTo>
                  <a:pt x="124282" y="95897"/>
                </a:lnTo>
                <a:lnTo>
                  <a:pt x="125222" y="88760"/>
                </a:lnTo>
                <a:close/>
              </a:path>
              <a:path w="165100" h="111760">
                <a:moveTo>
                  <a:pt x="158115" y="37579"/>
                </a:moveTo>
                <a:lnTo>
                  <a:pt x="132575" y="37579"/>
                </a:lnTo>
                <a:lnTo>
                  <a:pt x="132575" y="23876"/>
                </a:lnTo>
                <a:lnTo>
                  <a:pt x="155448" y="23876"/>
                </a:lnTo>
                <a:lnTo>
                  <a:pt x="155448" y="18275"/>
                </a:lnTo>
                <a:lnTo>
                  <a:pt x="132575" y="18275"/>
                </a:lnTo>
                <a:lnTo>
                  <a:pt x="132575" y="5575"/>
                </a:lnTo>
                <a:lnTo>
                  <a:pt x="157226" y="5575"/>
                </a:lnTo>
                <a:lnTo>
                  <a:pt x="157226" y="0"/>
                </a:lnTo>
                <a:lnTo>
                  <a:pt x="126098" y="0"/>
                </a:lnTo>
                <a:lnTo>
                  <a:pt x="126098" y="43053"/>
                </a:lnTo>
                <a:lnTo>
                  <a:pt x="158115" y="43053"/>
                </a:lnTo>
                <a:lnTo>
                  <a:pt x="158115" y="37579"/>
                </a:lnTo>
                <a:close/>
              </a:path>
              <a:path w="165100" h="111760">
                <a:moveTo>
                  <a:pt x="164592" y="105143"/>
                </a:moveTo>
                <a:lnTo>
                  <a:pt x="138925" y="105143"/>
                </a:lnTo>
                <a:lnTo>
                  <a:pt x="138925" y="90551"/>
                </a:lnTo>
                <a:lnTo>
                  <a:pt x="161798" y="90551"/>
                </a:lnTo>
                <a:lnTo>
                  <a:pt x="161798" y="85979"/>
                </a:lnTo>
                <a:lnTo>
                  <a:pt x="138925" y="85979"/>
                </a:lnTo>
                <a:lnTo>
                  <a:pt x="138925" y="73152"/>
                </a:lnTo>
                <a:lnTo>
                  <a:pt x="163576" y="73152"/>
                </a:lnTo>
                <a:lnTo>
                  <a:pt x="163576" y="67691"/>
                </a:lnTo>
                <a:lnTo>
                  <a:pt x="133464" y="67691"/>
                </a:lnTo>
                <a:lnTo>
                  <a:pt x="133464" y="109728"/>
                </a:lnTo>
                <a:lnTo>
                  <a:pt x="164592" y="109728"/>
                </a:lnTo>
                <a:lnTo>
                  <a:pt x="164592" y="105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28950" y="4340605"/>
            <a:ext cx="276225" cy="111760"/>
          </a:xfrm>
          <a:custGeom>
            <a:avLst/>
            <a:gdLst/>
            <a:ahLst/>
            <a:cxnLst/>
            <a:rect l="l" t="t" r="r" b="b"/>
            <a:pathLst>
              <a:path w="276225" h="111760">
                <a:moveTo>
                  <a:pt x="41148" y="21971"/>
                </a:moveTo>
                <a:lnTo>
                  <a:pt x="40170" y="14681"/>
                </a:lnTo>
                <a:lnTo>
                  <a:pt x="36791" y="7556"/>
                </a:lnTo>
                <a:lnTo>
                  <a:pt x="34671" y="5791"/>
                </a:lnTo>
                <a:lnTo>
                  <a:pt x="34671" y="11938"/>
                </a:lnTo>
                <a:lnTo>
                  <a:pt x="34671" y="32004"/>
                </a:lnTo>
                <a:lnTo>
                  <a:pt x="29210" y="39370"/>
                </a:lnTo>
                <a:lnTo>
                  <a:pt x="10922" y="39370"/>
                </a:lnTo>
                <a:lnTo>
                  <a:pt x="5461" y="32004"/>
                </a:lnTo>
                <a:lnTo>
                  <a:pt x="5461" y="11938"/>
                </a:lnTo>
                <a:lnTo>
                  <a:pt x="10922" y="4572"/>
                </a:lnTo>
                <a:lnTo>
                  <a:pt x="29210" y="4572"/>
                </a:lnTo>
                <a:lnTo>
                  <a:pt x="34671" y="11938"/>
                </a:lnTo>
                <a:lnTo>
                  <a:pt x="34671" y="5791"/>
                </a:lnTo>
                <a:lnTo>
                  <a:pt x="33223" y="4572"/>
                </a:lnTo>
                <a:lnTo>
                  <a:pt x="30314" y="2146"/>
                </a:lnTo>
                <a:lnTo>
                  <a:pt x="20066" y="0"/>
                </a:lnTo>
                <a:lnTo>
                  <a:pt x="10388" y="2146"/>
                </a:lnTo>
                <a:lnTo>
                  <a:pt x="4216" y="7556"/>
                </a:lnTo>
                <a:lnTo>
                  <a:pt x="952" y="14681"/>
                </a:lnTo>
                <a:lnTo>
                  <a:pt x="0" y="21971"/>
                </a:lnTo>
                <a:lnTo>
                  <a:pt x="952" y="29400"/>
                </a:lnTo>
                <a:lnTo>
                  <a:pt x="4216" y="36830"/>
                </a:lnTo>
                <a:lnTo>
                  <a:pt x="10388" y="42545"/>
                </a:lnTo>
                <a:lnTo>
                  <a:pt x="20066" y="44831"/>
                </a:lnTo>
                <a:lnTo>
                  <a:pt x="30314" y="42545"/>
                </a:lnTo>
                <a:lnTo>
                  <a:pt x="33909" y="39370"/>
                </a:lnTo>
                <a:lnTo>
                  <a:pt x="36791" y="36830"/>
                </a:lnTo>
                <a:lnTo>
                  <a:pt x="40170" y="29400"/>
                </a:lnTo>
                <a:lnTo>
                  <a:pt x="41148" y="21971"/>
                </a:lnTo>
                <a:close/>
              </a:path>
              <a:path w="276225" h="111760">
                <a:moveTo>
                  <a:pt x="80391" y="5588"/>
                </a:moveTo>
                <a:lnTo>
                  <a:pt x="74930" y="1016"/>
                </a:lnTo>
                <a:lnTo>
                  <a:pt x="74041" y="1016"/>
                </a:lnTo>
                <a:lnTo>
                  <a:pt x="74041" y="7366"/>
                </a:lnTo>
                <a:lnTo>
                  <a:pt x="74041" y="18288"/>
                </a:lnTo>
                <a:lnTo>
                  <a:pt x="70358" y="20180"/>
                </a:lnTo>
                <a:lnTo>
                  <a:pt x="53975" y="20180"/>
                </a:lnTo>
                <a:lnTo>
                  <a:pt x="53975" y="5588"/>
                </a:lnTo>
                <a:lnTo>
                  <a:pt x="70358" y="5588"/>
                </a:lnTo>
                <a:lnTo>
                  <a:pt x="74041" y="7366"/>
                </a:lnTo>
                <a:lnTo>
                  <a:pt x="74041" y="1016"/>
                </a:lnTo>
                <a:lnTo>
                  <a:pt x="48387" y="1016"/>
                </a:lnTo>
                <a:lnTo>
                  <a:pt x="48387" y="43040"/>
                </a:lnTo>
                <a:lnTo>
                  <a:pt x="53975" y="43040"/>
                </a:lnTo>
                <a:lnTo>
                  <a:pt x="53975" y="25654"/>
                </a:lnTo>
                <a:lnTo>
                  <a:pt x="76835" y="25654"/>
                </a:lnTo>
                <a:lnTo>
                  <a:pt x="79476" y="20180"/>
                </a:lnTo>
                <a:lnTo>
                  <a:pt x="80391" y="18288"/>
                </a:lnTo>
                <a:lnTo>
                  <a:pt x="80391" y="5588"/>
                </a:lnTo>
                <a:close/>
              </a:path>
              <a:path w="276225" h="111760">
                <a:moveTo>
                  <a:pt x="103251" y="90538"/>
                </a:moveTo>
                <a:lnTo>
                  <a:pt x="98679" y="88773"/>
                </a:lnTo>
                <a:lnTo>
                  <a:pt x="97802" y="88480"/>
                </a:lnTo>
                <a:lnTo>
                  <a:pt x="97802" y="92456"/>
                </a:lnTo>
                <a:lnTo>
                  <a:pt x="97802" y="102489"/>
                </a:lnTo>
                <a:lnTo>
                  <a:pt x="94107" y="106172"/>
                </a:lnTo>
                <a:lnTo>
                  <a:pt x="75819" y="106172"/>
                </a:lnTo>
                <a:lnTo>
                  <a:pt x="75819" y="90538"/>
                </a:lnTo>
                <a:lnTo>
                  <a:pt x="92329" y="90538"/>
                </a:lnTo>
                <a:lnTo>
                  <a:pt x="97802" y="92456"/>
                </a:lnTo>
                <a:lnTo>
                  <a:pt x="97802" y="88480"/>
                </a:lnTo>
                <a:lnTo>
                  <a:pt x="96012" y="87871"/>
                </a:lnTo>
                <a:lnTo>
                  <a:pt x="100584" y="85979"/>
                </a:lnTo>
                <a:lnTo>
                  <a:pt x="101473" y="81407"/>
                </a:lnTo>
                <a:lnTo>
                  <a:pt x="101473" y="73139"/>
                </a:lnTo>
                <a:lnTo>
                  <a:pt x="96901" y="68580"/>
                </a:lnTo>
                <a:lnTo>
                  <a:pt x="95123" y="68580"/>
                </a:lnTo>
                <a:lnTo>
                  <a:pt x="95123" y="75057"/>
                </a:lnTo>
                <a:lnTo>
                  <a:pt x="95123" y="84188"/>
                </a:lnTo>
                <a:lnTo>
                  <a:pt x="92329" y="85979"/>
                </a:lnTo>
                <a:lnTo>
                  <a:pt x="75819" y="85979"/>
                </a:lnTo>
                <a:lnTo>
                  <a:pt x="75819" y="73139"/>
                </a:lnTo>
                <a:lnTo>
                  <a:pt x="93218" y="73139"/>
                </a:lnTo>
                <a:lnTo>
                  <a:pt x="95123" y="75057"/>
                </a:lnTo>
                <a:lnTo>
                  <a:pt x="95123" y="68580"/>
                </a:lnTo>
                <a:lnTo>
                  <a:pt x="70358" y="68580"/>
                </a:lnTo>
                <a:lnTo>
                  <a:pt x="70358" y="110731"/>
                </a:lnTo>
                <a:lnTo>
                  <a:pt x="97802" y="110731"/>
                </a:lnTo>
                <a:lnTo>
                  <a:pt x="102247" y="106172"/>
                </a:lnTo>
                <a:lnTo>
                  <a:pt x="103251" y="105156"/>
                </a:lnTo>
                <a:lnTo>
                  <a:pt x="103251" y="90538"/>
                </a:lnTo>
                <a:close/>
              </a:path>
              <a:path w="276225" h="111760">
                <a:moveTo>
                  <a:pt x="119761" y="5588"/>
                </a:moveTo>
                <a:lnTo>
                  <a:pt x="114300" y="1016"/>
                </a:lnTo>
                <a:lnTo>
                  <a:pt x="113423" y="1016"/>
                </a:lnTo>
                <a:lnTo>
                  <a:pt x="113423" y="7366"/>
                </a:lnTo>
                <a:lnTo>
                  <a:pt x="113423" y="18288"/>
                </a:lnTo>
                <a:lnTo>
                  <a:pt x="109728" y="20180"/>
                </a:lnTo>
                <a:lnTo>
                  <a:pt x="93218" y="20180"/>
                </a:lnTo>
                <a:lnTo>
                  <a:pt x="93218" y="5588"/>
                </a:lnTo>
                <a:lnTo>
                  <a:pt x="109728" y="5588"/>
                </a:lnTo>
                <a:lnTo>
                  <a:pt x="113423" y="7366"/>
                </a:lnTo>
                <a:lnTo>
                  <a:pt x="113423" y="1016"/>
                </a:lnTo>
                <a:lnTo>
                  <a:pt x="87757" y="1016"/>
                </a:lnTo>
                <a:lnTo>
                  <a:pt x="87757" y="43040"/>
                </a:lnTo>
                <a:lnTo>
                  <a:pt x="93218" y="43040"/>
                </a:lnTo>
                <a:lnTo>
                  <a:pt x="93218" y="25654"/>
                </a:lnTo>
                <a:lnTo>
                  <a:pt x="116078" y="25654"/>
                </a:lnTo>
                <a:lnTo>
                  <a:pt x="118808" y="20180"/>
                </a:lnTo>
                <a:lnTo>
                  <a:pt x="119761" y="18288"/>
                </a:lnTo>
                <a:lnTo>
                  <a:pt x="119761" y="5588"/>
                </a:lnTo>
                <a:close/>
              </a:path>
              <a:path w="276225" h="111760">
                <a:moveTo>
                  <a:pt x="133477" y="36563"/>
                </a:moveTo>
                <a:lnTo>
                  <a:pt x="127127" y="36563"/>
                </a:lnTo>
                <a:lnTo>
                  <a:pt x="127127" y="43040"/>
                </a:lnTo>
                <a:lnTo>
                  <a:pt x="133477" y="43040"/>
                </a:lnTo>
                <a:lnTo>
                  <a:pt x="133477" y="36563"/>
                </a:lnTo>
                <a:close/>
              </a:path>
              <a:path w="276225" h="111760">
                <a:moveTo>
                  <a:pt x="146304" y="109715"/>
                </a:moveTo>
                <a:lnTo>
                  <a:pt x="144399" y="108839"/>
                </a:lnTo>
                <a:lnTo>
                  <a:pt x="143510" y="107950"/>
                </a:lnTo>
                <a:lnTo>
                  <a:pt x="143510" y="92456"/>
                </a:lnTo>
                <a:lnTo>
                  <a:pt x="143510" y="91440"/>
                </a:lnTo>
                <a:lnTo>
                  <a:pt x="140843" y="90538"/>
                </a:lnTo>
                <a:lnTo>
                  <a:pt x="138049" y="89649"/>
                </a:lnTo>
                <a:lnTo>
                  <a:pt x="140843" y="87871"/>
                </a:lnTo>
                <a:lnTo>
                  <a:pt x="144399" y="85979"/>
                </a:lnTo>
                <a:lnTo>
                  <a:pt x="144399" y="73139"/>
                </a:lnTo>
                <a:lnTo>
                  <a:pt x="144399" y="70472"/>
                </a:lnTo>
                <a:lnTo>
                  <a:pt x="138049" y="68821"/>
                </a:lnTo>
                <a:lnTo>
                  <a:pt x="138049" y="74155"/>
                </a:lnTo>
                <a:lnTo>
                  <a:pt x="138049" y="86855"/>
                </a:lnTo>
                <a:lnTo>
                  <a:pt x="134366" y="87871"/>
                </a:lnTo>
                <a:lnTo>
                  <a:pt x="116078" y="87871"/>
                </a:lnTo>
                <a:lnTo>
                  <a:pt x="116078" y="73139"/>
                </a:lnTo>
                <a:lnTo>
                  <a:pt x="133477" y="73139"/>
                </a:lnTo>
                <a:lnTo>
                  <a:pt x="138049" y="74155"/>
                </a:lnTo>
                <a:lnTo>
                  <a:pt x="138049" y="68821"/>
                </a:lnTo>
                <a:lnTo>
                  <a:pt x="137160" y="68580"/>
                </a:lnTo>
                <a:lnTo>
                  <a:pt x="110617" y="68580"/>
                </a:lnTo>
                <a:lnTo>
                  <a:pt x="110617" y="110731"/>
                </a:lnTo>
                <a:lnTo>
                  <a:pt x="116078" y="110731"/>
                </a:lnTo>
                <a:lnTo>
                  <a:pt x="116078" y="92456"/>
                </a:lnTo>
                <a:lnTo>
                  <a:pt x="137160" y="92456"/>
                </a:lnTo>
                <a:lnTo>
                  <a:pt x="138049" y="97015"/>
                </a:lnTo>
                <a:lnTo>
                  <a:pt x="138049" y="107950"/>
                </a:lnTo>
                <a:lnTo>
                  <a:pt x="138938" y="110731"/>
                </a:lnTo>
                <a:lnTo>
                  <a:pt x="146304" y="110731"/>
                </a:lnTo>
                <a:lnTo>
                  <a:pt x="146304" y="109715"/>
                </a:lnTo>
                <a:close/>
              </a:path>
              <a:path w="276225" h="111760">
                <a:moveTo>
                  <a:pt x="190119" y="87871"/>
                </a:moveTo>
                <a:lnTo>
                  <a:pt x="170942" y="87871"/>
                </a:lnTo>
                <a:lnTo>
                  <a:pt x="170942" y="93345"/>
                </a:lnTo>
                <a:lnTo>
                  <a:pt x="184658" y="93345"/>
                </a:lnTo>
                <a:lnTo>
                  <a:pt x="184658" y="97917"/>
                </a:lnTo>
                <a:lnTo>
                  <a:pt x="183769" y="101600"/>
                </a:lnTo>
                <a:lnTo>
                  <a:pt x="176403" y="107061"/>
                </a:lnTo>
                <a:lnTo>
                  <a:pt x="160020" y="107061"/>
                </a:lnTo>
                <a:lnTo>
                  <a:pt x="157226" y="97917"/>
                </a:lnTo>
                <a:lnTo>
                  <a:pt x="157226" y="78740"/>
                </a:lnTo>
                <a:lnTo>
                  <a:pt x="162687" y="72263"/>
                </a:lnTo>
                <a:lnTo>
                  <a:pt x="175514" y="72263"/>
                </a:lnTo>
                <a:lnTo>
                  <a:pt x="181991" y="74155"/>
                </a:lnTo>
                <a:lnTo>
                  <a:pt x="183769" y="81407"/>
                </a:lnTo>
                <a:lnTo>
                  <a:pt x="189230" y="81407"/>
                </a:lnTo>
                <a:lnTo>
                  <a:pt x="187452" y="71374"/>
                </a:lnTo>
                <a:lnTo>
                  <a:pt x="179197" y="66789"/>
                </a:lnTo>
                <a:lnTo>
                  <a:pt x="170942" y="66789"/>
                </a:lnTo>
                <a:lnTo>
                  <a:pt x="162013" y="68821"/>
                </a:lnTo>
                <a:lnTo>
                  <a:pt x="155765" y="74028"/>
                </a:lnTo>
                <a:lnTo>
                  <a:pt x="152082" y="81114"/>
                </a:lnTo>
                <a:lnTo>
                  <a:pt x="150876" y="88773"/>
                </a:lnTo>
                <a:lnTo>
                  <a:pt x="150876" y="100571"/>
                </a:lnTo>
                <a:lnTo>
                  <a:pt x="157226" y="107061"/>
                </a:lnTo>
                <a:lnTo>
                  <a:pt x="160020" y="108839"/>
                </a:lnTo>
                <a:lnTo>
                  <a:pt x="163703" y="111633"/>
                </a:lnTo>
                <a:lnTo>
                  <a:pt x="176403" y="111633"/>
                </a:lnTo>
                <a:lnTo>
                  <a:pt x="181991" y="108839"/>
                </a:lnTo>
                <a:lnTo>
                  <a:pt x="184658" y="105156"/>
                </a:lnTo>
                <a:lnTo>
                  <a:pt x="185547" y="110731"/>
                </a:lnTo>
                <a:lnTo>
                  <a:pt x="190119" y="110731"/>
                </a:lnTo>
                <a:lnTo>
                  <a:pt x="190119" y="87871"/>
                </a:lnTo>
                <a:close/>
              </a:path>
              <a:path w="276225" h="111760">
                <a:moveTo>
                  <a:pt x="191135" y="1016"/>
                </a:moveTo>
                <a:lnTo>
                  <a:pt x="160020" y="1016"/>
                </a:lnTo>
                <a:lnTo>
                  <a:pt x="160020" y="43040"/>
                </a:lnTo>
                <a:lnTo>
                  <a:pt x="191135" y="43040"/>
                </a:lnTo>
                <a:lnTo>
                  <a:pt x="191135" y="38481"/>
                </a:lnTo>
                <a:lnTo>
                  <a:pt x="165481" y="38481"/>
                </a:lnTo>
                <a:lnTo>
                  <a:pt x="165481" y="23863"/>
                </a:lnTo>
                <a:lnTo>
                  <a:pt x="188341" y="23863"/>
                </a:lnTo>
                <a:lnTo>
                  <a:pt x="188341" y="19304"/>
                </a:lnTo>
                <a:lnTo>
                  <a:pt x="165481" y="19304"/>
                </a:lnTo>
                <a:lnTo>
                  <a:pt x="165481" y="5588"/>
                </a:lnTo>
                <a:lnTo>
                  <a:pt x="191135" y="5588"/>
                </a:lnTo>
                <a:lnTo>
                  <a:pt x="191135" y="1016"/>
                </a:lnTo>
                <a:close/>
              </a:path>
              <a:path w="276225" h="111760">
                <a:moveTo>
                  <a:pt x="232283" y="1016"/>
                </a:moveTo>
                <a:lnTo>
                  <a:pt x="226682" y="1016"/>
                </a:lnTo>
                <a:lnTo>
                  <a:pt x="226682" y="34798"/>
                </a:lnTo>
                <a:lnTo>
                  <a:pt x="205752" y="1016"/>
                </a:lnTo>
                <a:lnTo>
                  <a:pt x="198374" y="1016"/>
                </a:lnTo>
                <a:lnTo>
                  <a:pt x="198374" y="43040"/>
                </a:lnTo>
                <a:lnTo>
                  <a:pt x="203835" y="43040"/>
                </a:lnTo>
                <a:lnTo>
                  <a:pt x="203835" y="9131"/>
                </a:lnTo>
                <a:lnTo>
                  <a:pt x="225793" y="43040"/>
                </a:lnTo>
                <a:lnTo>
                  <a:pt x="232283" y="43040"/>
                </a:lnTo>
                <a:lnTo>
                  <a:pt x="232283" y="1016"/>
                </a:lnTo>
                <a:close/>
              </a:path>
              <a:path w="276225" h="111760">
                <a:moveTo>
                  <a:pt x="276098" y="21082"/>
                </a:moveTo>
                <a:lnTo>
                  <a:pt x="274929" y="12915"/>
                </a:lnTo>
                <a:lnTo>
                  <a:pt x="271538" y="6578"/>
                </a:lnTo>
                <a:lnTo>
                  <a:pt x="270624" y="5892"/>
                </a:lnTo>
                <a:lnTo>
                  <a:pt x="270624" y="11049"/>
                </a:lnTo>
                <a:lnTo>
                  <a:pt x="270624" y="33020"/>
                </a:lnTo>
                <a:lnTo>
                  <a:pt x="266065" y="38481"/>
                </a:lnTo>
                <a:lnTo>
                  <a:pt x="246875" y="38481"/>
                </a:lnTo>
                <a:lnTo>
                  <a:pt x="246875" y="5588"/>
                </a:lnTo>
                <a:lnTo>
                  <a:pt x="266065" y="5588"/>
                </a:lnTo>
                <a:lnTo>
                  <a:pt x="270624" y="11049"/>
                </a:lnTo>
                <a:lnTo>
                  <a:pt x="270624" y="5892"/>
                </a:lnTo>
                <a:lnTo>
                  <a:pt x="270230" y="5588"/>
                </a:lnTo>
                <a:lnTo>
                  <a:pt x="266077" y="2476"/>
                </a:lnTo>
                <a:lnTo>
                  <a:pt x="258699" y="1016"/>
                </a:lnTo>
                <a:lnTo>
                  <a:pt x="241427" y="1016"/>
                </a:lnTo>
                <a:lnTo>
                  <a:pt x="241427" y="43040"/>
                </a:lnTo>
                <a:lnTo>
                  <a:pt x="258699" y="43040"/>
                </a:lnTo>
                <a:lnTo>
                  <a:pt x="267195" y="41021"/>
                </a:lnTo>
                <a:lnTo>
                  <a:pt x="269811" y="38481"/>
                </a:lnTo>
                <a:lnTo>
                  <a:pt x="272542" y="35826"/>
                </a:lnTo>
                <a:lnTo>
                  <a:pt x="275297" y="28752"/>
                </a:lnTo>
                <a:lnTo>
                  <a:pt x="276098" y="210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727218" y="3589909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19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61918" y="3296411"/>
            <a:ext cx="359410" cy="733298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1797576" y="3626485"/>
            <a:ext cx="44450" cy="65405"/>
          </a:xfrm>
          <a:custGeom>
            <a:avLst/>
            <a:gdLst/>
            <a:ahLst/>
            <a:cxnLst/>
            <a:rect l="l" t="t" r="r" b="b"/>
            <a:pathLst>
              <a:path w="44450" h="65404">
                <a:moveTo>
                  <a:pt x="21971" y="0"/>
                </a:moveTo>
                <a:lnTo>
                  <a:pt x="11924" y="2008"/>
                </a:lnTo>
                <a:lnTo>
                  <a:pt x="5794" y="7112"/>
                </a:lnTo>
                <a:lnTo>
                  <a:pt x="2736" y="13930"/>
                </a:lnTo>
                <a:lnTo>
                  <a:pt x="1904" y="21081"/>
                </a:lnTo>
                <a:lnTo>
                  <a:pt x="10147" y="21081"/>
                </a:lnTo>
                <a:lnTo>
                  <a:pt x="10147" y="16510"/>
                </a:lnTo>
                <a:lnTo>
                  <a:pt x="11049" y="7365"/>
                </a:lnTo>
                <a:lnTo>
                  <a:pt x="31115" y="7365"/>
                </a:lnTo>
                <a:lnTo>
                  <a:pt x="33909" y="13715"/>
                </a:lnTo>
                <a:lnTo>
                  <a:pt x="33909" y="25653"/>
                </a:lnTo>
                <a:lnTo>
                  <a:pt x="27431" y="27431"/>
                </a:lnTo>
                <a:lnTo>
                  <a:pt x="17399" y="27431"/>
                </a:lnTo>
                <a:lnTo>
                  <a:pt x="17399" y="34798"/>
                </a:lnTo>
                <a:lnTo>
                  <a:pt x="26530" y="34798"/>
                </a:lnTo>
                <a:lnTo>
                  <a:pt x="35687" y="35687"/>
                </a:lnTo>
                <a:lnTo>
                  <a:pt x="35687" y="53086"/>
                </a:lnTo>
                <a:lnTo>
                  <a:pt x="30225" y="58547"/>
                </a:lnTo>
                <a:lnTo>
                  <a:pt x="10147" y="58547"/>
                </a:lnTo>
                <a:lnTo>
                  <a:pt x="8254" y="43941"/>
                </a:lnTo>
                <a:lnTo>
                  <a:pt x="0" y="43941"/>
                </a:lnTo>
                <a:lnTo>
                  <a:pt x="1016" y="51180"/>
                </a:lnTo>
                <a:lnTo>
                  <a:pt x="2781" y="58547"/>
                </a:lnTo>
                <a:lnTo>
                  <a:pt x="10147" y="62229"/>
                </a:lnTo>
                <a:lnTo>
                  <a:pt x="12814" y="64007"/>
                </a:lnTo>
                <a:lnTo>
                  <a:pt x="16497" y="64897"/>
                </a:lnTo>
                <a:lnTo>
                  <a:pt x="21081" y="64897"/>
                </a:lnTo>
                <a:lnTo>
                  <a:pt x="31619" y="63297"/>
                </a:lnTo>
                <a:lnTo>
                  <a:pt x="38703" y="58959"/>
                </a:lnTo>
                <a:lnTo>
                  <a:pt x="42691" y="52574"/>
                </a:lnTo>
                <a:lnTo>
                  <a:pt x="43942" y="44830"/>
                </a:lnTo>
                <a:lnTo>
                  <a:pt x="43942" y="36575"/>
                </a:lnTo>
                <a:lnTo>
                  <a:pt x="40259" y="32003"/>
                </a:lnTo>
                <a:lnTo>
                  <a:pt x="33909" y="30225"/>
                </a:lnTo>
                <a:lnTo>
                  <a:pt x="37592" y="29337"/>
                </a:lnTo>
                <a:lnTo>
                  <a:pt x="42164" y="24764"/>
                </a:lnTo>
                <a:lnTo>
                  <a:pt x="42164" y="17399"/>
                </a:lnTo>
                <a:lnTo>
                  <a:pt x="40812" y="10447"/>
                </a:lnTo>
                <a:lnTo>
                  <a:pt x="36877" y="4937"/>
                </a:lnTo>
                <a:lnTo>
                  <a:pt x="30537" y="1307"/>
                </a:lnTo>
                <a:lnTo>
                  <a:pt x="219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927497" y="3625596"/>
            <a:ext cx="110617" cy="64896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2019827" y="3994137"/>
            <a:ext cx="53975" cy="481330"/>
          </a:xfrm>
          <a:custGeom>
            <a:avLst/>
            <a:gdLst/>
            <a:ahLst/>
            <a:cxnLst/>
            <a:rect l="l" t="t" r="r" b="b"/>
            <a:pathLst>
              <a:path w="53975" h="481329">
                <a:moveTo>
                  <a:pt x="30863" y="10032"/>
                </a:moveTo>
                <a:lnTo>
                  <a:pt x="19164" y="10032"/>
                </a:lnTo>
                <a:lnTo>
                  <a:pt x="24638" y="12700"/>
                </a:lnTo>
                <a:lnTo>
                  <a:pt x="28321" y="17271"/>
                </a:lnTo>
                <a:lnTo>
                  <a:pt x="31925" y="21537"/>
                </a:lnTo>
                <a:lnTo>
                  <a:pt x="36015" y="27431"/>
                </a:lnTo>
                <a:lnTo>
                  <a:pt x="40524" y="34536"/>
                </a:lnTo>
                <a:lnTo>
                  <a:pt x="45707" y="42938"/>
                </a:lnTo>
                <a:lnTo>
                  <a:pt x="52057" y="42938"/>
                </a:lnTo>
                <a:lnTo>
                  <a:pt x="52057" y="32892"/>
                </a:lnTo>
                <a:lnTo>
                  <a:pt x="46609" y="32892"/>
                </a:lnTo>
                <a:lnTo>
                  <a:pt x="41333" y="24116"/>
                </a:lnTo>
                <a:lnTo>
                  <a:pt x="36455" y="16970"/>
                </a:lnTo>
                <a:lnTo>
                  <a:pt x="32082" y="11372"/>
                </a:lnTo>
                <a:lnTo>
                  <a:pt x="30863" y="10032"/>
                </a:lnTo>
                <a:close/>
              </a:path>
              <a:path w="53975" h="481329">
                <a:moveTo>
                  <a:pt x="19164" y="1790"/>
                </a:moveTo>
                <a:lnTo>
                  <a:pt x="10922" y="1790"/>
                </a:lnTo>
                <a:lnTo>
                  <a:pt x="7366" y="3555"/>
                </a:lnTo>
                <a:lnTo>
                  <a:pt x="4572" y="7238"/>
                </a:lnTo>
                <a:lnTo>
                  <a:pt x="1777" y="10032"/>
                </a:lnTo>
                <a:lnTo>
                  <a:pt x="0" y="15506"/>
                </a:lnTo>
                <a:lnTo>
                  <a:pt x="0" y="27431"/>
                </a:lnTo>
                <a:lnTo>
                  <a:pt x="1777" y="32892"/>
                </a:lnTo>
                <a:lnTo>
                  <a:pt x="4572" y="36588"/>
                </a:lnTo>
                <a:lnTo>
                  <a:pt x="7366" y="39242"/>
                </a:lnTo>
                <a:lnTo>
                  <a:pt x="11938" y="42049"/>
                </a:lnTo>
                <a:lnTo>
                  <a:pt x="16497" y="42049"/>
                </a:lnTo>
                <a:lnTo>
                  <a:pt x="16497" y="33781"/>
                </a:lnTo>
                <a:lnTo>
                  <a:pt x="12814" y="33781"/>
                </a:lnTo>
                <a:lnTo>
                  <a:pt x="10922" y="32892"/>
                </a:lnTo>
                <a:lnTo>
                  <a:pt x="9131" y="30099"/>
                </a:lnTo>
                <a:lnTo>
                  <a:pt x="7366" y="28333"/>
                </a:lnTo>
                <a:lnTo>
                  <a:pt x="6350" y="25539"/>
                </a:lnTo>
                <a:lnTo>
                  <a:pt x="6350" y="18300"/>
                </a:lnTo>
                <a:lnTo>
                  <a:pt x="7366" y="15506"/>
                </a:lnTo>
                <a:lnTo>
                  <a:pt x="9131" y="12700"/>
                </a:lnTo>
                <a:lnTo>
                  <a:pt x="10922" y="10921"/>
                </a:lnTo>
                <a:lnTo>
                  <a:pt x="12814" y="10032"/>
                </a:lnTo>
                <a:lnTo>
                  <a:pt x="30863" y="10032"/>
                </a:lnTo>
                <a:lnTo>
                  <a:pt x="28321" y="7238"/>
                </a:lnTo>
                <a:lnTo>
                  <a:pt x="24638" y="3555"/>
                </a:lnTo>
                <a:lnTo>
                  <a:pt x="19164" y="1790"/>
                </a:lnTo>
                <a:close/>
              </a:path>
              <a:path w="53975" h="481329">
                <a:moveTo>
                  <a:pt x="52057" y="0"/>
                </a:moveTo>
                <a:lnTo>
                  <a:pt x="46609" y="0"/>
                </a:lnTo>
                <a:lnTo>
                  <a:pt x="46609" y="32892"/>
                </a:lnTo>
                <a:lnTo>
                  <a:pt x="52057" y="32892"/>
                </a:lnTo>
                <a:lnTo>
                  <a:pt x="52057" y="0"/>
                </a:lnTo>
                <a:close/>
              </a:path>
              <a:path w="53975" h="481329">
                <a:moveTo>
                  <a:pt x="52057" y="62115"/>
                </a:moveTo>
                <a:lnTo>
                  <a:pt x="889" y="62115"/>
                </a:lnTo>
                <a:lnTo>
                  <a:pt x="889" y="70357"/>
                </a:lnTo>
                <a:lnTo>
                  <a:pt x="31991" y="99567"/>
                </a:lnTo>
                <a:lnTo>
                  <a:pt x="39357" y="99567"/>
                </a:lnTo>
                <a:lnTo>
                  <a:pt x="39357" y="92341"/>
                </a:lnTo>
                <a:lnTo>
                  <a:pt x="33781" y="92341"/>
                </a:lnTo>
                <a:lnTo>
                  <a:pt x="8254" y="69481"/>
                </a:lnTo>
                <a:lnTo>
                  <a:pt x="52057" y="69481"/>
                </a:lnTo>
                <a:lnTo>
                  <a:pt x="52057" y="62115"/>
                </a:lnTo>
                <a:close/>
              </a:path>
              <a:path w="53975" h="481329">
                <a:moveTo>
                  <a:pt x="39357" y="69481"/>
                </a:moveTo>
                <a:lnTo>
                  <a:pt x="33781" y="69481"/>
                </a:lnTo>
                <a:lnTo>
                  <a:pt x="33781" y="92341"/>
                </a:lnTo>
                <a:lnTo>
                  <a:pt x="39357" y="92341"/>
                </a:lnTo>
                <a:lnTo>
                  <a:pt x="39357" y="69481"/>
                </a:lnTo>
                <a:close/>
              </a:path>
              <a:path w="53975" h="481329">
                <a:moveTo>
                  <a:pt x="39357" y="50304"/>
                </a:moveTo>
                <a:lnTo>
                  <a:pt x="33781" y="50304"/>
                </a:lnTo>
                <a:lnTo>
                  <a:pt x="33781" y="62115"/>
                </a:lnTo>
                <a:lnTo>
                  <a:pt x="39357" y="62115"/>
                </a:lnTo>
                <a:lnTo>
                  <a:pt x="39357" y="50304"/>
                </a:lnTo>
                <a:close/>
              </a:path>
              <a:path w="53975" h="481329">
                <a:moveTo>
                  <a:pt x="14604" y="106057"/>
                </a:moveTo>
                <a:lnTo>
                  <a:pt x="0" y="120650"/>
                </a:lnTo>
                <a:lnTo>
                  <a:pt x="0" y="134365"/>
                </a:lnTo>
                <a:lnTo>
                  <a:pt x="2794" y="140715"/>
                </a:lnTo>
                <a:lnTo>
                  <a:pt x="11938" y="148081"/>
                </a:lnTo>
                <a:lnTo>
                  <a:pt x="19164" y="149872"/>
                </a:lnTo>
                <a:lnTo>
                  <a:pt x="37465" y="149872"/>
                </a:lnTo>
                <a:lnTo>
                  <a:pt x="43942" y="148081"/>
                </a:lnTo>
                <a:lnTo>
                  <a:pt x="47498" y="143522"/>
                </a:lnTo>
                <a:lnTo>
                  <a:pt x="49847" y="141731"/>
                </a:lnTo>
                <a:lnTo>
                  <a:pt x="21081" y="141731"/>
                </a:lnTo>
                <a:lnTo>
                  <a:pt x="14604" y="139839"/>
                </a:lnTo>
                <a:lnTo>
                  <a:pt x="10922" y="138049"/>
                </a:lnTo>
                <a:lnTo>
                  <a:pt x="8254" y="136156"/>
                </a:lnTo>
                <a:lnTo>
                  <a:pt x="5448" y="131584"/>
                </a:lnTo>
                <a:lnTo>
                  <a:pt x="5448" y="123456"/>
                </a:lnTo>
                <a:lnTo>
                  <a:pt x="7366" y="119773"/>
                </a:lnTo>
                <a:lnTo>
                  <a:pt x="8254" y="117868"/>
                </a:lnTo>
                <a:lnTo>
                  <a:pt x="10032" y="116090"/>
                </a:lnTo>
                <a:lnTo>
                  <a:pt x="12814" y="114300"/>
                </a:lnTo>
                <a:lnTo>
                  <a:pt x="14604" y="114300"/>
                </a:lnTo>
                <a:lnTo>
                  <a:pt x="14604" y="106057"/>
                </a:lnTo>
                <a:close/>
              </a:path>
              <a:path w="53975" h="481329">
                <a:moveTo>
                  <a:pt x="42037" y="105168"/>
                </a:moveTo>
                <a:lnTo>
                  <a:pt x="31991" y="105168"/>
                </a:lnTo>
                <a:lnTo>
                  <a:pt x="27431" y="106933"/>
                </a:lnTo>
                <a:lnTo>
                  <a:pt x="24638" y="111518"/>
                </a:lnTo>
                <a:lnTo>
                  <a:pt x="21081" y="115201"/>
                </a:lnTo>
                <a:lnTo>
                  <a:pt x="19164" y="119773"/>
                </a:lnTo>
                <a:lnTo>
                  <a:pt x="19164" y="128917"/>
                </a:lnTo>
                <a:lnTo>
                  <a:pt x="21081" y="132600"/>
                </a:lnTo>
                <a:lnTo>
                  <a:pt x="21971" y="135267"/>
                </a:lnTo>
                <a:lnTo>
                  <a:pt x="22847" y="138049"/>
                </a:lnTo>
                <a:lnTo>
                  <a:pt x="25641" y="139839"/>
                </a:lnTo>
                <a:lnTo>
                  <a:pt x="28321" y="141731"/>
                </a:lnTo>
                <a:lnTo>
                  <a:pt x="49847" y="141731"/>
                </a:lnTo>
                <a:lnTo>
                  <a:pt x="51180" y="140715"/>
                </a:lnTo>
                <a:lnTo>
                  <a:pt x="33781" y="140715"/>
                </a:lnTo>
                <a:lnTo>
                  <a:pt x="31115" y="138950"/>
                </a:lnTo>
                <a:lnTo>
                  <a:pt x="29210" y="137172"/>
                </a:lnTo>
                <a:lnTo>
                  <a:pt x="27431" y="135267"/>
                </a:lnTo>
                <a:lnTo>
                  <a:pt x="25641" y="131584"/>
                </a:lnTo>
                <a:lnTo>
                  <a:pt x="25641" y="123456"/>
                </a:lnTo>
                <a:lnTo>
                  <a:pt x="27431" y="119773"/>
                </a:lnTo>
                <a:lnTo>
                  <a:pt x="29210" y="116979"/>
                </a:lnTo>
                <a:lnTo>
                  <a:pt x="31115" y="115201"/>
                </a:lnTo>
                <a:lnTo>
                  <a:pt x="33781" y="113283"/>
                </a:lnTo>
                <a:lnTo>
                  <a:pt x="50212" y="113283"/>
                </a:lnTo>
                <a:lnTo>
                  <a:pt x="48514" y="111518"/>
                </a:lnTo>
                <a:lnTo>
                  <a:pt x="45707" y="106933"/>
                </a:lnTo>
                <a:lnTo>
                  <a:pt x="42037" y="105168"/>
                </a:lnTo>
                <a:close/>
              </a:path>
              <a:path w="53975" h="481329">
                <a:moveTo>
                  <a:pt x="50212" y="113283"/>
                </a:moveTo>
                <a:lnTo>
                  <a:pt x="39357" y="113283"/>
                </a:lnTo>
                <a:lnTo>
                  <a:pt x="42913" y="115201"/>
                </a:lnTo>
                <a:lnTo>
                  <a:pt x="44830" y="116979"/>
                </a:lnTo>
                <a:lnTo>
                  <a:pt x="46609" y="119773"/>
                </a:lnTo>
                <a:lnTo>
                  <a:pt x="47498" y="123456"/>
                </a:lnTo>
                <a:lnTo>
                  <a:pt x="47498" y="131584"/>
                </a:lnTo>
                <a:lnTo>
                  <a:pt x="46609" y="135267"/>
                </a:lnTo>
                <a:lnTo>
                  <a:pt x="44830" y="137172"/>
                </a:lnTo>
                <a:lnTo>
                  <a:pt x="42913" y="138950"/>
                </a:lnTo>
                <a:lnTo>
                  <a:pt x="40259" y="140715"/>
                </a:lnTo>
                <a:lnTo>
                  <a:pt x="51180" y="140715"/>
                </a:lnTo>
                <a:lnTo>
                  <a:pt x="53975" y="135267"/>
                </a:lnTo>
                <a:lnTo>
                  <a:pt x="53975" y="121551"/>
                </a:lnTo>
                <a:lnTo>
                  <a:pt x="52057" y="115201"/>
                </a:lnTo>
                <a:lnTo>
                  <a:pt x="50212" y="113283"/>
                </a:lnTo>
                <a:close/>
              </a:path>
              <a:path w="53975" h="481329">
                <a:moveTo>
                  <a:pt x="37465" y="158114"/>
                </a:moveTo>
                <a:lnTo>
                  <a:pt x="31115" y="158114"/>
                </a:lnTo>
                <a:lnTo>
                  <a:pt x="31115" y="183781"/>
                </a:lnTo>
                <a:lnTo>
                  <a:pt x="37465" y="183781"/>
                </a:lnTo>
                <a:lnTo>
                  <a:pt x="37465" y="158114"/>
                </a:lnTo>
                <a:close/>
              </a:path>
              <a:path w="53975" h="481329">
                <a:moveTo>
                  <a:pt x="35687" y="191007"/>
                </a:moveTo>
                <a:lnTo>
                  <a:pt x="19164" y="191007"/>
                </a:lnTo>
                <a:lnTo>
                  <a:pt x="11938" y="192925"/>
                </a:lnTo>
                <a:lnTo>
                  <a:pt x="7366" y="196608"/>
                </a:lnTo>
                <a:lnTo>
                  <a:pt x="2794" y="201167"/>
                </a:lnTo>
                <a:lnTo>
                  <a:pt x="0" y="206641"/>
                </a:lnTo>
                <a:lnTo>
                  <a:pt x="0" y="221233"/>
                </a:lnTo>
                <a:lnTo>
                  <a:pt x="2794" y="226707"/>
                </a:lnTo>
                <a:lnTo>
                  <a:pt x="11938" y="234073"/>
                </a:lnTo>
                <a:lnTo>
                  <a:pt x="18288" y="235851"/>
                </a:lnTo>
                <a:lnTo>
                  <a:pt x="35687" y="235851"/>
                </a:lnTo>
                <a:lnTo>
                  <a:pt x="42037" y="234073"/>
                </a:lnTo>
                <a:lnTo>
                  <a:pt x="48831" y="228600"/>
                </a:lnTo>
                <a:lnTo>
                  <a:pt x="21081" y="228600"/>
                </a:lnTo>
                <a:lnTo>
                  <a:pt x="15481" y="226707"/>
                </a:lnTo>
                <a:lnTo>
                  <a:pt x="11938" y="224929"/>
                </a:lnTo>
                <a:lnTo>
                  <a:pt x="8254" y="222135"/>
                </a:lnTo>
                <a:lnTo>
                  <a:pt x="6350" y="218439"/>
                </a:lnTo>
                <a:lnTo>
                  <a:pt x="6350" y="209308"/>
                </a:lnTo>
                <a:lnTo>
                  <a:pt x="8254" y="204724"/>
                </a:lnTo>
                <a:lnTo>
                  <a:pt x="14604" y="200151"/>
                </a:lnTo>
                <a:lnTo>
                  <a:pt x="21081" y="198374"/>
                </a:lnTo>
                <a:lnTo>
                  <a:pt x="48379" y="198374"/>
                </a:lnTo>
                <a:lnTo>
                  <a:pt x="46609" y="196608"/>
                </a:lnTo>
                <a:lnTo>
                  <a:pt x="42037" y="192925"/>
                </a:lnTo>
                <a:lnTo>
                  <a:pt x="35687" y="191007"/>
                </a:lnTo>
                <a:close/>
              </a:path>
              <a:path w="53975" h="481329">
                <a:moveTo>
                  <a:pt x="48379" y="198374"/>
                </a:moveTo>
                <a:lnTo>
                  <a:pt x="33781" y="198374"/>
                </a:lnTo>
                <a:lnTo>
                  <a:pt x="38341" y="200151"/>
                </a:lnTo>
                <a:lnTo>
                  <a:pt x="42037" y="202958"/>
                </a:lnTo>
                <a:lnTo>
                  <a:pt x="44830" y="204724"/>
                </a:lnTo>
                <a:lnTo>
                  <a:pt x="47498" y="209308"/>
                </a:lnTo>
                <a:lnTo>
                  <a:pt x="47498" y="218439"/>
                </a:lnTo>
                <a:lnTo>
                  <a:pt x="44830" y="222135"/>
                </a:lnTo>
                <a:lnTo>
                  <a:pt x="42037" y="224929"/>
                </a:lnTo>
                <a:lnTo>
                  <a:pt x="38341" y="226707"/>
                </a:lnTo>
                <a:lnTo>
                  <a:pt x="33781" y="228600"/>
                </a:lnTo>
                <a:lnTo>
                  <a:pt x="48831" y="228600"/>
                </a:lnTo>
                <a:lnTo>
                  <a:pt x="51180" y="226707"/>
                </a:lnTo>
                <a:lnTo>
                  <a:pt x="53975" y="221233"/>
                </a:lnTo>
                <a:lnTo>
                  <a:pt x="53975" y="206641"/>
                </a:lnTo>
                <a:lnTo>
                  <a:pt x="51180" y="201167"/>
                </a:lnTo>
                <a:lnTo>
                  <a:pt x="48379" y="198374"/>
                </a:lnTo>
                <a:close/>
              </a:path>
              <a:path w="53975" h="481329">
                <a:moveTo>
                  <a:pt x="8254" y="245884"/>
                </a:moveTo>
                <a:lnTo>
                  <a:pt x="889" y="245884"/>
                </a:lnTo>
                <a:lnTo>
                  <a:pt x="889" y="288035"/>
                </a:lnTo>
                <a:lnTo>
                  <a:pt x="7366" y="288035"/>
                </a:lnTo>
                <a:lnTo>
                  <a:pt x="7366" y="254139"/>
                </a:lnTo>
                <a:lnTo>
                  <a:pt x="23399" y="254139"/>
                </a:lnTo>
                <a:lnTo>
                  <a:pt x="8254" y="245884"/>
                </a:lnTo>
                <a:close/>
              </a:path>
              <a:path w="53975" h="481329">
                <a:moveTo>
                  <a:pt x="23399" y="254139"/>
                </a:moveTo>
                <a:lnTo>
                  <a:pt x="7366" y="254139"/>
                </a:lnTo>
                <a:lnTo>
                  <a:pt x="52057" y="278904"/>
                </a:lnTo>
                <a:lnTo>
                  <a:pt x="52057" y="269760"/>
                </a:lnTo>
                <a:lnTo>
                  <a:pt x="23399" y="254139"/>
                </a:lnTo>
                <a:close/>
              </a:path>
              <a:path w="53975" h="481329">
                <a:moveTo>
                  <a:pt x="8254" y="298957"/>
                </a:moveTo>
                <a:lnTo>
                  <a:pt x="889" y="298957"/>
                </a:lnTo>
                <a:lnTo>
                  <a:pt x="889" y="341007"/>
                </a:lnTo>
                <a:lnTo>
                  <a:pt x="7366" y="341007"/>
                </a:lnTo>
                <a:lnTo>
                  <a:pt x="7366" y="307225"/>
                </a:lnTo>
                <a:lnTo>
                  <a:pt x="23503" y="307225"/>
                </a:lnTo>
                <a:lnTo>
                  <a:pt x="8254" y="298957"/>
                </a:lnTo>
                <a:close/>
              </a:path>
              <a:path w="53975" h="481329">
                <a:moveTo>
                  <a:pt x="23503" y="307225"/>
                </a:moveTo>
                <a:lnTo>
                  <a:pt x="7366" y="307225"/>
                </a:lnTo>
                <a:lnTo>
                  <a:pt x="52057" y="331863"/>
                </a:lnTo>
                <a:lnTo>
                  <a:pt x="52057" y="322706"/>
                </a:lnTo>
                <a:lnTo>
                  <a:pt x="23503" y="307225"/>
                </a:lnTo>
                <a:close/>
              </a:path>
              <a:path w="53975" h="481329">
                <a:moveTo>
                  <a:pt x="37465" y="350151"/>
                </a:moveTo>
                <a:lnTo>
                  <a:pt x="31115" y="350151"/>
                </a:lnTo>
                <a:lnTo>
                  <a:pt x="31115" y="375792"/>
                </a:lnTo>
                <a:lnTo>
                  <a:pt x="37465" y="375792"/>
                </a:lnTo>
                <a:lnTo>
                  <a:pt x="37465" y="350151"/>
                </a:lnTo>
                <a:close/>
              </a:path>
              <a:path w="53975" h="481329">
                <a:moveTo>
                  <a:pt x="52057" y="398665"/>
                </a:moveTo>
                <a:lnTo>
                  <a:pt x="889" y="398665"/>
                </a:lnTo>
                <a:lnTo>
                  <a:pt x="889" y="405015"/>
                </a:lnTo>
                <a:lnTo>
                  <a:pt x="2794" y="407809"/>
                </a:lnTo>
                <a:lnTo>
                  <a:pt x="5448" y="411492"/>
                </a:lnTo>
                <a:lnTo>
                  <a:pt x="7366" y="413257"/>
                </a:lnTo>
                <a:lnTo>
                  <a:pt x="8254" y="415048"/>
                </a:lnTo>
                <a:lnTo>
                  <a:pt x="9131" y="417842"/>
                </a:lnTo>
                <a:lnTo>
                  <a:pt x="10922" y="420624"/>
                </a:lnTo>
                <a:lnTo>
                  <a:pt x="17399" y="420624"/>
                </a:lnTo>
                <a:lnTo>
                  <a:pt x="16497" y="417842"/>
                </a:lnTo>
                <a:lnTo>
                  <a:pt x="14604" y="415048"/>
                </a:lnTo>
                <a:lnTo>
                  <a:pt x="13716" y="413257"/>
                </a:lnTo>
                <a:lnTo>
                  <a:pt x="12814" y="410476"/>
                </a:lnTo>
                <a:lnTo>
                  <a:pt x="10922" y="407809"/>
                </a:lnTo>
                <a:lnTo>
                  <a:pt x="9131" y="405904"/>
                </a:lnTo>
                <a:lnTo>
                  <a:pt x="52057" y="405904"/>
                </a:lnTo>
                <a:lnTo>
                  <a:pt x="52057" y="398665"/>
                </a:lnTo>
                <a:close/>
              </a:path>
              <a:path w="53975" h="481329">
                <a:moveTo>
                  <a:pt x="50585" y="446163"/>
                </a:moveTo>
                <a:lnTo>
                  <a:pt x="39357" y="446163"/>
                </a:lnTo>
                <a:lnTo>
                  <a:pt x="42037" y="447039"/>
                </a:lnTo>
                <a:lnTo>
                  <a:pt x="46609" y="451624"/>
                </a:lnTo>
                <a:lnTo>
                  <a:pt x="47498" y="456183"/>
                </a:lnTo>
                <a:lnTo>
                  <a:pt x="47498" y="464451"/>
                </a:lnTo>
                <a:lnTo>
                  <a:pt x="46609" y="468134"/>
                </a:lnTo>
                <a:lnTo>
                  <a:pt x="45707" y="469900"/>
                </a:lnTo>
                <a:lnTo>
                  <a:pt x="44830" y="471817"/>
                </a:lnTo>
                <a:lnTo>
                  <a:pt x="41148" y="472706"/>
                </a:lnTo>
                <a:lnTo>
                  <a:pt x="38341" y="472706"/>
                </a:lnTo>
                <a:lnTo>
                  <a:pt x="38341" y="480949"/>
                </a:lnTo>
                <a:lnTo>
                  <a:pt x="42913" y="480949"/>
                </a:lnTo>
                <a:lnTo>
                  <a:pt x="47498" y="478167"/>
                </a:lnTo>
                <a:lnTo>
                  <a:pt x="50292" y="475500"/>
                </a:lnTo>
                <a:lnTo>
                  <a:pt x="52057" y="472706"/>
                </a:lnTo>
                <a:lnTo>
                  <a:pt x="53975" y="467232"/>
                </a:lnTo>
                <a:lnTo>
                  <a:pt x="53975" y="453529"/>
                </a:lnTo>
                <a:lnTo>
                  <a:pt x="52057" y="448068"/>
                </a:lnTo>
                <a:lnTo>
                  <a:pt x="50585" y="446163"/>
                </a:lnTo>
                <a:close/>
              </a:path>
              <a:path w="53975" h="481329">
                <a:moveTo>
                  <a:pt x="7366" y="440689"/>
                </a:moveTo>
                <a:lnTo>
                  <a:pt x="889" y="440689"/>
                </a:lnTo>
                <a:lnTo>
                  <a:pt x="889" y="478167"/>
                </a:lnTo>
                <a:lnTo>
                  <a:pt x="31991" y="480072"/>
                </a:lnTo>
                <a:lnTo>
                  <a:pt x="31991" y="472706"/>
                </a:lnTo>
                <a:lnTo>
                  <a:pt x="23749" y="472706"/>
                </a:lnTo>
                <a:lnTo>
                  <a:pt x="7366" y="471817"/>
                </a:lnTo>
                <a:lnTo>
                  <a:pt x="7366" y="440689"/>
                </a:lnTo>
                <a:close/>
              </a:path>
              <a:path w="53975" h="481329">
                <a:moveTo>
                  <a:pt x="41148" y="437908"/>
                </a:moveTo>
                <a:lnTo>
                  <a:pt x="30213" y="437908"/>
                </a:lnTo>
                <a:lnTo>
                  <a:pt x="25641" y="439813"/>
                </a:lnTo>
                <a:lnTo>
                  <a:pt x="22847" y="443483"/>
                </a:lnTo>
                <a:lnTo>
                  <a:pt x="19164" y="447039"/>
                </a:lnTo>
                <a:lnTo>
                  <a:pt x="18288" y="451624"/>
                </a:lnTo>
                <a:lnTo>
                  <a:pt x="18288" y="464451"/>
                </a:lnTo>
                <a:lnTo>
                  <a:pt x="19164" y="466356"/>
                </a:lnTo>
                <a:lnTo>
                  <a:pt x="21081" y="468134"/>
                </a:lnTo>
                <a:lnTo>
                  <a:pt x="21971" y="470915"/>
                </a:lnTo>
                <a:lnTo>
                  <a:pt x="23749" y="472706"/>
                </a:lnTo>
                <a:lnTo>
                  <a:pt x="29210" y="472706"/>
                </a:lnTo>
                <a:lnTo>
                  <a:pt x="27431" y="469900"/>
                </a:lnTo>
                <a:lnTo>
                  <a:pt x="25641" y="468134"/>
                </a:lnTo>
                <a:lnTo>
                  <a:pt x="24638" y="466356"/>
                </a:lnTo>
                <a:lnTo>
                  <a:pt x="23749" y="461784"/>
                </a:lnTo>
                <a:lnTo>
                  <a:pt x="23749" y="455307"/>
                </a:lnTo>
                <a:lnTo>
                  <a:pt x="24638" y="451624"/>
                </a:lnTo>
                <a:lnTo>
                  <a:pt x="27431" y="449833"/>
                </a:lnTo>
                <a:lnTo>
                  <a:pt x="29210" y="447039"/>
                </a:lnTo>
                <a:lnTo>
                  <a:pt x="31991" y="446163"/>
                </a:lnTo>
                <a:lnTo>
                  <a:pt x="50585" y="446163"/>
                </a:lnTo>
                <a:lnTo>
                  <a:pt x="45707" y="439813"/>
                </a:lnTo>
                <a:lnTo>
                  <a:pt x="41148" y="437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994493" y="4812484"/>
            <a:ext cx="195262" cy="211038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10283965" y="4819903"/>
            <a:ext cx="436245" cy="201930"/>
            <a:chOff x="5229364" y="4819903"/>
            <a:chExt cx="436245" cy="201930"/>
          </a:xfrm>
        </p:grpSpPr>
        <p:sp>
          <p:nvSpPr>
            <p:cNvPr id="27" name="object 27"/>
            <p:cNvSpPr/>
            <p:nvPr/>
          </p:nvSpPr>
          <p:spPr>
            <a:xfrm>
              <a:off x="5282272" y="4824552"/>
              <a:ext cx="302895" cy="184150"/>
            </a:xfrm>
            <a:custGeom>
              <a:avLst/>
              <a:gdLst/>
              <a:ahLst/>
              <a:cxnLst/>
              <a:rect l="l" t="t" r="r" b="b"/>
              <a:pathLst>
                <a:path w="302895" h="184150">
                  <a:moveTo>
                    <a:pt x="243420" y="0"/>
                  </a:moveTo>
                  <a:lnTo>
                    <a:pt x="192620" y="4241"/>
                  </a:lnTo>
                  <a:lnTo>
                    <a:pt x="230720" y="139700"/>
                  </a:lnTo>
                  <a:lnTo>
                    <a:pt x="196850" y="139700"/>
                  </a:lnTo>
                  <a:lnTo>
                    <a:pt x="143941" y="4241"/>
                  </a:lnTo>
                  <a:lnTo>
                    <a:pt x="12700" y="2120"/>
                  </a:lnTo>
                  <a:lnTo>
                    <a:pt x="0" y="35991"/>
                  </a:lnTo>
                  <a:lnTo>
                    <a:pt x="31750" y="114300"/>
                  </a:lnTo>
                  <a:lnTo>
                    <a:pt x="67741" y="120650"/>
                  </a:lnTo>
                  <a:lnTo>
                    <a:pt x="67741" y="165100"/>
                  </a:lnTo>
                  <a:lnTo>
                    <a:pt x="57150" y="167220"/>
                  </a:lnTo>
                  <a:lnTo>
                    <a:pt x="57150" y="184150"/>
                  </a:lnTo>
                  <a:lnTo>
                    <a:pt x="112191" y="182041"/>
                  </a:lnTo>
                  <a:lnTo>
                    <a:pt x="118541" y="118541"/>
                  </a:lnTo>
                  <a:lnTo>
                    <a:pt x="139700" y="118541"/>
                  </a:lnTo>
                  <a:lnTo>
                    <a:pt x="167220" y="184150"/>
                  </a:lnTo>
                  <a:lnTo>
                    <a:pt x="289991" y="184150"/>
                  </a:lnTo>
                  <a:lnTo>
                    <a:pt x="302691" y="167220"/>
                  </a:lnTo>
                  <a:lnTo>
                    <a:pt x="2434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82272" y="4824552"/>
              <a:ext cx="302895" cy="184150"/>
            </a:xfrm>
            <a:custGeom>
              <a:avLst/>
              <a:gdLst/>
              <a:ahLst/>
              <a:cxnLst/>
              <a:rect l="l" t="t" r="r" b="b"/>
              <a:pathLst>
                <a:path w="302895" h="184150">
                  <a:moveTo>
                    <a:pt x="57150" y="184150"/>
                  </a:moveTo>
                  <a:lnTo>
                    <a:pt x="57150" y="167220"/>
                  </a:lnTo>
                  <a:lnTo>
                    <a:pt x="67741" y="165100"/>
                  </a:lnTo>
                  <a:lnTo>
                    <a:pt x="67741" y="120650"/>
                  </a:lnTo>
                  <a:lnTo>
                    <a:pt x="31750" y="114300"/>
                  </a:lnTo>
                  <a:lnTo>
                    <a:pt x="0" y="35991"/>
                  </a:lnTo>
                  <a:lnTo>
                    <a:pt x="12700" y="2120"/>
                  </a:lnTo>
                  <a:lnTo>
                    <a:pt x="143941" y="4241"/>
                  </a:lnTo>
                  <a:lnTo>
                    <a:pt x="196850" y="139700"/>
                  </a:lnTo>
                  <a:lnTo>
                    <a:pt x="230720" y="139700"/>
                  </a:lnTo>
                  <a:lnTo>
                    <a:pt x="192620" y="4241"/>
                  </a:lnTo>
                  <a:lnTo>
                    <a:pt x="243420" y="0"/>
                  </a:lnTo>
                  <a:lnTo>
                    <a:pt x="302691" y="167220"/>
                  </a:lnTo>
                  <a:lnTo>
                    <a:pt x="289991" y="184150"/>
                  </a:lnTo>
                  <a:lnTo>
                    <a:pt x="167220" y="184150"/>
                  </a:lnTo>
                  <a:lnTo>
                    <a:pt x="139700" y="118541"/>
                  </a:lnTo>
                  <a:lnTo>
                    <a:pt x="118541" y="118541"/>
                  </a:lnTo>
                  <a:lnTo>
                    <a:pt x="112191" y="182041"/>
                  </a:lnTo>
                  <a:lnTo>
                    <a:pt x="57150" y="18415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39422" y="4864772"/>
              <a:ext cx="59690" cy="40640"/>
            </a:xfrm>
            <a:custGeom>
              <a:avLst/>
              <a:gdLst/>
              <a:ahLst/>
              <a:cxnLst/>
              <a:rect l="l" t="t" r="r" b="b"/>
              <a:pathLst>
                <a:path w="59689" h="40639">
                  <a:moveTo>
                    <a:pt x="59270" y="0"/>
                  </a:moveTo>
                  <a:lnTo>
                    <a:pt x="0" y="0"/>
                  </a:lnTo>
                  <a:lnTo>
                    <a:pt x="0" y="40220"/>
                  </a:lnTo>
                  <a:lnTo>
                    <a:pt x="59270" y="40220"/>
                  </a:lnTo>
                  <a:lnTo>
                    <a:pt x="59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39422" y="4864772"/>
              <a:ext cx="59690" cy="40640"/>
            </a:xfrm>
            <a:custGeom>
              <a:avLst/>
              <a:gdLst/>
              <a:ahLst/>
              <a:cxnLst/>
              <a:rect l="l" t="t" r="r" b="b"/>
              <a:pathLst>
                <a:path w="59689" h="40639">
                  <a:moveTo>
                    <a:pt x="59270" y="40220"/>
                  </a:moveTo>
                  <a:lnTo>
                    <a:pt x="0" y="40220"/>
                  </a:lnTo>
                  <a:lnTo>
                    <a:pt x="0" y="0"/>
                  </a:lnTo>
                  <a:lnTo>
                    <a:pt x="59270" y="0"/>
                  </a:lnTo>
                  <a:lnTo>
                    <a:pt x="59270" y="402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76138" y="4819903"/>
              <a:ext cx="88900" cy="8890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235714" y="4943097"/>
              <a:ext cx="29845" cy="72390"/>
            </a:xfrm>
            <a:custGeom>
              <a:avLst/>
              <a:gdLst/>
              <a:ahLst/>
              <a:cxnLst/>
              <a:rect l="l" t="t" r="r" b="b"/>
              <a:pathLst>
                <a:path w="29845" h="72389">
                  <a:moveTo>
                    <a:pt x="29629" y="12696"/>
                  </a:moveTo>
                  <a:lnTo>
                    <a:pt x="23241" y="3174"/>
                  </a:lnTo>
                  <a:lnTo>
                    <a:pt x="18245" y="0"/>
                  </a:lnTo>
                  <a:lnTo>
                    <a:pt x="12060" y="3174"/>
                  </a:lnTo>
                  <a:lnTo>
                    <a:pt x="2108" y="12696"/>
                  </a:lnTo>
                  <a:lnTo>
                    <a:pt x="0" y="55025"/>
                  </a:lnTo>
                  <a:lnTo>
                    <a:pt x="2108" y="67738"/>
                  </a:lnTo>
                  <a:lnTo>
                    <a:pt x="14808" y="69846"/>
                  </a:lnTo>
                  <a:lnTo>
                    <a:pt x="20997" y="71935"/>
                  </a:lnTo>
                  <a:lnTo>
                    <a:pt x="24604" y="70646"/>
                  </a:lnTo>
                  <a:lnTo>
                    <a:pt x="27018" y="64196"/>
                  </a:lnTo>
                  <a:lnTo>
                    <a:pt x="29629" y="5079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55452" y="4801274"/>
            <a:ext cx="116420" cy="23282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045952" y="4803395"/>
            <a:ext cx="120650" cy="232829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1224831" y="4815866"/>
            <a:ext cx="279400" cy="193675"/>
            <a:chOff x="6170231" y="4815865"/>
            <a:chExt cx="279400" cy="193675"/>
          </a:xfrm>
        </p:grpSpPr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21031" y="4855892"/>
              <a:ext cx="81671" cy="12349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176581" y="4822215"/>
              <a:ext cx="266700" cy="180975"/>
            </a:xfrm>
            <a:custGeom>
              <a:avLst/>
              <a:gdLst/>
              <a:ahLst/>
              <a:cxnLst/>
              <a:rect l="l" t="t" r="r" b="b"/>
              <a:pathLst>
                <a:path w="266700" h="180975">
                  <a:moveTo>
                    <a:pt x="266700" y="90170"/>
                  </a:moveTo>
                  <a:lnTo>
                    <a:pt x="256220" y="125274"/>
                  </a:lnTo>
                  <a:lnTo>
                    <a:pt x="227642" y="153939"/>
                  </a:lnTo>
                  <a:lnTo>
                    <a:pt x="185255" y="173266"/>
                  </a:lnTo>
                  <a:lnTo>
                    <a:pt x="133350" y="180352"/>
                  </a:lnTo>
                  <a:lnTo>
                    <a:pt x="81444" y="173266"/>
                  </a:lnTo>
                  <a:lnTo>
                    <a:pt x="39057" y="153939"/>
                  </a:lnTo>
                  <a:lnTo>
                    <a:pt x="10479" y="125274"/>
                  </a:lnTo>
                  <a:lnTo>
                    <a:pt x="0" y="90170"/>
                  </a:lnTo>
                  <a:lnTo>
                    <a:pt x="10479" y="55072"/>
                  </a:lnTo>
                  <a:lnTo>
                    <a:pt x="39057" y="26411"/>
                  </a:lnTo>
                  <a:lnTo>
                    <a:pt x="81444" y="7086"/>
                  </a:lnTo>
                  <a:lnTo>
                    <a:pt x="133350" y="0"/>
                  </a:lnTo>
                  <a:lnTo>
                    <a:pt x="185255" y="7086"/>
                  </a:lnTo>
                  <a:lnTo>
                    <a:pt x="227642" y="26411"/>
                  </a:lnTo>
                  <a:lnTo>
                    <a:pt x="256220" y="55072"/>
                  </a:lnTo>
                  <a:lnTo>
                    <a:pt x="266700" y="901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20091" y="4860963"/>
              <a:ext cx="81671" cy="123496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8516530" y="8723109"/>
            <a:ext cx="678180" cy="0"/>
          </a:xfrm>
          <a:custGeom>
            <a:avLst/>
            <a:gdLst/>
            <a:ahLst/>
            <a:cxnLst/>
            <a:rect l="l" t="t" r="r" b="b"/>
            <a:pathLst>
              <a:path w="678179">
                <a:moveTo>
                  <a:pt x="0" y="0"/>
                </a:moveTo>
                <a:lnTo>
                  <a:pt x="677913" y="0"/>
                </a:lnTo>
                <a:lnTo>
                  <a:pt x="0" y="0"/>
                </a:lnTo>
                <a:close/>
              </a:path>
            </a:pathLst>
          </a:custGeom>
          <a:ln w="92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7957730" y="565400"/>
            <a:ext cx="19265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latin typeface="Microsoft Sans Serif"/>
                <a:cs typeface="Microsoft Sans Serif"/>
              </a:rPr>
              <a:t>Especificaciones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35" dirty="0">
                <a:latin typeface="Microsoft Sans Serif"/>
                <a:cs typeface="Microsoft Sans Serif"/>
              </a:rPr>
              <a:t>del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85" dirty="0">
                <a:latin typeface="Microsoft Sans Serif"/>
                <a:cs typeface="Microsoft Sans Serif"/>
              </a:rPr>
              <a:t>motor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41" name="object 41"/>
          <p:cNvSpPr txBox="1"/>
          <p:nvPr/>
        </p:nvSpPr>
        <p:spPr>
          <a:xfrm>
            <a:off x="5761900" y="1939540"/>
            <a:ext cx="8451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latin typeface="Arial"/>
                <a:cs typeface="Arial"/>
              </a:rPr>
              <a:t>Placa</a:t>
            </a:r>
            <a:r>
              <a:rPr sz="750" b="1" spc="-4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4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nombre</a:t>
            </a:r>
            <a:r>
              <a:rPr sz="750" spc="25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679" y="1873500"/>
            <a:ext cx="3937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La.placa.de.características.de.un.motor.proporciona.información.importante.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necesario.para.una.aplicación.adecuada..Por.ejemplo,.los.siguientes.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ilustración </a:t>
            </a:r>
            <a:r>
              <a:rPr sz="850" spc="35" dirty="0">
                <a:latin typeface="Microsoft Sans Serif"/>
                <a:cs typeface="Microsoft Sans Serif"/>
              </a:rPr>
              <a:t>muestra </a:t>
            </a:r>
            <a:r>
              <a:rPr sz="850" spc="10" dirty="0">
                <a:latin typeface="Microsoft Sans Serif"/>
                <a:cs typeface="Microsoft Sans Serif"/>
              </a:rPr>
              <a:t>la placa </a:t>
            </a:r>
            <a:r>
              <a:rPr sz="850" spc="25" dirty="0">
                <a:latin typeface="Microsoft Sans Serif"/>
                <a:cs typeface="Microsoft Sans Serif"/>
              </a:rPr>
              <a:t>de identificación 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60" dirty="0">
                <a:latin typeface="Microsoft Sans Serif"/>
                <a:cs typeface="Microsoft Sans Serif"/>
              </a:rPr>
              <a:t>motor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30 caballos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fuerza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(HP).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trifásico.(3.PH).motor.AC..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86900" y="3107937"/>
            <a:ext cx="3398520" cy="33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6855">
              <a:lnSpc>
                <a:spcPts val="1355"/>
              </a:lnSpc>
              <a:spcBef>
                <a:spcPts val="100"/>
              </a:spcBef>
            </a:pPr>
            <a:r>
              <a:rPr sz="1150" spc="-10" dirty="0">
                <a:latin typeface="Microsoft Sans Serif"/>
                <a:cs typeface="Microsoft Sans Serif"/>
              </a:rPr>
              <a:t>NEMA</a:t>
            </a:r>
            <a:r>
              <a:rPr sz="1150" spc="-4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PREMIUM</a:t>
            </a:r>
            <a:r>
              <a:rPr sz="1150" spc="-35" dirty="0">
                <a:latin typeface="Microsoft Sans Serif"/>
                <a:cs typeface="Microsoft Sans Serif"/>
              </a:rPr>
              <a:t> </a:t>
            </a:r>
            <a:r>
              <a:rPr sz="1150" spc="-55" dirty="0">
                <a:latin typeface="Microsoft Sans Serif"/>
                <a:cs typeface="Microsoft Sans Serif"/>
              </a:rPr>
              <a:t>EFICIENTE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ts val="1115"/>
              </a:lnSpc>
            </a:pPr>
            <a:r>
              <a:rPr sz="950" spc="-10" dirty="0">
                <a:latin typeface="Microsoft Sans Serif"/>
                <a:cs typeface="Microsoft Sans Serif"/>
              </a:rPr>
              <a:t>1LE2321-2CB21-2AA3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86900" y="3429670"/>
            <a:ext cx="3873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SD100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366501" y="3423334"/>
            <a:ext cx="314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286T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486900" y="3573613"/>
            <a:ext cx="33401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10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30.00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ts val="1170"/>
              </a:lnSpc>
            </a:pPr>
            <a:r>
              <a:rPr sz="1000" spc="5" dirty="0">
                <a:latin typeface="Microsoft Sans Serif"/>
                <a:cs typeface="Microsoft Sans Serif"/>
              </a:rPr>
              <a:t>35,0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366489" y="3567263"/>
            <a:ext cx="277495" cy="32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65"/>
              </a:lnSpc>
              <a:spcBef>
                <a:spcPts val="100"/>
              </a:spcBef>
            </a:pPr>
            <a:r>
              <a:rPr sz="1000" spc="5" dirty="0">
                <a:latin typeface="Microsoft Sans Serif"/>
                <a:cs typeface="Microsoft Sans Serif"/>
              </a:rPr>
              <a:t>1.15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ts val="1165"/>
              </a:lnSpc>
            </a:pPr>
            <a:r>
              <a:rPr sz="1000" spc="15" dirty="0">
                <a:latin typeface="Microsoft Sans Serif"/>
                <a:cs typeface="Microsoft Sans Serif"/>
              </a:rPr>
              <a:t>460</a:t>
            </a:r>
            <a:endParaRPr sz="1000">
              <a:latin typeface="Microsoft Sans Serif"/>
              <a:cs typeface="Microsoft Sans Serif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7970432" y="3881121"/>
          <a:ext cx="4049395" cy="738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95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2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86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80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6304">
                <a:tc gridSpan="10">
                  <a:txBody>
                    <a:bodyPr/>
                    <a:lstStyle/>
                    <a:p>
                      <a:pPr marL="526415">
                        <a:lnSpc>
                          <a:spcPts val="1050"/>
                        </a:lnSpc>
                        <a:tabLst>
                          <a:tab pos="2406015" algn="l"/>
                        </a:tabLst>
                      </a:pPr>
                      <a:r>
                        <a:rPr sz="1500" spc="22" baseline="2777" dirty="0">
                          <a:latin typeface="Microsoft Sans Serif"/>
                          <a:cs typeface="Microsoft Sans Serif"/>
                        </a:rPr>
                        <a:t>1775	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19">
                <a:tc gridSpan="8">
                  <a:txBody>
                    <a:bodyPr/>
                    <a:lstStyle/>
                    <a:p>
                      <a:pPr marL="526415">
                        <a:lnSpc>
                          <a:spcPts val="1060"/>
                        </a:lnSpc>
                        <a:tabLst>
                          <a:tab pos="1390015" algn="l"/>
                        </a:tabLst>
                      </a:pP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CONT	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AMB.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1">
                <a:tc>
                  <a:txBody>
                    <a:bodyPr/>
                    <a:lstStyle/>
                    <a:p>
                      <a:pPr marR="120650" algn="r">
                        <a:lnSpc>
                          <a:spcPts val="105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05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7790">
                        <a:lnSpc>
                          <a:spcPts val="1050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93.6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6">
                <a:tc gridSpan="4">
                  <a:txBody>
                    <a:bodyPr/>
                    <a:lstStyle/>
                    <a:p>
                      <a:pPr marL="551815">
                        <a:lnSpc>
                          <a:spcPts val="1050"/>
                        </a:lnSpc>
                      </a:pP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50BC03JPP3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81280">
                        <a:lnSpc>
                          <a:spcPts val="1050"/>
                        </a:lnSpc>
                      </a:pP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50VC03JPP3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192">
                <a:tc grid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object 49"/>
          <p:cNvSpPr txBox="1"/>
          <p:nvPr/>
        </p:nvSpPr>
        <p:spPr>
          <a:xfrm>
            <a:off x="10644135" y="4814390"/>
            <a:ext cx="5715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45" dirty="0">
                <a:latin typeface="Microsoft Sans Serif"/>
                <a:cs typeface="Microsoft Sans Serif"/>
              </a:rPr>
              <a:t>R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504896" y="4858421"/>
            <a:ext cx="13639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latin typeface="Arial"/>
                <a:cs typeface="Arial"/>
              </a:rPr>
              <a:t>Hecho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en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México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por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-15" dirty="0">
                <a:latin typeface="Arial"/>
                <a:cs typeface="Arial"/>
              </a:rPr>
              <a:t>SIEMENS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645913" y="4957889"/>
            <a:ext cx="19304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b="1" dirty="0">
                <a:latin typeface="Arial"/>
                <a:cs typeface="Arial"/>
              </a:rPr>
              <a:t>nosotros</a:t>
            </a:r>
            <a:endParaRPr sz="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729" y="5289800"/>
            <a:ext cx="4085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Los.siguientes.párrafos.explican.algunas.de.las.otras.</a:t>
            </a:r>
            <a:r>
              <a:rPr sz="950" b="1" spc="20" dirty="0">
                <a:latin typeface="Arial"/>
                <a:cs typeface="Arial"/>
              </a:rPr>
              <a:t>Placa</a:t>
            </a:r>
            <a:r>
              <a:rPr sz="950" b="1" spc="-6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nombre</a:t>
            </a:r>
            <a:r>
              <a:rPr sz="950" spc="35" dirty="0">
                <a:latin typeface="Microsoft Sans Serif"/>
                <a:cs typeface="Microsoft Sans Serif"/>
              </a:rPr>
              <a:t>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información.para.este.motor.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761899" y="5838440"/>
            <a:ext cx="19424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>
                <a:latin typeface="Arial"/>
                <a:cs typeface="Arial"/>
              </a:rPr>
              <a:t>Fuente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5" dirty="0">
                <a:latin typeface="Arial"/>
                <a:cs typeface="Arial"/>
              </a:rPr>
              <a:t>voltaje </a:t>
            </a:r>
            <a:r>
              <a:rPr sz="950" b="1" spc="-10" dirty="0">
                <a:latin typeface="Arial"/>
                <a:cs typeface="Arial"/>
              </a:rPr>
              <a:t>(VOLTIOS) </a:t>
            </a:r>
            <a:r>
              <a:rPr sz="950" b="1" spc="10" dirty="0">
                <a:latin typeface="Arial"/>
                <a:cs typeface="Arial"/>
              </a:rPr>
              <a:t>y </a:t>
            </a:r>
            <a:r>
              <a:rPr sz="950" b="1" spc="1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corriente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plena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carga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-15" dirty="0">
                <a:latin typeface="Arial"/>
                <a:cs typeface="Arial"/>
              </a:rPr>
              <a:t>(AMPS)</a:t>
            </a:r>
            <a:r>
              <a:rPr sz="950" spc="-15" dirty="0">
                <a:latin typeface="Microsoft Sans Serif"/>
                <a:cs typeface="Microsoft Sans Serif"/>
              </a:rPr>
              <a:t>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57802" y="5834630"/>
            <a:ext cx="40690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motores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CA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están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diseñados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funcionar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voltajes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estándar.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Este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5" dirty="0">
                <a:latin typeface="Microsoft Sans Serif"/>
                <a:cs typeface="Microsoft Sans Serif"/>
              </a:rPr>
              <a:t>motor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está </a:t>
            </a:r>
            <a:r>
              <a:rPr sz="800" spc="25" dirty="0">
                <a:latin typeface="Microsoft Sans Serif"/>
                <a:cs typeface="Microsoft Sans Serif"/>
              </a:rPr>
              <a:t>diseñado para </a:t>
            </a:r>
            <a:r>
              <a:rPr sz="800" spc="15" dirty="0">
                <a:latin typeface="Microsoft Sans Serif"/>
                <a:cs typeface="Microsoft Sans Serif"/>
              </a:rPr>
              <a:t>ser </a:t>
            </a:r>
            <a:r>
              <a:rPr sz="800" spc="30" dirty="0">
                <a:latin typeface="Microsoft Sans Serif"/>
                <a:cs typeface="Microsoft Sans Serif"/>
              </a:rPr>
              <a:t>alimentado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55" dirty="0">
                <a:latin typeface="Microsoft Sans Serif"/>
                <a:cs typeface="Microsoft Sans Serif"/>
              </a:rPr>
              <a:t>motor </a:t>
            </a:r>
            <a:r>
              <a:rPr sz="800" spc="25" dirty="0">
                <a:latin typeface="Microsoft Sans Serif"/>
                <a:cs typeface="Microsoft Sans Serif"/>
              </a:rPr>
              <a:t>trifásico de </a:t>
            </a:r>
            <a:r>
              <a:rPr sz="800" spc="10" dirty="0">
                <a:latin typeface="Microsoft Sans Serif"/>
                <a:cs typeface="Microsoft Sans Serif"/>
              </a:rPr>
              <a:t>460 </a:t>
            </a:r>
            <a:r>
              <a:rPr sz="800" spc="-35" dirty="0">
                <a:latin typeface="Microsoft Sans Serif"/>
                <a:cs typeface="Microsoft Sans Serif"/>
              </a:rPr>
              <a:t>V. 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suministro..Es.nominal.</a:t>
            </a:r>
            <a:r>
              <a:rPr sz="800" b="1" spc="20" dirty="0">
                <a:latin typeface="Arial"/>
                <a:cs typeface="Arial"/>
              </a:rPr>
              <a:t>corriente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a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plena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carga</a:t>
            </a:r>
            <a:r>
              <a:rPr sz="800" spc="15" dirty="0">
                <a:latin typeface="Microsoft Sans Serif"/>
                <a:cs typeface="Microsoft Sans Serif"/>
              </a:rPr>
              <a:t>.es.35.0.amperios.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61899" y="6573766"/>
            <a:ext cx="1661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b="1" spc="15" dirty="0">
                <a:latin typeface="Arial"/>
                <a:cs typeface="Arial"/>
              </a:rPr>
              <a:t>Velocidad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base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(RPM)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y</a:t>
            </a:r>
            <a:r>
              <a:rPr sz="1100" dirty="0">
                <a:latin typeface="Microsoft Sans Serif"/>
                <a:cs typeface="Microsoft Sans Serif"/>
              </a:rPr>
              <a:t>. </a:t>
            </a:r>
            <a:r>
              <a:rPr sz="1100" spc="-285" dirty="0">
                <a:latin typeface="Microsoft Sans Serif"/>
                <a:cs typeface="Microsoft Sans Serif"/>
              </a:rPr>
              <a:t> </a:t>
            </a:r>
            <a:r>
              <a:rPr sz="1100" b="1" spc="15" dirty="0">
                <a:latin typeface="Arial"/>
                <a:cs typeface="Arial"/>
              </a:rPr>
              <a:t>Frecuencia</a:t>
            </a:r>
            <a:r>
              <a:rPr sz="1100" b="1" spc="-30" dirty="0">
                <a:latin typeface="Arial"/>
                <a:cs typeface="Arial"/>
              </a:rPr>
              <a:t> (HERTZ)</a:t>
            </a:r>
            <a:r>
              <a:rPr sz="1100" spc="-30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57680" y="6568688"/>
            <a:ext cx="4879975" cy="9398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b="1" spc="10" dirty="0">
                <a:latin typeface="Arial"/>
                <a:cs typeface="Arial"/>
              </a:rPr>
              <a:t>Velocidad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básica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latin typeface="Microsoft Sans Serif"/>
                <a:cs typeface="Microsoft Sans Serif"/>
              </a:rPr>
              <a:t>.es.la.velocidad,.dada.en.RPM,.a.la.que.el.motor.desarrolla.caballos.de.potencia.nominal.a.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La.velocidad.base.es.una.indicación.de. .qué.rápido.el.eje.de.salida.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encienda.el.equipo.conectado.cuando.esté.totalmente.cargado..Este.motor.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tiene.una.velocidad.base.de.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775.RPM.a.una.frecuencia.nominal.de.60.Hz..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19630" y="7667240"/>
            <a:ext cx="4269105" cy="11472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Como.la.velocidad.sincrónica.de.un.motor.de.4-polos.operado.a.</a:t>
            </a:r>
            <a:r>
              <a:rPr sz="950" spc="195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60.Hz.es.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00.RPM,.el.deslizamiento.a.carga.plena.en.este.caso.es. </a:t>
            </a:r>
            <a:r>
              <a:rPr sz="950" spc="-15" dirty="0">
                <a:latin typeface="Microsoft Sans Serif"/>
                <a:cs typeface="Microsoft Sans Serif"/>
              </a:rPr>
              <a:t>.4%..Si.el. 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motor.funciona.a.menos.que.la.carga.plena,.la.velocidad.de.salida.será. </a:t>
            </a:r>
            <a:r>
              <a:rPr sz="950" spc="25" dirty="0">
                <a:latin typeface="Microsoft Sans Serif"/>
                <a:cs typeface="Microsoft Sans Serif"/>
              </a:rPr>
              <a:t> ligeramente.mayor.que.la.velocidad.base.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50800"/>
            <a:r>
              <a:rPr sz="700" spc="-45" dirty="0">
                <a:latin typeface="Microsoft Sans Serif"/>
                <a:cs typeface="Microsoft Sans Serif"/>
              </a:rPr>
              <a:t>%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deslizamiento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1500" spc="-825" baseline="-38888" dirty="0">
                <a:latin typeface="Microsoft Sans Serif"/>
                <a:cs typeface="Microsoft Sans Serif"/>
              </a:rPr>
              <a:t>1</a:t>
            </a:r>
            <a:r>
              <a:rPr sz="700" spc="10" dirty="0">
                <a:latin typeface="Microsoft Sans Serif"/>
                <a:cs typeface="Microsoft Sans Serif"/>
              </a:rPr>
              <a:t>1</a:t>
            </a:r>
            <a:r>
              <a:rPr sz="700" spc="-229" dirty="0">
                <a:latin typeface="Microsoft Sans Serif"/>
                <a:cs typeface="Microsoft Sans Serif"/>
              </a:rPr>
              <a:t>8</a:t>
            </a:r>
            <a:r>
              <a:rPr sz="1500" spc="-480" baseline="-38888" dirty="0">
                <a:latin typeface="Microsoft Sans Serif"/>
                <a:cs typeface="Microsoft Sans Serif"/>
              </a:rPr>
              <a:t>8</a:t>
            </a:r>
            <a:r>
              <a:rPr sz="700" spc="-60" dirty="0">
                <a:latin typeface="Microsoft Sans Serif"/>
                <a:cs typeface="Microsoft Sans Serif"/>
              </a:rPr>
              <a:t>0</a:t>
            </a:r>
            <a:r>
              <a:rPr sz="1500" spc="-735" baseline="-38888" dirty="0">
                <a:latin typeface="Microsoft Sans Serif"/>
                <a:cs typeface="Microsoft Sans Serif"/>
              </a:rPr>
              <a:t>0</a:t>
            </a:r>
            <a:r>
              <a:rPr sz="700" spc="10" dirty="0">
                <a:latin typeface="Microsoft Sans Serif"/>
                <a:cs typeface="Microsoft Sans Serif"/>
              </a:rPr>
              <a:t>0</a:t>
            </a:r>
            <a:r>
              <a:rPr sz="700" spc="-85" dirty="0">
                <a:latin typeface="Microsoft Sans Serif"/>
                <a:cs typeface="Microsoft Sans Serif"/>
              </a:rPr>
              <a:t> </a:t>
            </a:r>
            <a:r>
              <a:rPr sz="1500" spc="-719" baseline="-38888" dirty="0">
                <a:latin typeface="Microsoft Sans Serif"/>
                <a:cs typeface="Microsoft Sans Serif"/>
              </a:rPr>
              <a:t>0</a:t>
            </a:r>
            <a:r>
              <a:rPr sz="700" spc="-10" dirty="0">
                <a:latin typeface="Microsoft Sans Serif"/>
                <a:cs typeface="Microsoft Sans Serif"/>
              </a:rPr>
              <a:t>-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1775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x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957729" y="9084308"/>
            <a:ext cx="8001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35" dirty="0">
                <a:latin typeface="Microsoft Sans Serif"/>
                <a:cs typeface="Microsoft Sans Serif"/>
              </a:rPr>
              <a:t>%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Deslizamiento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-10" dirty="0">
                <a:latin typeface="Microsoft Sans Serif"/>
                <a:cs typeface="Microsoft Sans Serif"/>
              </a:rPr>
              <a:t>=</a:t>
            </a:r>
            <a:r>
              <a:rPr sz="550" spc="-5" dirty="0">
                <a:latin typeface="Microsoft Sans Serif"/>
                <a:cs typeface="Microsoft Sans Serif"/>
              </a:rPr>
              <a:t> 1.4%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3279" y="7642251"/>
            <a:ext cx="832713" cy="13823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8979" y="7642251"/>
            <a:ext cx="872871" cy="13823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92043" y="7642251"/>
            <a:ext cx="885939" cy="13823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66716" y="7642251"/>
            <a:ext cx="880910" cy="13823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27795" y="9155329"/>
            <a:ext cx="656729" cy="32877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00772" y="9155329"/>
            <a:ext cx="614159" cy="3287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84842" y="9155329"/>
            <a:ext cx="656729" cy="32877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47932" y="9155329"/>
            <a:ext cx="659282" cy="32877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761990" y="532535"/>
            <a:ext cx="10591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Factor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servicio</a:t>
            </a:r>
            <a:r>
              <a:rPr sz="900" spc="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11" name="object 11"/>
          <p:cNvSpPr txBox="1"/>
          <p:nvPr/>
        </p:nvSpPr>
        <p:spPr>
          <a:xfrm>
            <a:off x="7957819" y="489354"/>
            <a:ext cx="3807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Factor </a:t>
            </a:r>
            <a:r>
              <a:rPr sz="1000" b="1" spc="25" dirty="0">
                <a:latin typeface="Arial"/>
                <a:cs typeface="Arial"/>
              </a:rPr>
              <a:t>de servicio</a:t>
            </a:r>
            <a:r>
              <a:rPr sz="1000" spc="25" dirty="0">
                <a:latin typeface="Microsoft Sans Serif"/>
                <a:cs typeface="Microsoft Sans Serif"/>
              </a:rPr>
              <a:t>.es.un.número.que.se.multiplica.por.la. </a:t>
            </a:r>
            <a:r>
              <a:rPr sz="1000" spc="30" dirty="0">
                <a:latin typeface="Microsoft Sans Serif"/>
                <a:cs typeface="Microsoft Sans Serif"/>
              </a:rPr>
              <a:t> potencia.del.motor.para.determinar.la.potencia.en.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cual.el.motor.puede.operarse..Por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tanto,.un.motor.diseñado.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20" y="1037995"/>
            <a:ext cx="488251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para.operar.a.o.por.bajo.de.la.clasificación.de.caballos.de.potencia.de.la.placa.de.  factor.de.servicio.de.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.0..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/>
            <a:r>
              <a:rPr sz="1000" spc="25" dirty="0">
                <a:latin typeface="Microsoft Sans Serif"/>
                <a:cs typeface="Microsoft Sans Serif"/>
              </a:rPr>
              <a:t>Algunos.motores.están.diseñados.para.un.factor.de.servicio.superior.a.</a:t>
            </a:r>
            <a:endParaRPr sz="1000">
              <a:latin typeface="Microsoft Sans Serif"/>
              <a:cs typeface="Microsoft Sans Serif"/>
            </a:endParaRPr>
          </a:p>
          <a:p>
            <a:pPr marL="12700" marR="807720">
              <a:lnSpc>
                <a:spcPct val="120000"/>
              </a:lnSpc>
            </a:pPr>
            <a:r>
              <a:rPr sz="1000" spc="-5" dirty="0">
                <a:latin typeface="Microsoft Sans Serif"/>
                <a:cs typeface="Microsoft Sans Serif"/>
              </a:rPr>
              <a:t>.0,. </a:t>
            </a:r>
            <a:r>
              <a:rPr sz="1000" spc="25" dirty="0">
                <a:latin typeface="Microsoft Sans Serif"/>
                <a:cs typeface="Microsoft Sans Serif"/>
              </a:rPr>
              <a:t>para.que.puedan,.a </a:t>
            </a:r>
            <a:r>
              <a:rPr sz="1000" spc="20" dirty="0">
                <a:latin typeface="Microsoft Sans Serif"/>
                <a:cs typeface="Microsoft Sans Serif"/>
              </a:rPr>
              <a:t>veces,.superar.su.potencia.nominal..Para. </a:t>
            </a:r>
            <a:r>
              <a:rPr sz="1000" spc="25" dirty="0">
                <a:latin typeface="Microsoft Sans Serif"/>
                <a:cs typeface="Microsoft Sans Serif"/>
              </a:rPr>
              <a:t> ejemplo,.este.motor.tiene.un.factor.de.servicio.de.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5..A.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5.servicio.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factor.motor.se.puede.operar. </a:t>
            </a:r>
            <a:r>
              <a:rPr sz="1000" spc="15" dirty="0">
                <a:latin typeface="Microsoft Sans Serif"/>
                <a:cs typeface="Microsoft Sans Serif"/>
              </a:rPr>
              <a:t>5%.superior.a.su.placa. caballos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fuerza..Por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tanto.este.motor.de.30.HP.puede.operarse.a.</a:t>
            </a:r>
            <a:endParaRPr sz="1000">
              <a:latin typeface="Microsoft Sans Serif"/>
              <a:cs typeface="Microsoft Sans Serif"/>
            </a:endParaRPr>
          </a:p>
          <a:p>
            <a:pPr marL="12700" marR="649605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34.5.HP..Recuerde.que.cualquier.motor.que.opere.continuamente.</a:t>
            </a:r>
            <a:r>
              <a:rPr sz="1000" spc="7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encima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potencia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nominal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tendrá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vida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útil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reducida.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990" y="3099207"/>
            <a:ext cx="11645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latin typeface="Arial"/>
                <a:cs typeface="Arial"/>
              </a:rPr>
              <a:t>Clase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aislamiento</a:t>
            </a:r>
            <a:r>
              <a:rPr sz="850" spc="25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70" y="3045865"/>
            <a:ext cx="4264025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latin typeface="Microsoft Sans Serif"/>
                <a:cs typeface="Microsoft Sans Serif"/>
              </a:rPr>
              <a:t>NEMA.define.</a:t>
            </a:r>
            <a:r>
              <a:rPr sz="850" b="1" spc="5" dirty="0">
                <a:latin typeface="Arial"/>
                <a:cs typeface="Arial"/>
              </a:rPr>
              <a:t>clases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30" dirty="0">
                <a:latin typeface="Arial"/>
                <a:cs typeface="Arial"/>
              </a:rPr>
              <a:t>aislamiento </a:t>
            </a:r>
            <a:r>
              <a:rPr sz="850" b="1" spc="20" dirty="0">
                <a:latin typeface="Arial"/>
                <a:cs typeface="Arial"/>
              </a:rPr>
              <a:t>de motores</a:t>
            </a:r>
            <a:r>
              <a:rPr sz="850" spc="20" dirty="0">
                <a:latin typeface="Microsoft Sans Serif"/>
                <a:cs typeface="Microsoft Sans Serif"/>
              </a:rPr>
              <a:t>.para.describir.la.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capacidad.del.aislamiento.del.motor.para.manejar.el.calor..Los.cuatro.aislamientos.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las.clases.son.A,.B,.F,.y.H..Las.cuatro.clases.identifican.los.permisibles. 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aumento.de.la.temperatura.desde.una.temperatura.ambiente.de.40°.C.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270"/>
              </a:spcBef>
            </a:pPr>
            <a:r>
              <a:rPr sz="1000" spc="-35" dirty="0">
                <a:latin typeface="Microsoft Sans Serif"/>
                <a:cs typeface="Microsoft Sans Serif"/>
              </a:rPr>
              <a:t>(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04°F)..Las.clases.B.y.F.son.las.más.comúnmente.utilizadas.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820" y="4144414"/>
            <a:ext cx="468058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40" dirty="0">
                <a:latin typeface="Arial"/>
                <a:cs typeface="Arial"/>
              </a:rPr>
              <a:t>Temperatura </a:t>
            </a:r>
            <a:r>
              <a:rPr sz="900" b="1" spc="30" dirty="0">
                <a:latin typeface="Arial"/>
                <a:cs typeface="Arial"/>
              </a:rPr>
              <a:t>ambiente</a:t>
            </a:r>
            <a:r>
              <a:rPr sz="900" spc="30" dirty="0">
                <a:latin typeface="Microsoft Sans Serif"/>
                <a:cs typeface="Microsoft Sans Serif"/>
              </a:rPr>
              <a:t>.es.la.temperatura.del.ambiente.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aire..Esta.también.es.la.temperatura.de.los.devanados.del.motor.antes.de.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arrancar.el.motor,.suponiendo.que.el.motor.ha.estado.parado.durante.mucho.tiempo.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suficiente..La.temperatura.aumenta.en.los.devanados.del.motor.tan</a:t>
            </a:r>
            <a:endParaRPr sz="900">
              <a:latin typeface="Microsoft Sans Serif"/>
              <a:cs typeface="Microsoft Sans Serif"/>
            </a:endParaRPr>
          </a:p>
          <a:p>
            <a:pPr marL="12700" marR="330835">
              <a:lnSpc>
                <a:spcPct val="133300"/>
              </a:lnSpc>
            </a:pPr>
            <a:r>
              <a:rPr sz="900" spc="40" dirty="0">
                <a:latin typeface="Microsoft Sans Serif"/>
                <a:cs typeface="Microsoft Sans Serif"/>
              </a:rPr>
              <a:t>pronto.como. </a:t>
            </a:r>
            <a:r>
              <a:rPr sz="900" spc="25" dirty="0">
                <a:latin typeface="Microsoft Sans Serif"/>
                <a:cs typeface="Microsoft Sans Serif"/>
              </a:rPr>
              <a:t>el.motor.arranca..La.combinación.de.temperatura.ambiente.y. </a:t>
            </a:r>
            <a:r>
              <a:rPr sz="900" spc="30" dirty="0">
                <a:latin typeface="Microsoft Sans Serif"/>
                <a:cs typeface="Microsoft Sans Serif"/>
              </a:rPr>
              <a:t> el.aumento.de.temperatura.permitido.es.igual.al.máximo.nominal.del.bobinado.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temperatura..Si.el.motor.funciona.a.un.devanado.más.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temperatura,.la.vida.de.servicio.se.reducirá..A. </a:t>
            </a:r>
            <a:r>
              <a:rPr sz="900" spc="15" dirty="0">
                <a:latin typeface="Microsoft Sans Serif"/>
                <a:cs typeface="Microsoft Sans Serif"/>
              </a:rPr>
              <a:t>0°.C.aumento.en.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la.temperatura.de.funcionamiento.superior.a.la.máxima.permitida.puede.cortar.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la.esperanza.de.vida.del.aislamiento.del.motor.a.la.mitad..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900" spc="25" dirty="0">
                <a:latin typeface="Microsoft Sans Serif"/>
                <a:cs typeface="Microsoft Sans Serif"/>
              </a:rPr>
              <a:t>La.siguiente.ilustración.muestra.la.</a:t>
            </a:r>
            <a:r>
              <a:rPr sz="900" b="1" spc="25" dirty="0">
                <a:latin typeface="Arial"/>
                <a:cs typeface="Arial"/>
              </a:rPr>
              <a:t>aumento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temperatura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permisible</a:t>
            </a:r>
            <a:endParaRPr sz="900">
              <a:latin typeface="Arial"/>
              <a:cs typeface="Arial"/>
            </a:endParaRPr>
          </a:p>
          <a:p>
            <a:pPr marL="12700" marR="897890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.para.motores.operados.en.un. </a:t>
            </a:r>
            <a:r>
              <a:rPr sz="900" spc="20" dirty="0">
                <a:latin typeface="Microsoft Sans Serif"/>
                <a:cs typeface="Microsoft Sans Serif"/>
              </a:rPr>
              <a:t>.0.factor.de.servicio.en.altitudes.no.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más.de.3300.ft..Cada.clase.de.aislamiento.tiene.un.margen.permitido.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para.compensar.el.punto.caliente.del.motor,.un.punto.en.el.centro.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de.los.devanados.del.motor.donde.la.temperatura.es.más.alta..Para. </a:t>
            </a:r>
            <a:r>
              <a:rPr sz="900" spc="25" dirty="0">
                <a:latin typeface="Microsoft Sans Serif"/>
                <a:cs typeface="Microsoft Sans Serif"/>
              </a:rPr>
              <a:t> motores.con.un.factor.de.servicio.de. </a:t>
            </a:r>
            <a:r>
              <a:rPr sz="900" spc="-10" dirty="0">
                <a:latin typeface="Microsoft Sans Serif"/>
                <a:cs typeface="Microsoft Sans Serif"/>
              </a:rPr>
              <a:t>. </a:t>
            </a:r>
            <a:r>
              <a:rPr sz="900" spc="20" dirty="0">
                <a:latin typeface="Microsoft Sans Serif"/>
                <a:cs typeface="Microsoft Sans Serif"/>
              </a:rPr>
              <a:t>5,.añadir. </a:t>
            </a:r>
            <a:r>
              <a:rPr sz="900" spc="15" dirty="0">
                <a:latin typeface="Microsoft Sans Serif"/>
                <a:cs typeface="Microsoft Sans Serif"/>
              </a:rPr>
              <a:t>0°.C.a.la.permitida.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aumento.de.temperatura.para.cada.clase.de.aislamiento.del.motor.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719" y="489664"/>
            <a:ext cx="40055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El.motor.de.este.ejemplo.tiene.clase.de.aislamiento.F.y.un.servicio.  </a:t>
            </a:r>
            <a:r>
              <a:rPr sz="1000" spc="15" dirty="0">
                <a:latin typeface="Microsoft Sans Serif"/>
                <a:cs typeface="Microsoft Sans Serif"/>
              </a:rPr>
              <a:t>Factor de. </a:t>
            </a:r>
            <a:r>
              <a:rPr sz="1000" spc="-10" dirty="0">
                <a:latin typeface="Microsoft Sans Serif"/>
                <a:cs typeface="Microsoft Sans Serif"/>
              </a:rPr>
              <a:t>. </a:t>
            </a:r>
            <a:r>
              <a:rPr sz="1000" spc="25" dirty="0">
                <a:latin typeface="Microsoft Sans Serif"/>
                <a:cs typeface="Microsoft Sans Serif"/>
              </a:rPr>
              <a:t>5..Esto.significa.que.su.temperatura.de.bobinado.es. </a:t>
            </a:r>
            <a:r>
              <a:rPr sz="1000" spc="30" dirty="0">
                <a:latin typeface="Microsoft Sans Serif"/>
                <a:cs typeface="Microsoft Sans Serif"/>
              </a:rPr>
              <a:t> se.permitió.subir.a. </a:t>
            </a:r>
            <a:r>
              <a:rPr sz="1000" spc="15" dirty="0">
                <a:latin typeface="Microsoft Sans Serif"/>
                <a:cs typeface="Microsoft Sans Serif"/>
              </a:rPr>
              <a:t>55°.C.con.un.adicional. </a:t>
            </a:r>
            <a:r>
              <a:rPr sz="1000" spc="20" dirty="0">
                <a:latin typeface="Microsoft Sans Serif"/>
                <a:cs typeface="Microsoft Sans Serif"/>
              </a:rPr>
              <a:t>0°.C.punto.caliente. </a:t>
            </a:r>
            <a:r>
              <a:rPr sz="1000" spc="25" dirty="0">
                <a:latin typeface="Microsoft Sans Serif"/>
                <a:cs typeface="Microsoft Sans Serif"/>
              </a:rPr>
              <a:t> tolerancia..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00" y="1447186"/>
            <a:ext cx="14979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Diseño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motores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NEMA</a:t>
            </a:r>
            <a:r>
              <a:rPr sz="900" spc="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679" y="1404005"/>
            <a:ext cx="42545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NEMA.también.usa.letras.(A,.B,.C,.y.D).para.identificar.</a:t>
            </a:r>
            <a:r>
              <a:rPr sz="1000" b="1" spc="10" dirty="0">
                <a:latin typeface="Arial"/>
                <a:cs typeface="Arial"/>
              </a:rPr>
              <a:t>diseños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30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motores</a:t>
            </a:r>
            <a:r>
              <a:rPr sz="1000" spc="20" dirty="0">
                <a:latin typeface="Microsoft Sans Serif"/>
                <a:cs typeface="Microsoft Sans Serif"/>
              </a:rPr>
              <a:t>.basado.en.las.características.de.torque..El.motor.en.este.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ejemplo.es.un.motor.de.diseño.B,.el.tipo.más.común..Motor.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el.diseño.A.es.el.tipo.menos.común..Las.características.del.motor.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los.diseños.B,.C.y.D.se.discutirán.en.la.siguiente.sección.de.este.</a:t>
            </a:r>
            <a:r>
              <a:rPr sz="1000" spc="22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curso.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00" y="2714645"/>
            <a:ext cx="11614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Eficiencia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Motora</a:t>
            </a:r>
            <a:r>
              <a:rPr sz="1000" spc="4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30" y="2680354"/>
            <a:ext cx="4100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Eficiencia </a:t>
            </a:r>
            <a:r>
              <a:rPr sz="850" b="1" spc="20" dirty="0">
                <a:latin typeface="Arial"/>
                <a:cs typeface="Arial"/>
              </a:rPr>
              <a:t>del </a:t>
            </a:r>
            <a:r>
              <a:rPr sz="850" b="1" spc="25" dirty="0">
                <a:latin typeface="Arial"/>
                <a:cs typeface="Arial"/>
              </a:rPr>
              <a:t>motor</a:t>
            </a:r>
            <a:r>
              <a:rPr sz="850" spc="25" dirty="0">
                <a:latin typeface="Microsoft Sans Serif"/>
                <a:cs typeface="Microsoft Sans Serif"/>
              </a:rPr>
              <a:t>.es.un.tema.de.importancia.creciente,.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especialmente.para.motores.de.CA..La.eficiencia.del.motor.de.CA.es.importante. </a:t>
            </a:r>
            <a:r>
              <a:rPr sz="850" spc="20" dirty="0">
                <a:latin typeface="Microsoft Sans Serif"/>
                <a:cs typeface="Microsoft Sans Serif"/>
              </a:rPr>
              <a:t> porque.los.motores.de.CA.son.ampliamente.usados.y.representan.un.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porcentaje.importante.de.la.energía.utilizada.en.las.instalaciones.industriales.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06" y="3599836"/>
            <a:ext cx="4785360" cy="459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La.eficiencia.del.motor.es.el.porcentaje.de.la.energía.suministrada.al. </a:t>
            </a:r>
            <a:r>
              <a:rPr sz="1050" spc="30" dirty="0">
                <a:latin typeface="Microsoft Sans Serif"/>
                <a:cs typeface="Microsoft Sans Serif"/>
              </a:rPr>
              <a:t> motor.que.se.convierte.en.energía.mecánica.en.el.motor.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eje.cuando.el.motor.funciona.continuamente.a.carga.completa.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con.la.tensión.nominal.aplicada..Dado.que.las.eficiencias.del.motor.pueden.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varían.entre.motores.del.mismo.diseño,.la.</a:t>
            </a:r>
            <a:r>
              <a:rPr sz="1050" b="1" spc="25" dirty="0">
                <a:latin typeface="Arial"/>
                <a:cs typeface="Arial"/>
              </a:rPr>
              <a:t>Eficiencia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40" dirty="0">
                <a:latin typeface="Arial"/>
                <a:cs typeface="Arial"/>
              </a:rPr>
              <a:t>nominal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NEMA</a:t>
            </a:r>
            <a:endParaRPr sz="1050">
              <a:latin typeface="Arial"/>
              <a:cs typeface="Arial"/>
            </a:endParaRPr>
          </a:p>
          <a:p>
            <a:pPr marL="12700" marR="630555">
              <a:lnSpc>
                <a:spcPct val="114300"/>
              </a:lnSpc>
            </a:pPr>
            <a:r>
              <a:rPr sz="1050" spc="20" dirty="0">
                <a:latin typeface="Microsoft Sans Serif"/>
                <a:cs typeface="Microsoft Sans Serif"/>
              </a:rPr>
              <a:t>.el.porcentaje.en.la.placa.es.representativo.de.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la.eficiencia.promedio.de.un.gran.número.de.motores.del.mismo.  </a:t>
            </a:r>
            <a:r>
              <a:rPr sz="1050" spc="25" dirty="0">
                <a:latin typeface="Microsoft Sans Serif"/>
                <a:cs typeface="Microsoft Sans Serif"/>
              </a:rPr>
              <a:t>tipo..El.motor.en.este.ejemplo.tiene.una.eficiencia.nominal.NEMA.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de.93.6%..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94970">
              <a:lnSpc>
                <a:spcPct val="126299"/>
              </a:lnSpc>
            </a:pPr>
            <a:r>
              <a:rPr sz="950" spc="10" dirty="0">
                <a:latin typeface="Microsoft Sans Serif"/>
                <a:cs typeface="Microsoft Sans Serif"/>
              </a:rPr>
              <a:t>Tanto.NEMA.como.la.</a:t>
            </a:r>
            <a:r>
              <a:rPr sz="950" b="1" spc="10" dirty="0">
                <a:latin typeface="Arial"/>
                <a:cs typeface="Arial"/>
              </a:rPr>
              <a:t>Ley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Política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Energética</a:t>
            </a:r>
            <a:r>
              <a:rPr sz="950" b="1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1992</a:t>
            </a:r>
            <a:r>
              <a:rPr sz="950" b="1" dirty="0">
                <a:latin typeface="Arial"/>
                <a:cs typeface="Arial"/>
              </a:rPr>
              <a:t> (EPAct)</a:t>
            </a:r>
            <a:r>
              <a:rPr sz="950" dirty="0">
                <a:latin typeface="Microsoft Sans Serif"/>
                <a:cs typeface="Microsoft Sans Serif"/>
              </a:rPr>
              <a:t>.especificar.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el.mismo.proceso.para.probar.la.eficiencia.del.motor..In.200 </a:t>
            </a:r>
            <a:r>
              <a:rPr sz="950" spc="-10" dirty="0">
                <a:latin typeface="Microsoft Sans Serif"/>
                <a:cs typeface="Microsoft Sans Serif"/>
              </a:rPr>
              <a:t>,.NEMA.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establecido.el.</a:t>
            </a:r>
            <a:r>
              <a:rPr sz="950" b="1" spc="20" dirty="0">
                <a:latin typeface="Arial"/>
                <a:cs typeface="Arial"/>
              </a:rPr>
              <a:t>Prima NEMA</a:t>
            </a:r>
            <a:r>
              <a:rPr sz="950" spc="20" dirty="0">
                <a:latin typeface="Microsoft Sans Serif"/>
                <a:cs typeface="Microsoft Sans Serif"/>
              </a:rPr>
              <a:t>.designación.para.trifásica.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motores.de.CA.que.cumplen.con.estándares.de.eficiencia.aún.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requerido.por.EPAct..Más.recientemente,.el.</a:t>
            </a:r>
            <a:r>
              <a:rPr sz="950" b="1" spc="20" dirty="0">
                <a:latin typeface="Arial"/>
                <a:cs typeface="Arial"/>
              </a:rPr>
              <a:t>Ley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0" dirty="0">
                <a:latin typeface="Arial"/>
                <a:cs typeface="Arial"/>
              </a:rPr>
              <a:t>Independencia </a:t>
            </a:r>
            <a:r>
              <a:rPr sz="950" b="1" spc="10" dirty="0">
                <a:latin typeface="Arial"/>
                <a:cs typeface="Arial"/>
              </a:rPr>
              <a:t>y </a:t>
            </a:r>
            <a:r>
              <a:rPr sz="950" b="1" spc="15" dirty="0">
                <a:latin typeface="Arial"/>
                <a:cs typeface="Arial"/>
              </a:rPr>
              <a:t> Seguridad </a:t>
            </a:r>
            <a:r>
              <a:rPr sz="950" b="1" spc="20" dirty="0">
                <a:latin typeface="Arial"/>
                <a:cs typeface="Arial"/>
              </a:rPr>
              <a:t>Energética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15" dirty="0">
                <a:latin typeface="Arial"/>
                <a:cs typeface="Arial"/>
              </a:rPr>
              <a:t>2007 </a:t>
            </a:r>
            <a:r>
              <a:rPr sz="950" b="1" spc="10" dirty="0">
                <a:latin typeface="Arial"/>
                <a:cs typeface="Arial"/>
              </a:rPr>
              <a:t>(EISA)</a:t>
            </a:r>
            <a:r>
              <a:rPr sz="950" spc="10" dirty="0">
                <a:latin typeface="Microsoft Sans Serif"/>
                <a:cs typeface="Microsoft Sans Serif"/>
              </a:rPr>
              <a:t>.fue.aprobado..EISA.requiere.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mayoría.de.los.motores.fabricados.después.de.diciembre. </a:t>
            </a:r>
            <a:r>
              <a:rPr sz="950" spc="5" dirty="0">
                <a:latin typeface="Microsoft Sans Serif"/>
                <a:cs typeface="Microsoft Sans Serif"/>
              </a:rPr>
              <a:t>9,.20 </a:t>
            </a:r>
            <a:r>
              <a:rPr sz="950" dirty="0">
                <a:latin typeface="Microsoft Sans Serif"/>
                <a:cs typeface="Microsoft Sans Serif"/>
              </a:rPr>
              <a:t>0.a.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cumplen.los.niveles.de.eficiencia.NEMA.Premium..Esto.incluye.motores.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cubiertos.previamente.por.EPAct.y.algunas.categorías.adicionales.de.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motores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66445">
              <a:lnSpc>
                <a:spcPct val="126299"/>
              </a:lnSpc>
            </a:pPr>
            <a:r>
              <a:rPr sz="950" b="1" spc="35" dirty="0">
                <a:latin typeface="Arial"/>
                <a:cs typeface="Arial"/>
              </a:rPr>
              <a:t>Motores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20" dirty="0">
                <a:latin typeface="Arial"/>
                <a:cs typeface="Arial"/>
              </a:rPr>
              <a:t>eficiencia </a:t>
            </a:r>
            <a:r>
              <a:rPr sz="950" b="1" spc="50" dirty="0">
                <a:latin typeface="Arial"/>
                <a:cs typeface="Arial"/>
              </a:rPr>
              <a:t>premium </a:t>
            </a:r>
            <a:r>
              <a:rPr sz="950" b="1" spc="5" dirty="0">
                <a:latin typeface="Arial"/>
                <a:cs typeface="Arial"/>
              </a:rPr>
              <a:t>Siemens NEMA</a:t>
            </a:r>
            <a:r>
              <a:rPr sz="950" spc="5" dirty="0">
                <a:latin typeface="Microsoft Sans Serif"/>
                <a:cs typeface="Microsoft Sans Serif"/>
              </a:rPr>
              <a:t>.conoce.NEMA.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Estándares.de.eficiencia.premium.y.</a:t>
            </a:r>
            <a:r>
              <a:rPr sz="950" b="1" spc="20" dirty="0">
                <a:latin typeface="Arial"/>
                <a:cs typeface="Arial"/>
              </a:rPr>
              <a:t>Motores</a:t>
            </a:r>
            <a:r>
              <a:rPr sz="950" b="1" spc="6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ultraeficientes</a:t>
            </a:r>
            <a:r>
              <a:rPr sz="950" b="1" spc="65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Siemens</a:t>
            </a:r>
            <a:endParaRPr sz="950">
              <a:latin typeface="Arial"/>
              <a:cs typeface="Arial"/>
            </a:endParaRPr>
          </a:p>
          <a:p>
            <a:pPr marL="12700" marR="649605">
              <a:lnSpc>
                <a:spcPct val="126299"/>
              </a:lnSpc>
            </a:pPr>
            <a:r>
              <a:rPr sz="950" spc="20" dirty="0">
                <a:latin typeface="Microsoft Sans Serif"/>
                <a:cs typeface="Microsoft Sans Serif"/>
              </a:rPr>
              <a:t>.con.nuestra.exclusiva.</a:t>
            </a:r>
            <a:r>
              <a:rPr sz="950" b="1" spc="20" dirty="0">
                <a:latin typeface="Arial"/>
                <a:cs typeface="Arial"/>
              </a:rPr>
              <a:t>tecnología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rotor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cobre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fundido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presión</a:t>
            </a:r>
            <a:r>
              <a:rPr sz="950" spc="15" dirty="0">
                <a:latin typeface="Microsoft Sans Serif"/>
                <a:cs typeface="Microsoft Sans Serif"/>
              </a:rPr>
              <a:t>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exceder.los.estándares.de.eficiencia.NEMA.Premium.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78914" y="5635251"/>
            <a:ext cx="2253615" cy="1738630"/>
          </a:xfrm>
          <a:custGeom>
            <a:avLst/>
            <a:gdLst/>
            <a:ahLst/>
            <a:cxnLst/>
            <a:rect l="l" t="t" r="r" b="b"/>
            <a:pathLst>
              <a:path w="2253615" h="1738629">
                <a:moveTo>
                  <a:pt x="0" y="426902"/>
                </a:moveTo>
                <a:lnTo>
                  <a:pt x="66123" y="448753"/>
                </a:lnTo>
                <a:lnTo>
                  <a:pt x="131391" y="466010"/>
                </a:lnTo>
                <a:lnTo>
                  <a:pt x="195609" y="479006"/>
                </a:lnTo>
                <a:lnTo>
                  <a:pt x="258582" y="488071"/>
                </a:lnTo>
                <a:lnTo>
                  <a:pt x="320117" y="493536"/>
                </a:lnTo>
                <a:lnTo>
                  <a:pt x="380019" y="495733"/>
                </a:lnTo>
                <a:lnTo>
                  <a:pt x="438093" y="494992"/>
                </a:lnTo>
                <a:lnTo>
                  <a:pt x="494146" y="491645"/>
                </a:lnTo>
                <a:lnTo>
                  <a:pt x="547983" y="486023"/>
                </a:lnTo>
                <a:lnTo>
                  <a:pt x="599409" y="478458"/>
                </a:lnTo>
                <a:lnTo>
                  <a:pt x="648231" y="469280"/>
                </a:lnTo>
                <a:lnTo>
                  <a:pt x="694253" y="458820"/>
                </a:lnTo>
                <a:lnTo>
                  <a:pt x="737283" y="447410"/>
                </a:lnTo>
                <a:lnTo>
                  <a:pt x="777124" y="435380"/>
                </a:lnTo>
                <a:lnTo>
                  <a:pt x="813584" y="423063"/>
                </a:lnTo>
                <a:lnTo>
                  <a:pt x="875579" y="398889"/>
                </a:lnTo>
                <a:lnTo>
                  <a:pt x="921715" y="377537"/>
                </a:lnTo>
                <a:lnTo>
                  <a:pt x="972088" y="349009"/>
                </a:lnTo>
                <a:lnTo>
                  <a:pt x="1018022" y="319112"/>
                </a:lnTo>
                <a:lnTo>
                  <a:pt x="1060453" y="288495"/>
                </a:lnTo>
                <a:lnTo>
                  <a:pt x="1100316" y="257807"/>
                </a:lnTo>
                <a:lnTo>
                  <a:pt x="1138547" y="227695"/>
                </a:lnTo>
                <a:lnTo>
                  <a:pt x="1176081" y="198809"/>
                </a:lnTo>
                <a:lnTo>
                  <a:pt x="1213853" y="171797"/>
                </a:lnTo>
                <a:lnTo>
                  <a:pt x="1265819" y="137896"/>
                </a:lnTo>
                <a:lnTo>
                  <a:pt x="1316126" y="107560"/>
                </a:lnTo>
                <a:lnTo>
                  <a:pt x="1364814" y="80848"/>
                </a:lnTo>
                <a:lnTo>
                  <a:pt x="1411927" y="57819"/>
                </a:lnTo>
                <a:lnTo>
                  <a:pt x="1457507" y="38533"/>
                </a:lnTo>
                <a:lnTo>
                  <a:pt x="1501596" y="23049"/>
                </a:lnTo>
                <a:lnTo>
                  <a:pt x="1544237" y="11426"/>
                </a:lnTo>
                <a:lnTo>
                  <a:pt x="1585472" y="3723"/>
                </a:lnTo>
                <a:lnTo>
                  <a:pt x="1625344" y="0"/>
                </a:lnTo>
                <a:lnTo>
                  <a:pt x="1663895" y="315"/>
                </a:lnTo>
                <a:lnTo>
                  <a:pt x="1737204" y="13298"/>
                </a:lnTo>
                <a:lnTo>
                  <a:pt x="1805738" y="43148"/>
                </a:lnTo>
                <a:lnTo>
                  <a:pt x="1838321" y="64545"/>
                </a:lnTo>
                <a:lnTo>
                  <a:pt x="1869837" y="90336"/>
                </a:lnTo>
                <a:lnTo>
                  <a:pt x="1900330" y="120581"/>
                </a:lnTo>
                <a:lnTo>
                  <a:pt x="1929841" y="155338"/>
                </a:lnTo>
                <a:lnTo>
                  <a:pt x="1968768" y="209387"/>
                </a:lnTo>
                <a:lnTo>
                  <a:pt x="2003890" y="266533"/>
                </a:lnTo>
                <a:lnTo>
                  <a:pt x="2035388" y="325884"/>
                </a:lnTo>
                <a:lnTo>
                  <a:pt x="2063441" y="386553"/>
                </a:lnTo>
                <a:lnTo>
                  <a:pt x="2088231" y="447647"/>
                </a:lnTo>
                <a:lnTo>
                  <a:pt x="2109940" y="508278"/>
                </a:lnTo>
                <a:lnTo>
                  <a:pt x="2128746" y="567554"/>
                </a:lnTo>
                <a:lnTo>
                  <a:pt x="2144833" y="624587"/>
                </a:lnTo>
                <a:lnTo>
                  <a:pt x="2158379" y="678486"/>
                </a:lnTo>
                <a:lnTo>
                  <a:pt x="2169567" y="728360"/>
                </a:lnTo>
                <a:lnTo>
                  <a:pt x="2178577" y="773321"/>
                </a:lnTo>
                <a:lnTo>
                  <a:pt x="2185591" y="812477"/>
                </a:lnTo>
                <a:lnTo>
                  <a:pt x="2194349" y="869817"/>
                </a:lnTo>
                <a:lnTo>
                  <a:pt x="2248039" y="1456974"/>
                </a:lnTo>
                <a:lnTo>
                  <a:pt x="2253551" y="1738164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376691" y="5417070"/>
          <a:ext cx="2260600" cy="1960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6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6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153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7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9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4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4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2463" y="5369560"/>
            <a:ext cx="158699" cy="728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0443" y="5587835"/>
            <a:ext cx="161328" cy="728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88832" y="5806606"/>
            <a:ext cx="142328" cy="723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184261" y="6024372"/>
            <a:ext cx="147955" cy="73025"/>
            <a:chOff x="3129660" y="6024371"/>
            <a:chExt cx="147955" cy="73025"/>
          </a:xfrm>
        </p:grpSpPr>
        <p:sp>
          <p:nvSpPr>
            <p:cNvPr id="8" name="object 8"/>
            <p:cNvSpPr/>
            <p:nvPr/>
          </p:nvSpPr>
          <p:spPr>
            <a:xfrm>
              <a:off x="3129660" y="602487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4758" y="6024371"/>
              <a:ext cx="102412" cy="7284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184260" y="6242635"/>
            <a:ext cx="147320" cy="73025"/>
            <a:chOff x="3129660" y="6242634"/>
            <a:chExt cx="147320" cy="73025"/>
          </a:xfrm>
        </p:grpSpPr>
        <p:sp>
          <p:nvSpPr>
            <p:cNvPr id="11" name="object 11"/>
            <p:cNvSpPr/>
            <p:nvPr/>
          </p:nvSpPr>
          <p:spPr>
            <a:xfrm>
              <a:off x="3129660" y="624315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97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91"/>
                  </a:lnTo>
                  <a:lnTo>
                    <a:pt x="15836" y="7226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74352" y="6242634"/>
              <a:ext cx="102209" cy="7285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184769" y="6460922"/>
            <a:ext cx="147320" cy="73025"/>
            <a:chOff x="3130169" y="6460921"/>
            <a:chExt cx="147320" cy="73025"/>
          </a:xfrm>
        </p:grpSpPr>
        <p:sp>
          <p:nvSpPr>
            <p:cNvPr id="14" name="object 14"/>
            <p:cNvSpPr/>
            <p:nvPr/>
          </p:nvSpPr>
          <p:spPr>
            <a:xfrm>
              <a:off x="3130169" y="646141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25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72333" y="6460921"/>
              <a:ext cx="104838" cy="72847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27835" y="6680720"/>
            <a:ext cx="103327" cy="7131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29358" y="6897459"/>
            <a:ext cx="102412" cy="7284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28953" y="7115747"/>
            <a:ext cx="102209" cy="72821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8285442" y="7333996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70" y="4965"/>
                </a:lnTo>
                <a:lnTo>
                  <a:pt x="3149" y="14833"/>
                </a:lnTo>
                <a:lnTo>
                  <a:pt x="1054" y="20472"/>
                </a:lnTo>
                <a:lnTo>
                  <a:pt x="0" y="27685"/>
                </a:lnTo>
                <a:lnTo>
                  <a:pt x="0" y="36487"/>
                </a:lnTo>
                <a:lnTo>
                  <a:pt x="15709" y="72859"/>
                </a:lnTo>
                <a:lnTo>
                  <a:pt x="32778" y="72859"/>
                </a:lnTo>
                <a:lnTo>
                  <a:pt x="39458" y="67919"/>
                </a:lnTo>
                <a:lnTo>
                  <a:pt x="39740" y="67170"/>
                </a:lnTo>
                <a:lnTo>
                  <a:pt x="16662" y="67170"/>
                </a:lnTo>
                <a:lnTo>
                  <a:pt x="12052" y="63207"/>
                </a:lnTo>
                <a:lnTo>
                  <a:pt x="7645" y="50330"/>
                </a:lnTo>
                <a:lnTo>
                  <a:pt x="6914" y="44884"/>
                </a:lnTo>
                <a:lnTo>
                  <a:pt x="6992" y="27685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702"/>
                </a:lnTo>
                <a:lnTo>
                  <a:pt x="38011" y="5702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11" y="5702"/>
                </a:moveTo>
                <a:lnTo>
                  <a:pt x="29667" y="5702"/>
                </a:lnTo>
                <a:lnTo>
                  <a:pt x="34277" y="9651"/>
                </a:lnTo>
                <a:lnTo>
                  <a:pt x="38671" y="22529"/>
                </a:lnTo>
                <a:lnTo>
                  <a:pt x="39421" y="28081"/>
                </a:lnTo>
                <a:lnTo>
                  <a:pt x="39500" y="44081"/>
                </a:lnTo>
                <a:lnTo>
                  <a:pt x="38633" y="50228"/>
                </a:lnTo>
                <a:lnTo>
                  <a:pt x="36880" y="55397"/>
                </a:lnTo>
                <a:lnTo>
                  <a:pt x="34162" y="63233"/>
                </a:lnTo>
                <a:lnTo>
                  <a:pt x="29590" y="67170"/>
                </a:lnTo>
                <a:lnTo>
                  <a:pt x="39740" y="67170"/>
                </a:lnTo>
                <a:lnTo>
                  <a:pt x="45275" y="52463"/>
                </a:lnTo>
                <a:lnTo>
                  <a:pt x="46329" y="45300"/>
                </a:lnTo>
                <a:lnTo>
                  <a:pt x="46329" y="36487"/>
                </a:lnTo>
                <a:lnTo>
                  <a:pt x="40335" y="9309"/>
                </a:lnTo>
                <a:lnTo>
                  <a:pt x="38011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60027" y="7648740"/>
            <a:ext cx="1011402" cy="9409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8354721" y="7450633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87"/>
                </a:lnTo>
                <a:lnTo>
                  <a:pt x="15722" y="72847"/>
                </a:lnTo>
                <a:lnTo>
                  <a:pt x="32791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75" y="67170"/>
                </a:lnTo>
                <a:lnTo>
                  <a:pt x="12065" y="63195"/>
                </a:lnTo>
                <a:lnTo>
                  <a:pt x="7670" y="50330"/>
                </a:lnTo>
                <a:lnTo>
                  <a:pt x="6931" y="44877"/>
                </a:lnTo>
                <a:lnTo>
                  <a:pt x="7007" y="27673"/>
                </a:lnTo>
                <a:lnTo>
                  <a:pt x="7696" y="22720"/>
                </a:lnTo>
                <a:lnTo>
                  <a:pt x="12166" y="9652"/>
                </a:lnTo>
                <a:lnTo>
                  <a:pt x="16738" y="5676"/>
                </a:lnTo>
                <a:lnTo>
                  <a:pt x="38011" y="5676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11" y="5676"/>
                </a:moveTo>
                <a:lnTo>
                  <a:pt x="29679" y="5676"/>
                </a:lnTo>
                <a:lnTo>
                  <a:pt x="34277" y="9652"/>
                </a:lnTo>
                <a:lnTo>
                  <a:pt x="38684" y="22517"/>
                </a:lnTo>
                <a:lnTo>
                  <a:pt x="39423" y="28073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20"/>
                </a:lnTo>
                <a:lnTo>
                  <a:pt x="29616" y="67170"/>
                </a:lnTo>
                <a:lnTo>
                  <a:pt x="39736" y="67170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47" y="9296"/>
                </a:lnTo>
                <a:lnTo>
                  <a:pt x="38011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70836" y="7450633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20"/>
                </a:moveTo>
                <a:lnTo>
                  <a:pt x="16243" y="520"/>
                </a:lnTo>
                <a:lnTo>
                  <a:pt x="10833" y="5308"/>
                </a:lnTo>
                <a:lnTo>
                  <a:pt x="6692" y="8305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73"/>
                </a:lnTo>
                <a:lnTo>
                  <a:pt x="15849" y="7708"/>
                </a:lnTo>
                <a:lnTo>
                  <a:pt x="15849" y="71831"/>
                </a:lnTo>
                <a:lnTo>
                  <a:pt x="22542" y="71831"/>
                </a:lnTo>
                <a:lnTo>
                  <a:pt x="22542" y="520"/>
                </a:lnTo>
                <a:close/>
              </a:path>
              <a:path w="88900" h="73025">
                <a:moveTo>
                  <a:pt x="88480" y="36487"/>
                </a:moveTo>
                <a:lnTo>
                  <a:pt x="81648" y="8001"/>
                </a:lnTo>
                <a:lnTo>
                  <a:pt x="81648" y="44056"/>
                </a:lnTo>
                <a:lnTo>
                  <a:pt x="80797" y="50228"/>
                </a:lnTo>
                <a:lnTo>
                  <a:pt x="76327" y="63220"/>
                </a:lnTo>
                <a:lnTo>
                  <a:pt x="71755" y="67170"/>
                </a:lnTo>
                <a:lnTo>
                  <a:pt x="58813" y="67170"/>
                </a:lnTo>
                <a:lnTo>
                  <a:pt x="54216" y="63195"/>
                </a:lnTo>
                <a:lnTo>
                  <a:pt x="49809" y="50330"/>
                </a:lnTo>
                <a:lnTo>
                  <a:pt x="49072" y="44881"/>
                </a:lnTo>
                <a:lnTo>
                  <a:pt x="49149" y="27673"/>
                </a:lnTo>
                <a:lnTo>
                  <a:pt x="49847" y="22720"/>
                </a:lnTo>
                <a:lnTo>
                  <a:pt x="54305" y="9652"/>
                </a:lnTo>
                <a:lnTo>
                  <a:pt x="58889" y="5676"/>
                </a:lnTo>
                <a:lnTo>
                  <a:pt x="71818" y="5676"/>
                </a:lnTo>
                <a:lnTo>
                  <a:pt x="76428" y="9652"/>
                </a:lnTo>
                <a:lnTo>
                  <a:pt x="80835" y="22517"/>
                </a:lnTo>
                <a:lnTo>
                  <a:pt x="81572" y="28079"/>
                </a:lnTo>
                <a:lnTo>
                  <a:pt x="81648" y="44056"/>
                </a:lnTo>
                <a:lnTo>
                  <a:pt x="81648" y="8001"/>
                </a:lnTo>
                <a:lnTo>
                  <a:pt x="80149" y="5676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5300" y="14833"/>
                </a:lnTo>
                <a:lnTo>
                  <a:pt x="43205" y="20459"/>
                </a:lnTo>
                <a:lnTo>
                  <a:pt x="42151" y="27673"/>
                </a:lnTo>
                <a:lnTo>
                  <a:pt x="42151" y="36487"/>
                </a:lnTo>
                <a:lnTo>
                  <a:pt x="57873" y="72847"/>
                </a:lnTo>
                <a:lnTo>
                  <a:pt x="74930" y="72847"/>
                </a:lnTo>
                <a:lnTo>
                  <a:pt x="81610" y="67906"/>
                </a:lnTo>
                <a:lnTo>
                  <a:pt x="81876" y="67170"/>
                </a:lnTo>
                <a:lnTo>
                  <a:pt x="87439" y="52463"/>
                </a:lnTo>
                <a:lnTo>
                  <a:pt x="88480" y="45288"/>
                </a:lnTo>
                <a:lnTo>
                  <a:pt x="88480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88158" y="7450633"/>
            <a:ext cx="102806" cy="7284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012187" y="7450633"/>
            <a:ext cx="104635" cy="7284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234285" y="7450633"/>
            <a:ext cx="105651" cy="7284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478936" y="7450633"/>
            <a:ext cx="102400" cy="7284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86087" y="7450633"/>
            <a:ext cx="102819" cy="7284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926370" y="7450633"/>
            <a:ext cx="103936" cy="7284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151617" y="7450633"/>
            <a:ext cx="103632" cy="7284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366604" y="7450633"/>
            <a:ext cx="104457" cy="72847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0577944" y="7450633"/>
            <a:ext cx="147320" cy="73025"/>
            <a:chOff x="5523344" y="7450632"/>
            <a:chExt cx="147320" cy="73025"/>
          </a:xfrm>
        </p:grpSpPr>
        <p:sp>
          <p:nvSpPr>
            <p:cNvPr id="32" name="object 32"/>
            <p:cNvSpPr/>
            <p:nvPr/>
          </p:nvSpPr>
          <p:spPr>
            <a:xfrm>
              <a:off x="5523344" y="745115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692" y="7785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52"/>
                  </a:lnTo>
                  <a:lnTo>
                    <a:pt x="15849" y="7188"/>
                  </a:lnTo>
                  <a:lnTo>
                    <a:pt x="15849" y="71310"/>
                  </a:lnTo>
                  <a:lnTo>
                    <a:pt x="22542" y="7131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65508" y="7450632"/>
              <a:ext cx="104851" cy="72847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970521" y="6370803"/>
            <a:ext cx="76911" cy="85547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971027" y="5621413"/>
            <a:ext cx="92710" cy="703580"/>
            <a:chOff x="2916427" y="5621413"/>
            <a:chExt cx="92710" cy="703580"/>
          </a:xfrm>
        </p:grpSpPr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16427" y="5941453"/>
              <a:ext cx="74485" cy="38320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16453" y="5621413"/>
              <a:ext cx="92659" cy="296976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957821" y="539750"/>
            <a:ext cx="26676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Microsoft Sans Serif"/>
                <a:cs typeface="Microsoft Sans Serif"/>
              </a:rPr>
              <a:t>Características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del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100" dirty="0">
                <a:latin typeface="Microsoft Sans Serif"/>
                <a:cs typeface="Microsoft Sans Serif"/>
              </a:rPr>
              <a:t>motor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NEMA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  <p:sp>
        <p:nvSpPr>
          <p:cNvPr id="39" name="object 39"/>
          <p:cNvSpPr txBox="1"/>
          <p:nvPr/>
        </p:nvSpPr>
        <p:spPr>
          <a:xfrm>
            <a:off x="5761991" y="1920241"/>
            <a:ext cx="17227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Diseños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motores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estándar</a:t>
            </a:r>
            <a:r>
              <a:rPr sz="900" spc="2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922" y="1875789"/>
            <a:ext cx="40633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10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motores.están.diseñados.con.características.de.velocidad-par.para.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coincidan.con.los.requisitos.de.las.aplicaciones.comunes..Los.cuatro.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los.diseños.de.motor.estándar.NEMA,.A,.B,.C,.y.D,.tienen.diferentes.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características..Esta.sección.proporciona.descripciones.para.cada.una.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estos.diseños.de.motor.con.énfasis.en.el.diseño.B.NEMA. </a:t>
            </a:r>
            <a:r>
              <a:rPr sz="950" spc="20" dirty="0">
                <a:latin typeface="Microsoft Sans Serif"/>
                <a:cs typeface="Microsoft Sans Serif"/>
              </a:rPr>
              <a:t> diseño.de.motores.de.inducción.de.CA.trifásicos.más.comunes..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61990" y="3157222"/>
            <a:ext cx="1804670" cy="3911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b="1" spc="15" dirty="0">
                <a:latin typeface="Arial"/>
                <a:cs typeface="Arial"/>
              </a:rPr>
              <a:t>Curva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par-velocidad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para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1000" spc="-10" dirty="0">
                <a:latin typeface="Microsoft Sans Serif"/>
                <a:cs typeface="Microsoft Sans Serif"/>
              </a:rPr>
              <a:t>.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b="1" spc="55" dirty="0">
                <a:latin typeface="Arial"/>
                <a:cs typeface="Arial"/>
              </a:rPr>
              <a:t>Motor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NEMA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30" dirty="0">
                <a:latin typeface="Arial"/>
                <a:cs typeface="Arial"/>
              </a:rPr>
              <a:t>B</a:t>
            </a:r>
            <a:r>
              <a:rPr sz="1000" spc="-3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756" y="3154681"/>
            <a:ext cx="388810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Debido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velocidad,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entre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par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0" dirty="0">
                <a:latin typeface="Microsoft Sans Serif"/>
                <a:cs typeface="Microsoft Sans Serif"/>
              </a:rPr>
              <a:t>menudo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muestra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gráfico, </a:t>
            </a:r>
            <a:r>
              <a:rPr sz="900" spc="35" dirty="0">
                <a:latin typeface="Microsoft Sans Serif"/>
                <a:cs typeface="Microsoft Sans Serif"/>
              </a:rPr>
              <a:t>llamado </a:t>
            </a:r>
            <a:r>
              <a:rPr sz="900" spc="25" dirty="0">
                <a:latin typeface="Microsoft Sans Serif"/>
                <a:cs typeface="Microsoft Sans Serif"/>
              </a:rPr>
              <a:t>gráfico.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curva.velocidad-par..Esta.curva.muestra.el.par.del.motor,.como.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un.porcentaje.del.par.a.carga.plena,.sobre.la.velocidad.plena.del.motor.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rango,.mostrado.como.un.porcentaje.de.su.velocidad.sincrónica..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756" y="4250690"/>
            <a:ext cx="43002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La.siguiente.curva.de.velocidad-par.es.para.un.</a:t>
            </a:r>
            <a:r>
              <a:rPr sz="850" b="1" spc="20" dirty="0">
                <a:latin typeface="Arial"/>
                <a:cs typeface="Arial"/>
              </a:rPr>
              <a:t>motor </a:t>
            </a:r>
            <a:r>
              <a:rPr sz="850" b="1" spc="10" dirty="0">
                <a:latin typeface="Arial"/>
                <a:cs typeface="Arial"/>
              </a:rPr>
              <a:t>NEMA </a:t>
            </a:r>
            <a:r>
              <a:rPr sz="850" b="1" spc="-20" dirty="0">
                <a:latin typeface="Arial"/>
                <a:cs typeface="Arial"/>
              </a:rPr>
              <a:t>B</a:t>
            </a:r>
            <a:r>
              <a:rPr sz="850" spc="-20" dirty="0">
                <a:latin typeface="Microsoft Sans Serif"/>
                <a:cs typeface="Microsoft Sans Serif"/>
              </a:rPr>
              <a:t>.. 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Los.motores.NEMA.B.son.motores.de.uso.general,.de.una.velocidad.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adecuado.para.aplicaciones.que.requieren.un.arranque.y.funcionamiento.normales.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torque,.como.ventiladores,.bombas,.transportadores.ligeramente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cargados,.y.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spc="30" dirty="0">
                <a:latin typeface="Microsoft Sans Serif"/>
                <a:cs typeface="Microsoft Sans Serif"/>
              </a:rPr>
              <a:t>Herramientas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máquina.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820" y="7980681"/>
            <a:ext cx="4879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Usando.un.30.HP,. </a:t>
            </a:r>
            <a:r>
              <a:rPr sz="1000" spc="15" dirty="0">
                <a:latin typeface="Microsoft Sans Serif"/>
                <a:cs typeface="Microsoft Sans Serif"/>
              </a:rPr>
              <a:t> 765.RPM.NEMA.B.como.ejemplo,.el.par.de.carga.completa.puede.calcularse.trans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caballo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fuerza.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43441" y="8718672"/>
            <a:ext cx="1823085" cy="297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T</a:t>
            </a:r>
            <a:r>
              <a:rPr sz="8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par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(en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lb-ft)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Velocidad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(en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RPM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)</a:t>
            </a:r>
            <a:endParaRPr sz="850">
              <a:latin typeface="Microsoft Sans Serif"/>
              <a:cs typeface="Microsoft Sans Serif"/>
            </a:endParaRPr>
          </a:p>
          <a:p>
            <a:pPr marL="59055" algn="ctr">
              <a:spcBef>
                <a:spcPts val="30"/>
              </a:spcBef>
            </a:pPr>
            <a:r>
              <a:rPr sz="1000" spc="15" dirty="0">
                <a:latin typeface="Microsoft Sans Serif"/>
                <a:cs typeface="Microsoft Sans Serif"/>
              </a:rPr>
              <a:t>5252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821" y="8770736"/>
            <a:ext cx="2876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80" dirty="0">
                <a:latin typeface="Microsoft Sans Serif"/>
                <a:cs typeface="Microsoft Sans Serif"/>
              </a:rPr>
              <a:t>CV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916695" y="9075971"/>
            <a:ext cx="1731010" cy="336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9390">
              <a:spcBef>
                <a:spcPts val="100"/>
              </a:spcBef>
              <a:tabLst>
                <a:tab pos="996315" algn="l"/>
              </a:tabLst>
            </a:pPr>
            <a:r>
              <a:rPr sz="1425" spc="-112" baseline="2923" dirty="0">
                <a:latin typeface="Microsoft Sans Serif"/>
                <a:cs typeface="Microsoft Sans Serif"/>
              </a:rPr>
              <a:t>CV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37" baseline="2923" dirty="0">
                <a:latin typeface="Microsoft Sans Serif"/>
                <a:cs typeface="Microsoft Sans Serif"/>
              </a:rPr>
              <a:t>x</a:t>
            </a:r>
            <a:r>
              <a:rPr sz="1425" spc="-15" baseline="2923" dirty="0">
                <a:latin typeface="Microsoft Sans Serif"/>
                <a:cs typeface="Microsoft Sans Serif"/>
              </a:rPr>
              <a:t> </a:t>
            </a:r>
            <a:r>
              <a:rPr sz="1425" spc="22" baseline="2923" dirty="0">
                <a:latin typeface="Microsoft Sans Serif"/>
                <a:cs typeface="Microsoft Sans Serif"/>
              </a:rPr>
              <a:t>5252	</a:t>
            </a:r>
            <a:r>
              <a:rPr sz="1500" spc="-22" baseline="-25000" dirty="0">
                <a:latin typeface="Microsoft Sans Serif"/>
                <a:cs typeface="Microsoft Sans Serif"/>
              </a:rPr>
              <a:t>=</a:t>
            </a:r>
            <a:r>
              <a:rPr sz="1500" spc="569" baseline="-2500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0x525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</a:t>
            </a:r>
            <a:endParaRPr sz="950">
              <a:latin typeface="Microsoft Sans Serif"/>
              <a:cs typeface="Microsoft Sans Serif"/>
            </a:endParaRPr>
          </a:p>
          <a:p>
            <a:pPr marL="50800">
              <a:spcBef>
                <a:spcPts val="50"/>
              </a:spcBef>
              <a:tabLst>
                <a:tab pos="1303655" algn="l"/>
              </a:tabLst>
            </a:pPr>
            <a:r>
              <a:rPr sz="750" spc="10" dirty="0">
                <a:latin typeface="Microsoft Sans Serif"/>
                <a:cs typeface="Microsoft Sans Serif"/>
              </a:rPr>
              <a:t>Velocidad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(en </a:t>
            </a:r>
            <a:r>
              <a:rPr sz="750" spc="-25" dirty="0">
                <a:latin typeface="Microsoft Sans Serif"/>
                <a:cs typeface="Microsoft Sans Serif"/>
              </a:rPr>
              <a:t>RPM)	</a:t>
            </a:r>
            <a:r>
              <a:rPr sz="1500" spc="22" baseline="2777" dirty="0">
                <a:latin typeface="Microsoft Sans Serif"/>
                <a:cs typeface="Microsoft Sans Serif"/>
              </a:rPr>
              <a:t>1765</a:t>
            </a:r>
            <a:endParaRPr sz="1500" baseline="2777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821" y="9196621"/>
            <a:ext cx="9213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latin typeface="Microsoft Sans Serif"/>
                <a:cs typeface="Microsoft Sans Serif"/>
              </a:rPr>
              <a:t>Torque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(en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libras-pie)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688321" y="9171221"/>
            <a:ext cx="6381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89,3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libras-pie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05380" y="2043658"/>
          <a:ext cx="2260600" cy="1758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6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6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0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9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4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9100324" y="2040013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0"/>
                </a:moveTo>
                <a:lnTo>
                  <a:pt x="0" y="31737"/>
                </a:lnTo>
              </a:path>
            </a:pathLst>
          </a:custGeom>
          <a:ln w="100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28696" y="2040013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0"/>
                </a:moveTo>
                <a:lnTo>
                  <a:pt x="0" y="31737"/>
                </a:lnTo>
              </a:path>
            </a:pathLst>
          </a:custGeom>
          <a:ln w="5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61182" y="2040013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0"/>
                </a:moveTo>
                <a:lnTo>
                  <a:pt x="0" y="31737"/>
                </a:lnTo>
              </a:path>
            </a:pathLst>
          </a:custGeom>
          <a:ln w="73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097771" y="3006991"/>
            <a:ext cx="703580" cy="92710"/>
            <a:chOff x="4043171" y="3006991"/>
            <a:chExt cx="703580" cy="927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43171" y="3006991"/>
              <a:ext cx="383235" cy="74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9457" y="3006991"/>
              <a:ext cx="296976" cy="9264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0706" y="2011641"/>
            <a:ext cx="1550835" cy="53649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8144522" y="2666454"/>
            <a:ext cx="147320" cy="73025"/>
            <a:chOff x="3089922" y="2666453"/>
            <a:chExt cx="147320" cy="73025"/>
          </a:xfrm>
        </p:grpSpPr>
        <p:sp>
          <p:nvSpPr>
            <p:cNvPr id="11" name="object 11"/>
            <p:cNvSpPr/>
            <p:nvPr/>
          </p:nvSpPr>
          <p:spPr>
            <a:xfrm>
              <a:off x="3089922" y="266697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91"/>
                  </a:lnTo>
                  <a:lnTo>
                    <a:pt x="15849" y="7213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4626" y="2666453"/>
              <a:ext cx="102209" cy="7284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145043" y="2884729"/>
            <a:ext cx="147320" cy="73025"/>
            <a:chOff x="3090443" y="2884728"/>
            <a:chExt cx="147320" cy="73025"/>
          </a:xfrm>
        </p:grpSpPr>
        <p:sp>
          <p:nvSpPr>
            <p:cNvPr id="14" name="object 14"/>
            <p:cNvSpPr/>
            <p:nvPr/>
          </p:nvSpPr>
          <p:spPr>
            <a:xfrm>
              <a:off x="3090443" y="288522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692" y="7797"/>
                  </a:lnTo>
                  <a:lnTo>
                    <a:pt x="3581" y="9525"/>
                  </a:lnTo>
                  <a:lnTo>
                    <a:pt x="0" y="11099"/>
                  </a:lnTo>
                  <a:lnTo>
                    <a:pt x="0" y="17691"/>
                  </a:lnTo>
                  <a:lnTo>
                    <a:pt x="15836" y="7226"/>
                  </a:lnTo>
                  <a:lnTo>
                    <a:pt x="15836" y="71348"/>
                  </a:lnTo>
                  <a:lnTo>
                    <a:pt x="22555" y="71348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2594" y="2884728"/>
              <a:ext cx="104851" cy="72859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88110" y="3104527"/>
            <a:ext cx="103327" cy="7131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89633" y="3321266"/>
            <a:ext cx="102412" cy="7284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89227" y="3539554"/>
            <a:ext cx="102209" cy="72821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8245717" y="3757804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50" y="0"/>
                </a:lnTo>
                <a:lnTo>
                  <a:pt x="6870" y="4965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86"/>
                </a:lnTo>
                <a:lnTo>
                  <a:pt x="0" y="36487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19"/>
                </a:lnTo>
                <a:lnTo>
                  <a:pt x="39740" y="67170"/>
                </a:lnTo>
                <a:lnTo>
                  <a:pt x="16662" y="67170"/>
                </a:lnTo>
                <a:lnTo>
                  <a:pt x="12052" y="63207"/>
                </a:lnTo>
                <a:lnTo>
                  <a:pt x="7658" y="50330"/>
                </a:lnTo>
                <a:lnTo>
                  <a:pt x="6916" y="44884"/>
                </a:lnTo>
                <a:lnTo>
                  <a:pt x="6995" y="27686"/>
                </a:lnTo>
                <a:lnTo>
                  <a:pt x="7696" y="22720"/>
                </a:lnTo>
                <a:lnTo>
                  <a:pt x="12153" y="9651"/>
                </a:lnTo>
                <a:lnTo>
                  <a:pt x="16725" y="5702"/>
                </a:lnTo>
                <a:lnTo>
                  <a:pt x="38011" y="5702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8011" y="5702"/>
                </a:moveTo>
                <a:lnTo>
                  <a:pt x="29667" y="5702"/>
                </a:lnTo>
                <a:lnTo>
                  <a:pt x="34264" y="9651"/>
                </a:lnTo>
                <a:lnTo>
                  <a:pt x="38671" y="22529"/>
                </a:lnTo>
                <a:lnTo>
                  <a:pt x="39421" y="28081"/>
                </a:lnTo>
                <a:lnTo>
                  <a:pt x="39501" y="44081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70"/>
                </a:lnTo>
                <a:lnTo>
                  <a:pt x="39740" y="67170"/>
                </a:lnTo>
                <a:lnTo>
                  <a:pt x="45275" y="52463"/>
                </a:lnTo>
                <a:lnTo>
                  <a:pt x="46329" y="45300"/>
                </a:lnTo>
                <a:lnTo>
                  <a:pt x="46329" y="36487"/>
                </a:lnTo>
                <a:lnTo>
                  <a:pt x="40335" y="9309"/>
                </a:lnTo>
                <a:lnTo>
                  <a:pt x="38011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088716" y="4072547"/>
            <a:ext cx="1011402" cy="9409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8383410" y="3874440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87"/>
                </a:lnTo>
                <a:lnTo>
                  <a:pt x="15722" y="72847"/>
                </a:lnTo>
                <a:lnTo>
                  <a:pt x="32791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75" y="67170"/>
                </a:lnTo>
                <a:lnTo>
                  <a:pt x="12064" y="63195"/>
                </a:lnTo>
                <a:lnTo>
                  <a:pt x="7670" y="50330"/>
                </a:lnTo>
                <a:lnTo>
                  <a:pt x="6931" y="44877"/>
                </a:lnTo>
                <a:lnTo>
                  <a:pt x="7007" y="27673"/>
                </a:lnTo>
                <a:lnTo>
                  <a:pt x="7696" y="22720"/>
                </a:lnTo>
                <a:lnTo>
                  <a:pt x="12166" y="9651"/>
                </a:lnTo>
                <a:lnTo>
                  <a:pt x="16738" y="5676"/>
                </a:lnTo>
                <a:lnTo>
                  <a:pt x="38011" y="5676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11" y="5676"/>
                </a:moveTo>
                <a:lnTo>
                  <a:pt x="29679" y="5676"/>
                </a:lnTo>
                <a:lnTo>
                  <a:pt x="34277" y="9651"/>
                </a:lnTo>
                <a:lnTo>
                  <a:pt x="38684" y="22517"/>
                </a:lnTo>
                <a:lnTo>
                  <a:pt x="39423" y="28073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20"/>
                </a:lnTo>
                <a:lnTo>
                  <a:pt x="29603" y="67170"/>
                </a:lnTo>
                <a:lnTo>
                  <a:pt x="39736" y="67170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47" y="9296"/>
                </a:lnTo>
                <a:lnTo>
                  <a:pt x="38011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99525" y="3874440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20"/>
                </a:moveTo>
                <a:lnTo>
                  <a:pt x="16243" y="520"/>
                </a:lnTo>
                <a:lnTo>
                  <a:pt x="10833" y="5308"/>
                </a:lnTo>
                <a:lnTo>
                  <a:pt x="6692" y="8305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73"/>
                </a:lnTo>
                <a:lnTo>
                  <a:pt x="15849" y="7708"/>
                </a:lnTo>
                <a:lnTo>
                  <a:pt x="15849" y="71831"/>
                </a:lnTo>
                <a:lnTo>
                  <a:pt x="22542" y="71831"/>
                </a:lnTo>
                <a:lnTo>
                  <a:pt x="22542" y="520"/>
                </a:lnTo>
                <a:close/>
              </a:path>
              <a:path w="88900" h="73025">
                <a:moveTo>
                  <a:pt x="88480" y="36487"/>
                </a:moveTo>
                <a:lnTo>
                  <a:pt x="81648" y="8001"/>
                </a:lnTo>
                <a:lnTo>
                  <a:pt x="81648" y="44056"/>
                </a:lnTo>
                <a:lnTo>
                  <a:pt x="80797" y="50228"/>
                </a:lnTo>
                <a:lnTo>
                  <a:pt x="76327" y="63220"/>
                </a:lnTo>
                <a:lnTo>
                  <a:pt x="71755" y="67170"/>
                </a:lnTo>
                <a:lnTo>
                  <a:pt x="58813" y="67170"/>
                </a:lnTo>
                <a:lnTo>
                  <a:pt x="54216" y="63195"/>
                </a:lnTo>
                <a:lnTo>
                  <a:pt x="49809" y="50330"/>
                </a:lnTo>
                <a:lnTo>
                  <a:pt x="49060" y="44881"/>
                </a:lnTo>
                <a:lnTo>
                  <a:pt x="49136" y="27673"/>
                </a:lnTo>
                <a:lnTo>
                  <a:pt x="49847" y="22720"/>
                </a:lnTo>
                <a:lnTo>
                  <a:pt x="54305" y="9652"/>
                </a:lnTo>
                <a:lnTo>
                  <a:pt x="58889" y="5676"/>
                </a:lnTo>
                <a:lnTo>
                  <a:pt x="71818" y="5676"/>
                </a:lnTo>
                <a:lnTo>
                  <a:pt x="76428" y="9652"/>
                </a:lnTo>
                <a:lnTo>
                  <a:pt x="80835" y="22517"/>
                </a:lnTo>
                <a:lnTo>
                  <a:pt x="81572" y="28079"/>
                </a:lnTo>
                <a:lnTo>
                  <a:pt x="81648" y="44056"/>
                </a:lnTo>
                <a:lnTo>
                  <a:pt x="81648" y="8001"/>
                </a:lnTo>
                <a:lnTo>
                  <a:pt x="80149" y="5676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5300" y="14833"/>
                </a:lnTo>
                <a:lnTo>
                  <a:pt x="43205" y="20459"/>
                </a:lnTo>
                <a:lnTo>
                  <a:pt x="42151" y="27673"/>
                </a:lnTo>
                <a:lnTo>
                  <a:pt x="42151" y="36487"/>
                </a:lnTo>
                <a:lnTo>
                  <a:pt x="57873" y="72847"/>
                </a:lnTo>
                <a:lnTo>
                  <a:pt x="74930" y="72847"/>
                </a:lnTo>
                <a:lnTo>
                  <a:pt x="81610" y="67906"/>
                </a:lnTo>
                <a:lnTo>
                  <a:pt x="81876" y="67170"/>
                </a:lnTo>
                <a:lnTo>
                  <a:pt x="87439" y="52463"/>
                </a:lnTo>
                <a:lnTo>
                  <a:pt x="88480" y="45288"/>
                </a:lnTo>
                <a:lnTo>
                  <a:pt x="88480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16847" y="3874440"/>
            <a:ext cx="102806" cy="7284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40863" y="3874440"/>
            <a:ext cx="104648" cy="7284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262974" y="3874440"/>
            <a:ext cx="105651" cy="7284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07626" y="3874440"/>
            <a:ext cx="102412" cy="7284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714788" y="3874440"/>
            <a:ext cx="102806" cy="7284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955072" y="3874440"/>
            <a:ext cx="103924" cy="7284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180321" y="3874440"/>
            <a:ext cx="103619" cy="7284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395305" y="3874440"/>
            <a:ext cx="104432" cy="72847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0606633" y="3874440"/>
            <a:ext cx="147320" cy="73025"/>
            <a:chOff x="5552033" y="3874439"/>
            <a:chExt cx="147320" cy="73025"/>
          </a:xfrm>
        </p:grpSpPr>
        <p:sp>
          <p:nvSpPr>
            <p:cNvPr id="32" name="object 32"/>
            <p:cNvSpPr/>
            <p:nvPr/>
          </p:nvSpPr>
          <p:spPr>
            <a:xfrm>
              <a:off x="5552033" y="387496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705" y="7785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52"/>
                  </a:lnTo>
                  <a:lnTo>
                    <a:pt x="15836" y="7188"/>
                  </a:lnTo>
                  <a:lnTo>
                    <a:pt x="15836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94197" y="3874439"/>
              <a:ext cx="104838" cy="72847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970432" y="2794623"/>
            <a:ext cx="76911" cy="85547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970939" y="2045233"/>
            <a:ext cx="92710" cy="703580"/>
            <a:chOff x="2916339" y="2045233"/>
            <a:chExt cx="92710" cy="703580"/>
          </a:xfrm>
        </p:grpSpPr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16339" y="2365260"/>
              <a:ext cx="74485" cy="38322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16351" y="2045233"/>
              <a:ext cx="92659" cy="296964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8403946" y="6701891"/>
            <a:ext cx="2271395" cy="2219960"/>
            <a:chOff x="3349345" y="6701891"/>
            <a:chExt cx="2271395" cy="2219960"/>
          </a:xfrm>
        </p:grpSpPr>
        <p:sp>
          <p:nvSpPr>
            <p:cNvPr id="39" name="object 39"/>
            <p:cNvSpPr/>
            <p:nvPr/>
          </p:nvSpPr>
          <p:spPr>
            <a:xfrm>
              <a:off x="3353066" y="6708762"/>
              <a:ext cx="2253615" cy="2209800"/>
            </a:xfrm>
            <a:custGeom>
              <a:avLst/>
              <a:gdLst/>
              <a:ahLst/>
              <a:cxnLst/>
              <a:rect l="l" t="t" r="r" b="b"/>
              <a:pathLst>
                <a:path w="2253615" h="2209800">
                  <a:moveTo>
                    <a:pt x="0" y="0"/>
                  </a:moveTo>
                  <a:lnTo>
                    <a:pt x="2253538" y="0"/>
                  </a:lnTo>
                  <a:lnTo>
                    <a:pt x="2253538" y="2209634"/>
                  </a:lnTo>
                  <a:lnTo>
                    <a:pt x="0" y="22096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91725" y="6701891"/>
              <a:ext cx="0" cy="2215515"/>
            </a:xfrm>
            <a:custGeom>
              <a:avLst/>
              <a:gdLst/>
              <a:ahLst/>
              <a:cxnLst/>
              <a:rect l="l" t="t" r="r" b="b"/>
              <a:pathLst>
                <a:path h="2215515">
                  <a:moveTo>
                    <a:pt x="0" y="632244"/>
                  </a:moveTo>
                  <a:lnTo>
                    <a:pt x="0" y="2215375"/>
                  </a:lnTo>
                </a:path>
                <a:path h="2215515">
                  <a:moveTo>
                    <a:pt x="0" y="0"/>
                  </a:moveTo>
                  <a:lnTo>
                    <a:pt x="0" y="505028"/>
                  </a:lnTo>
                </a:path>
              </a:pathLst>
            </a:custGeom>
            <a:ln w="10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24211" y="6701891"/>
              <a:ext cx="0" cy="2214245"/>
            </a:xfrm>
            <a:custGeom>
              <a:avLst/>
              <a:gdLst/>
              <a:ahLst/>
              <a:cxnLst/>
              <a:rect l="l" t="t" r="r" b="b"/>
              <a:pathLst>
                <a:path h="2214245">
                  <a:moveTo>
                    <a:pt x="0" y="632244"/>
                  </a:moveTo>
                  <a:lnTo>
                    <a:pt x="0" y="2214206"/>
                  </a:lnTo>
                </a:path>
                <a:path h="2214245">
                  <a:moveTo>
                    <a:pt x="0" y="0"/>
                  </a:moveTo>
                  <a:lnTo>
                    <a:pt x="0" y="505028"/>
                  </a:lnTo>
                </a:path>
              </a:pathLst>
            </a:custGeom>
            <a:ln w="8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45724" y="7983118"/>
              <a:ext cx="0" cy="933450"/>
            </a:xfrm>
            <a:custGeom>
              <a:avLst/>
              <a:gdLst/>
              <a:ahLst/>
              <a:cxnLst/>
              <a:rect l="l" t="t" r="r" b="b"/>
              <a:pathLst>
                <a:path h="933450">
                  <a:moveTo>
                    <a:pt x="0" y="0"/>
                  </a:moveTo>
                  <a:lnTo>
                    <a:pt x="0" y="932980"/>
                  </a:lnTo>
                </a:path>
              </a:pathLst>
            </a:custGeom>
            <a:ln w="10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45724" y="6701891"/>
              <a:ext cx="0" cy="1127125"/>
            </a:xfrm>
            <a:custGeom>
              <a:avLst/>
              <a:gdLst/>
              <a:ahLst/>
              <a:cxnLst/>
              <a:rect l="l" t="t" r="r" b="b"/>
              <a:pathLst>
                <a:path h="1127125">
                  <a:moveTo>
                    <a:pt x="0" y="632244"/>
                  </a:moveTo>
                  <a:lnTo>
                    <a:pt x="0" y="1126693"/>
                  </a:lnTo>
                </a:path>
                <a:path h="1127125">
                  <a:moveTo>
                    <a:pt x="0" y="0"/>
                  </a:moveTo>
                  <a:lnTo>
                    <a:pt x="0" y="505028"/>
                  </a:lnTo>
                </a:path>
              </a:pathLst>
            </a:custGeom>
            <a:ln w="10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74096" y="6701891"/>
              <a:ext cx="0" cy="2214245"/>
            </a:xfrm>
            <a:custGeom>
              <a:avLst/>
              <a:gdLst/>
              <a:ahLst/>
              <a:cxnLst/>
              <a:rect l="l" t="t" r="r" b="b"/>
              <a:pathLst>
                <a:path h="2214245">
                  <a:moveTo>
                    <a:pt x="0" y="1543685"/>
                  </a:moveTo>
                  <a:lnTo>
                    <a:pt x="0" y="2214206"/>
                  </a:lnTo>
                </a:path>
                <a:path h="2214245">
                  <a:moveTo>
                    <a:pt x="0" y="1281226"/>
                  </a:moveTo>
                  <a:lnTo>
                    <a:pt x="0" y="1368132"/>
                  </a:lnTo>
                </a:path>
                <a:path h="2214245">
                  <a:moveTo>
                    <a:pt x="0" y="632244"/>
                  </a:moveTo>
                  <a:lnTo>
                    <a:pt x="0" y="1126693"/>
                  </a:lnTo>
                </a:path>
                <a:path h="2214245">
                  <a:moveTo>
                    <a:pt x="0" y="0"/>
                  </a:moveTo>
                  <a:lnTo>
                    <a:pt x="0" y="505028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06582" y="6701891"/>
              <a:ext cx="0" cy="2214245"/>
            </a:xfrm>
            <a:custGeom>
              <a:avLst/>
              <a:gdLst/>
              <a:ahLst/>
              <a:cxnLst/>
              <a:rect l="l" t="t" r="r" b="b"/>
              <a:pathLst>
                <a:path h="2214245">
                  <a:moveTo>
                    <a:pt x="0" y="1543685"/>
                  </a:moveTo>
                  <a:lnTo>
                    <a:pt x="0" y="2214206"/>
                  </a:lnTo>
                </a:path>
                <a:path h="2214245">
                  <a:moveTo>
                    <a:pt x="0" y="1281226"/>
                  </a:moveTo>
                  <a:lnTo>
                    <a:pt x="0" y="1368132"/>
                  </a:lnTo>
                </a:path>
                <a:path h="2214245">
                  <a:moveTo>
                    <a:pt x="0" y="226466"/>
                  </a:moveTo>
                  <a:lnTo>
                    <a:pt x="0" y="1126693"/>
                  </a:lnTo>
                </a:path>
                <a:path h="2214245">
                  <a:moveTo>
                    <a:pt x="0" y="0"/>
                  </a:moveTo>
                  <a:lnTo>
                    <a:pt x="0" y="46024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21237" y="6701891"/>
              <a:ext cx="0" cy="2219960"/>
            </a:xfrm>
            <a:custGeom>
              <a:avLst/>
              <a:gdLst/>
              <a:ahLst/>
              <a:cxnLst/>
              <a:rect l="l" t="t" r="r" b="b"/>
              <a:pathLst>
                <a:path h="2219959">
                  <a:moveTo>
                    <a:pt x="0" y="1543685"/>
                  </a:moveTo>
                  <a:lnTo>
                    <a:pt x="0" y="2219960"/>
                  </a:lnTo>
                </a:path>
                <a:path h="2219959">
                  <a:moveTo>
                    <a:pt x="0" y="1281226"/>
                  </a:moveTo>
                  <a:lnTo>
                    <a:pt x="0" y="1368132"/>
                  </a:lnTo>
                </a:path>
                <a:path h="2219959">
                  <a:moveTo>
                    <a:pt x="0" y="226466"/>
                  </a:moveTo>
                  <a:lnTo>
                    <a:pt x="0" y="1126693"/>
                  </a:lnTo>
                </a:path>
                <a:path h="2219959">
                  <a:moveTo>
                    <a:pt x="0" y="0"/>
                  </a:moveTo>
                  <a:lnTo>
                    <a:pt x="0" y="46024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59210" y="6701891"/>
              <a:ext cx="0" cy="2218055"/>
            </a:xfrm>
            <a:custGeom>
              <a:avLst/>
              <a:gdLst/>
              <a:ahLst/>
              <a:cxnLst/>
              <a:rect l="l" t="t" r="r" b="b"/>
              <a:pathLst>
                <a:path h="2218054">
                  <a:moveTo>
                    <a:pt x="0" y="226466"/>
                  </a:moveTo>
                  <a:lnTo>
                    <a:pt x="0" y="2217648"/>
                  </a:lnTo>
                </a:path>
                <a:path h="2218054">
                  <a:moveTo>
                    <a:pt x="0" y="0"/>
                  </a:moveTo>
                  <a:lnTo>
                    <a:pt x="0" y="46024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73865" y="6701891"/>
              <a:ext cx="0" cy="2214245"/>
            </a:xfrm>
            <a:custGeom>
              <a:avLst/>
              <a:gdLst/>
              <a:ahLst/>
              <a:cxnLst/>
              <a:rect l="l" t="t" r="r" b="b"/>
              <a:pathLst>
                <a:path h="2214245">
                  <a:moveTo>
                    <a:pt x="0" y="226466"/>
                  </a:moveTo>
                  <a:lnTo>
                    <a:pt x="0" y="2214206"/>
                  </a:lnTo>
                </a:path>
                <a:path h="2214245">
                  <a:moveTo>
                    <a:pt x="0" y="0"/>
                  </a:moveTo>
                  <a:lnTo>
                    <a:pt x="0" y="46024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54438" y="6704177"/>
              <a:ext cx="2266315" cy="2211070"/>
            </a:xfrm>
            <a:custGeom>
              <a:avLst/>
              <a:gdLst/>
              <a:ahLst/>
              <a:cxnLst/>
              <a:rect l="l" t="t" r="r" b="b"/>
              <a:pathLst>
                <a:path w="2266315" h="2211070">
                  <a:moveTo>
                    <a:pt x="2045042" y="2210803"/>
                  </a:moveTo>
                  <a:lnTo>
                    <a:pt x="2046427" y="0"/>
                  </a:lnTo>
                </a:path>
                <a:path w="2266315" h="2211070">
                  <a:moveTo>
                    <a:pt x="0" y="240284"/>
                  </a:moveTo>
                  <a:lnTo>
                    <a:pt x="2252167" y="244386"/>
                  </a:lnTo>
                </a:path>
                <a:path w="2266315" h="2211070">
                  <a:moveTo>
                    <a:pt x="0" y="473456"/>
                  </a:moveTo>
                  <a:lnTo>
                    <a:pt x="2265883" y="473456"/>
                  </a:lnTo>
                </a:path>
                <a:path w="2266315" h="2211070">
                  <a:moveTo>
                    <a:pt x="0" y="679196"/>
                  </a:moveTo>
                  <a:lnTo>
                    <a:pt x="2252167" y="683298"/>
                  </a:lnTo>
                </a:path>
                <a:path w="2266315" h="2211070">
                  <a:moveTo>
                    <a:pt x="0" y="898652"/>
                  </a:moveTo>
                  <a:lnTo>
                    <a:pt x="2252167" y="8917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52152" y="7824292"/>
              <a:ext cx="2256790" cy="4445"/>
            </a:xfrm>
            <a:custGeom>
              <a:avLst/>
              <a:gdLst/>
              <a:ahLst/>
              <a:cxnLst/>
              <a:rect l="l" t="t" r="r" b="b"/>
              <a:pathLst>
                <a:path w="2256790" h="4445">
                  <a:moveTo>
                    <a:pt x="0" y="4343"/>
                  </a:moveTo>
                  <a:lnTo>
                    <a:pt x="2256739" y="4343"/>
                  </a:lnTo>
                </a:path>
                <a:path w="2256790" h="4445">
                  <a:moveTo>
                    <a:pt x="0" y="0"/>
                  </a:moveTo>
                  <a:lnTo>
                    <a:pt x="22567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53066" y="8041729"/>
              <a:ext cx="2261870" cy="659765"/>
            </a:xfrm>
            <a:custGeom>
              <a:avLst/>
              <a:gdLst/>
              <a:ahLst/>
              <a:cxnLst/>
              <a:rect l="l" t="t" r="r" b="b"/>
              <a:pathLst>
                <a:path w="2261870" h="659765">
                  <a:moveTo>
                    <a:pt x="1371" y="0"/>
                  </a:moveTo>
                  <a:lnTo>
                    <a:pt x="2259025" y="5486"/>
                  </a:lnTo>
                </a:path>
                <a:path w="2261870" h="659765">
                  <a:moveTo>
                    <a:pt x="1371" y="219468"/>
                  </a:moveTo>
                  <a:lnTo>
                    <a:pt x="2261768" y="226313"/>
                  </a:lnTo>
                </a:path>
                <a:path w="2261870" h="659765">
                  <a:moveTo>
                    <a:pt x="1371" y="438912"/>
                  </a:moveTo>
                  <a:lnTo>
                    <a:pt x="2253538" y="430682"/>
                  </a:lnTo>
                </a:path>
                <a:path w="2261870" h="659765">
                  <a:moveTo>
                    <a:pt x="0" y="659752"/>
                  </a:moveTo>
                  <a:lnTo>
                    <a:pt x="2257653" y="6528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50259" y="7159726"/>
              <a:ext cx="2259965" cy="886460"/>
            </a:xfrm>
            <a:custGeom>
              <a:avLst/>
              <a:gdLst/>
              <a:ahLst/>
              <a:cxnLst/>
              <a:rect l="l" t="t" r="r" b="b"/>
              <a:pathLst>
                <a:path w="2259965" h="886459">
                  <a:moveTo>
                    <a:pt x="0" y="886066"/>
                  </a:moveTo>
                  <a:lnTo>
                    <a:pt x="2259482" y="886066"/>
                  </a:lnTo>
                </a:path>
                <a:path w="2259965" h="886459">
                  <a:moveTo>
                    <a:pt x="8229" y="427024"/>
                  </a:moveTo>
                  <a:lnTo>
                    <a:pt x="74284" y="448875"/>
                  </a:lnTo>
                  <a:lnTo>
                    <a:pt x="139492" y="466132"/>
                  </a:lnTo>
                  <a:lnTo>
                    <a:pt x="203657" y="479125"/>
                  </a:lnTo>
                  <a:lnTo>
                    <a:pt x="266585" y="488184"/>
                  </a:lnTo>
                  <a:lnTo>
                    <a:pt x="328082" y="493641"/>
                  </a:lnTo>
                  <a:lnTo>
                    <a:pt x="387955" y="495826"/>
                  </a:lnTo>
                  <a:lnTo>
                    <a:pt x="446007" y="495068"/>
                  </a:lnTo>
                  <a:lnTo>
                    <a:pt x="502045" y="491698"/>
                  </a:lnTo>
                  <a:lnTo>
                    <a:pt x="555875" y="486047"/>
                  </a:lnTo>
                  <a:lnTo>
                    <a:pt x="607302" y="478445"/>
                  </a:lnTo>
                  <a:lnTo>
                    <a:pt x="656131" y="469222"/>
                  </a:lnTo>
                  <a:lnTo>
                    <a:pt x="702170" y="458709"/>
                  </a:lnTo>
                  <a:lnTo>
                    <a:pt x="745222" y="447235"/>
                  </a:lnTo>
                  <a:lnTo>
                    <a:pt x="785093" y="435132"/>
                  </a:lnTo>
                  <a:lnTo>
                    <a:pt x="821590" y="422729"/>
                  </a:lnTo>
                  <a:lnTo>
                    <a:pt x="883683" y="398347"/>
                  </a:lnTo>
                  <a:lnTo>
                    <a:pt x="929944" y="376732"/>
                  </a:lnTo>
                  <a:lnTo>
                    <a:pt x="980367" y="348349"/>
                  </a:lnTo>
                  <a:lnTo>
                    <a:pt x="1026423" y="318512"/>
                  </a:lnTo>
                  <a:lnTo>
                    <a:pt x="1069008" y="287891"/>
                  </a:lnTo>
                  <a:lnTo>
                    <a:pt x="1109017" y="257159"/>
                  </a:lnTo>
                  <a:lnTo>
                    <a:pt x="1147348" y="226986"/>
                  </a:lnTo>
                  <a:lnTo>
                    <a:pt x="1184894" y="198044"/>
                  </a:lnTo>
                  <a:lnTo>
                    <a:pt x="1222552" y="171005"/>
                  </a:lnTo>
                  <a:lnTo>
                    <a:pt x="1274229" y="137562"/>
                  </a:lnTo>
                  <a:lnTo>
                    <a:pt x="1324418" y="107432"/>
                  </a:lnTo>
                  <a:lnTo>
                    <a:pt x="1373118" y="80741"/>
                  </a:lnTo>
                  <a:lnTo>
                    <a:pt x="1420328" y="57619"/>
                  </a:lnTo>
                  <a:lnTo>
                    <a:pt x="1466049" y="38192"/>
                  </a:lnTo>
                  <a:lnTo>
                    <a:pt x="1510281" y="22589"/>
                  </a:lnTo>
                  <a:lnTo>
                    <a:pt x="1553022" y="10937"/>
                  </a:lnTo>
                  <a:lnTo>
                    <a:pt x="1594272" y="3365"/>
                  </a:lnTo>
                  <a:lnTo>
                    <a:pt x="1634032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90302" y="7357249"/>
              <a:ext cx="363220" cy="181610"/>
            </a:xfrm>
            <a:custGeom>
              <a:avLst/>
              <a:gdLst/>
              <a:ahLst/>
              <a:cxnLst/>
              <a:rect l="l" t="t" r="r" b="b"/>
              <a:pathLst>
                <a:path w="363220" h="181609">
                  <a:moveTo>
                    <a:pt x="0" y="181432"/>
                  </a:moveTo>
                  <a:lnTo>
                    <a:pt x="36286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81412" y="7491247"/>
              <a:ext cx="60325" cy="59055"/>
            </a:xfrm>
            <a:custGeom>
              <a:avLst/>
              <a:gdLst/>
              <a:ahLst/>
              <a:cxnLst/>
              <a:rect l="l" t="t" r="r" b="b"/>
              <a:pathLst>
                <a:path w="60325" h="59054">
                  <a:moveTo>
                    <a:pt x="30543" y="0"/>
                  </a:moveTo>
                  <a:lnTo>
                    <a:pt x="0" y="51879"/>
                  </a:lnTo>
                  <a:lnTo>
                    <a:pt x="59842" y="5859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07193" y="7111047"/>
              <a:ext cx="1297305" cy="600710"/>
            </a:xfrm>
            <a:custGeom>
              <a:avLst/>
              <a:gdLst/>
              <a:ahLst/>
              <a:cxnLst/>
              <a:rect l="l" t="t" r="r" b="b"/>
              <a:pathLst>
                <a:path w="1297304" h="600709">
                  <a:moveTo>
                    <a:pt x="60452" y="571728"/>
                  </a:moveTo>
                  <a:lnTo>
                    <a:pt x="59080" y="566915"/>
                  </a:lnTo>
                  <a:lnTo>
                    <a:pt x="54343" y="560425"/>
                  </a:lnTo>
                  <a:lnTo>
                    <a:pt x="53543" y="559308"/>
                  </a:lnTo>
                  <a:lnTo>
                    <a:pt x="49517" y="556653"/>
                  </a:lnTo>
                  <a:lnTo>
                    <a:pt x="48260" y="556310"/>
                  </a:lnTo>
                  <a:lnTo>
                    <a:pt x="48260" y="570585"/>
                  </a:lnTo>
                  <a:lnTo>
                    <a:pt x="48260" y="581012"/>
                  </a:lnTo>
                  <a:lnTo>
                    <a:pt x="46774" y="584847"/>
                  </a:lnTo>
                  <a:lnTo>
                    <a:pt x="40817" y="589584"/>
                  </a:lnTo>
                  <a:lnTo>
                    <a:pt x="35953" y="590778"/>
                  </a:lnTo>
                  <a:lnTo>
                    <a:pt x="11493" y="590778"/>
                  </a:lnTo>
                  <a:lnTo>
                    <a:pt x="11493" y="560425"/>
                  </a:lnTo>
                  <a:lnTo>
                    <a:pt x="35560" y="560425"/>
                  </a:lnTo>
                  <a:lnTo>
                    <a:pt x="40335" y="561682"/>
                  </a:lnTo>
                  <a:lnTo>
                    <a:pt x="46672" y="566737"/>
                  </a:lnTo>
                  <a:lnTo>
                    <a:pt x="48260" y="570585"/>
                  </a:lnTo>
                  <a:lnTo>
                    <a:pt x="48260" y="556310"/>
                  </a:lnTo>
                  <a:lnTo>
                    <a:pt x="44234" y="555193"/>
                  </a:lnTo>
                  <a:lnTo>
                    <a:pt x="48742" y="553732"/>
                  </a:lnTo>
                  <a:lnTo>
                    <a:pt x="52209" y="551395"/>
                  </a:lnTo>
                  <a:lnTo>
                    <a:pt x="52590" y="550862"/>
                  </a:lnTo>
                  <a:lnTo>
                    <a:pt x="56984" y="544893"/>
                  </a:lnTo>
                  <a:lnTo>
                    <a:pt x="58178" y="540905"/>
                  </a:lnTo>
                  <a:lnTo>
                    <a:pt x="58178" y="531761"/>
                  </a:lnTo>
                  <a:lnTo>
                    <a:pt x="57137" y="527875"/>
                  </a:lnTo>
                  <a:lnTo>
                    <a:pt x="45872" y="516572"/>
                  </a:lnTo>
                  <a:lnTo>
                    <a:pt x="45872" y="532980"/>
                  </a:lnTo>
                  <a:lnTo>
                    <a:pt x="45872" y="542315"/>
                  </a:lnTo>
                  <a:lnTo>
                    <a:pt x="44513" y="545706"/>
                  </a:lnTo>
                  <a:lnTo>
                    <a:pt x="39065" y="549821"/>
                  </a:lnTo>
                  <a:lnTo>
                    <a:pt x="34505" y="550862"/>
                  </a:lnTo>
                  <a:lnTo>
                    <a:pt x="11493" y="550862"/>
                  </a:lnTo>
                  <a:lnTo>
                    <a:pt x="11493" y="523836"/>
                  </a:lnTo>
                  <a:lnTo>
                    <a:pt x="34061" y="523836"/>
                  </a:lnTo>
                  <a:lnTo>
                    <a:pt x="38519" y="524967"/>
                  </a:lnTo>
                  <a:lnTo>
                    <a:pt x="41478" y="527240"/>
                  </a:lnTo>
                  <a:lnTo>
                    <a:pt x="44399" y="529539"/>
                  </a:lnTo>
                  <a:lnTo>
                    <a:pt x="45872" y="532980"/>
                  </a:lnTo>
                  <a:lnTo>
                    <a:pt x="45872" y="516572"/>
                  </a:lnTo>
                  <a:lnTo>
                    <a:pt x="44411" y="515924"/>
                  </a:lnTo>
                  <a:lnTo>
                    <a:pt x="42151" y="515302"/>
                  </a:lnTo>
                  <a:lnTo>
                    <a:pt x="37045" y="514477"/>
                  </a:lnTo>
                  <a:lnTo>
                    <a:pt x="33616" y="514273"/>
                  </a:lnTo>
                  <a:lnTo>
                    <a:pt x="0" y="514273"/>
                  </a:lnTo>
                  <a:lnTo>
                    <a:pt x="0" y="600329"/>
                  </a:lnTo>
                  <a:lnTo>
                    <a:pt x="41478" y="600329"/>
                  </a:lnTo>
                  <a:lnTo>
                    <a:pt x="49085" y="598538"/>
                  </a:lnTo>
                  <a:lnTo>
                    <a:pt x="58178" y="591388"/>
                  </a:lnTo>
                  <a:lnTo>
                    <a:pt x="58407" y="590778"/>
                  </a:lnTo>
                  <a:lnTo>
                    <a:pt x="60452" y="585571"/>
                  </a:lnTo>
                  <a:lnTo>
                    <a:pt x="60452" y="571728"/>
                  </a:lnTo>
                  <a:close/>
                </a:path>
                <a:path w="1297304" h="600709">
                  <a:moveTo>
                    <a:pt x="1296682" y="64198"/>
                  </a:moveTo>
                  <a:lnTo>
                    <a:pt x="1283893" y="64198"/>
                  </a:lnTo>
                  <a:lnTo>
                    <a:pt x="1283487" y="68770"/>
                  </a:lnTo>
                  <a:lnTo>
                    <a:pt x="1281620" y="72377"/>
                  </a:lnTo>
                  <a:lnTo>
                    <a:pt x="1275041" y="77597"/>
                  </a:lnTo>
                  <a:lnTo>
                    <a:pt x="1270673" y="78892"/>
                  </a:lnTo>
                  <a:lnTo>
                    <a:pt x="1257731" y="78892"/>
                  </a:lnTo>
                  <a:lnTo>
                    <a:pt x="1241717" y="44450"/>
                  </a:lnTo>
                  <a:lnTo>
                    <a:pt x="1242098" y="36563"/>
                  </a:lnTo>
                  <a:lnTo>
                    <a:pt x="1257846" y="9105"/>
                  </a:lnTo>
                  <a:lnTo>
                    <a:pt x="1270546" y="9105"/>
                  </a:lnTo>
                  <a:lnTo>
                    <a:pt x="1274953" y="10464"/>
                  </a:lnTo>
                  <a:lnTo>
                    <a:pt x="1281925" y="15913"/>
                  </a:lnTo>
                  <a:lnTo>
                    <a:pt x="1283855" y="19481"/>
                  </a:lnTo>
                  <a:lnTo>
                    <a:pt x="1284262" y="23863"/>
                  </a:lnTo>
                  <a:lnTo>
                    <a:pt x="1296454" y="23863"/>
                  </a:lnTo>
                  <a:lnTo>
                    <a:pt x="1296263" y="16433"/>
                  </a:lnTo>
                  <a:lnTo>
                    <a:pt x="1293495" y="10604"/>
                  </a:lnTo>
                  <a:lnTo>
                    <a:pt x="1282839" y="2120"/>
                  </a:lnTo>
                  <a:lnTo>
                    <a:pt x="1275562" y="0"/>
                  </a:lnTo>
                  <a:lnTo>
                    <a:pt x="1266355" y="0"/>
                  </a:lnTo>
                  <a:lnTo>
                    <a:pt x="1231811" y="25844"/>
                  </a:lnTo>
                  <a:lnTo>
                    <a:pt x="1229410" y="44818"/>
                  </a:lnTo>
                  <a:lnTo>
                    <a:pt x="1229982" y="54902"/>
                  </a:lnTo>
                  <a:lnTo>
                    <a:pt x="1257033" y="88112"/>
                  </a:lnTo>
                  <a:lnTo>
                    <a:pt x="1265250" y="88811"/>
                  </a:lnTo>
                  <a:lnTo>
                    <a:pt x="1274762" y="88811"/>
                  </a:lnTo>
                  <a:lnTo>
                    <a:pt x="1282344" y="86601"/>
                  </a:lnTo>
                  <a:lnTo>
                    <a:pt x="1293634" y="77711"/>
                  </a:lnTo>
                  <a:lnTo>
                    <a:pt x="1296517" y="71742"/>
                  </a:lnTo>
                  <a:lnTo>
                    <a:pt x="1296682" y="64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132737" y="6694170"/>
            <a:ext cx="159308" cy="7284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132738" y="6912445"/>
            <a:ext cx="158699" cy="7284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30705" y="7130720"/>
            <a:ext cx="161340" cy="72847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149095" y="7349491"/>
            <a:ext cx="142341" cy="72339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8144523" y="7567257"/>
            <a:ext cx="147955" cy="73025"/>
            <a:chOff x="3089922" y="7567256"/>
            <a:chExt cx="147955" cy="73025"/>
          </a:xfrm>
        </p:grpSpPr>
        <p:sp>
          <p:nvSpPr>
            <p:cNvPr id="61" name="object 61"/>
            <p:cNvSpPr/>
            <p:nvPr/>
          </p:nvSpPr>
          <p:spPr>
            <a:xfrm>
              <a:off x="3089922" y="756776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35033" y="7567256"/>
              <a:ext cx="102412" cy="72847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8144522" y="7785520"/>
            <a:ext cx="147320" cy="73025"/>
            <a:chOff x="3089922" y="7785519"/>
            <a:chExt cx="147320" cy="73025"/>
          </a:xfrm>
        </p:grpSpPr>
        <p:sp>
          <p:nvSpPr>
            <p:cNvPr id="64" name="object 64"/>
            <p:cNvSpPr/>
            <p:nvPr/>
          </p:nvSpPr>
          <p:spPr>
            <a:xfrm>
              <a:off x="3089922" y="778604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91"/>
                  </a:lnTo>
                  <a:lnTo>
                    <a:pt x="15849" y="7226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34626" y="7785519"/>
              <a:ext cx="102209" cy="72859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8145043" y="8003807"/>
            <a:ext cx="147320" cy="73025"/>
            <a:chOff x="3090443" y="8003806"/>
            <a:chExt cx="147320" cy="73025"/>
          </a:xfrm>
        </p:grpSpPr>
        <p:sp>
          <p:nvSpPr>
            <p:cNvPr id="67" name="object 67"/>
            <p:cNvSpPr/>
            <p:nvPr/>
          </p:nvSpPr>
          <p:spPr>
            <a:xfrm>
              <a:off x="3090443" y="800430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5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32594" y="8003806"/>
              <a:ext cx="104851" cy="72847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88110" y="8223592"/>
            <a:ext cx="103327" cy="71310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189633" y="8440344"/>
            <a:ext cx="102412" cy="7284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189227" y="8658618"/>
            <a:ext cx="102209" cy="72834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8245717" y="8876881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50" y="0"/>
                </a:lnTo>
                <a:lnTo>
                  <a:pt x="6870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87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62" y="67170"/>
                </a:lnTo>
                <a:lnTo>
                  <a:pt x="12052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7" y="27673"/>
                </a:lnTo>
                <a:lnTo>
                  <a:pt x="7696" y="22720"/>
                </a:lnTo>
                <a:lnTo>
                  <a:pt x="12153" y="9639"/>
                </a:lnTo>
                <a:lnTo>
                  <a:pt x="16725" y="5702"/>
                </a:lnTo>
                <a:lnTo>
                  <a:pt x="38015" y="5702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8015" y="5702"/>
                </a:moveTo>
                <a:lnTo>
                  <a:pt x="29667" y="5702"/>
                </a:lnTo>
                <a:lnTo>
                  <a:pt x="34264" y="9639"/>
                </a:lnTo>
                <a:lnTo>
                  <a:pt x="38671" y="22517"/>
                </a:lnTo>
                <a:lnTo>
                  <a:pt x="39422" y="28073"/>
                </a:lnTo>
                <a:lnTo>
                  <a:pt x="39502" y="44069"/>
                </a:lnTo>
                <a:lnTo>
                  <a:pt x="38646" y="50228"/>
                </a:lnTo>
                <a:lnTo>
                  <a:pt x="34175" y="63220"/>
                </a:lnTo>
                <a:lnTo>
                  <a:pt x="29603" y="67170"/>
                </a:lnTo>
                <a:lnTo>
                  <a:pt x="39736" y="67170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35" y="9296"/>
                </a:lnTo>
                <a:lnTo>
                  <a:pt x="38015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088716" y="9191626"/>
            <a:ext cx="1011402" cy="94081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8383410" y="8993506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65"/>
                </a:lnTo>
                <a:lnTo>
                  <a:pt x="3149" y="14833"/>
                </a:lnTo>
                <a:lnTo>
                  <a:pt x="1054" y="20472"/>
                </a:lnTo>
                <a:lnTo>
                  <a:pt x="0" y="27686"/>
                </a:lnTo>
                <a:lnTo>
                  <a:pt x="0" y="36487"/>
                </a:lnTo>
                <a:lnTo>
                  <a:pt x="15722" y="72859"/>
                </a:lnTo>
                <a:lnTo>
                  <a:pt x="32791" y="72859"/>
                </a:lnTo>
                <a:lnTo>
                  <a:pt x="39458" y="67919"/>
                </a:lnTo>
                <a:lnTo>
                  <a:pt x="39741" y="67170"/>
                </a:lnTo>
                <a:lnTo>
                  <a:pt x="16675" y="67170"/>
                </a:lnTo>
                <a:lnTo>
                  <a:pt x="12064" y="63207"/>
                </a:lnTo>
                <a:lnTo>
                  <a:pt x="7670" y="50330"/>
                </a:lnTo>
                <a:lnTo>
                  <a:pt x="6932" y="44884"/>
                </a:lnTo>
                <a:lnTo>
                  <a:pt x="7005" y="27686"/>
                </a:lnTo>
                <a:lnTo>
                  <a:pt x="7696" y="22720"/>
                </a:lnTo>
                <a:lnTo>
                  <a:pt x="12166" y="9652"/>
                </a:lnTo>
                <a:lnTo>
                  <a:pt x="16738" y="5689"/>
                </a:lnTo>
                <a:lnTo>
                  <a:pt x="38016" y="5689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16" y="5689"/>
                </a:moveTo>
                <a:lnTo>
                  <a:pt x="29679" y="5689"/>
                </a:lnTo>
                <a:lnTo>
                  <a:pt x="34277" y="9652"/>
                </a:lnTo>
                <a:lnTo>
                  <a:pt x="38684" y="22529"/>
                </a:lnTo>
                <a:lnTo>
                  <a:pt x="39422" y="28081"/>
                </a:lnTo>
                <a:lnTo>
                  <a:pt x="39504" y="44056"/>
                </a:lnTo>
                <a:lnTo>
                  <a:pt x="38646" y="50228"/>
                </a:lnTo>
                <a:lnTo>
                  <a:pt x="36893" y="55372"/>
                </a:lnTo>
                <a:lnTo>
                  <a:pt x="34175" y="63233"/>
                </a:lnTo>
                <a:lnTo>
                  <a:pt x="29603" y="67170"/>
                </a:lnTo>
                <a:lnTo>
                  <a:pt x="39741" y="67170"/>
                </a:lnTo>
                <a:lnTo>
                  <a:pt x="45288" y="52463"/>
                </a:lnTo>
                <a:lnTo>
                  <a:pt x="46329" y="45300"/>
                </a:lnTo>
                <a:lnTo>
                  <a:pt x="46329" y="36487"/>
                </a:lnTo>
                <a:lnTo>
                  <a:pt x="40347" y="9309"/>
                </a:lnTo>
                <a:lnTo>
                  <a:pt x="38016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99525" y="8993506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20"/>
                </a:moveTo>
                <a:lnTo>
                  <a:pt x="16243" y="520"/>
                </a:lnTo>
                <a:lnTo>
                  <a:pt x="10833" y="5308"/>
                </a:lnTo>
                <a:lnTo>
                  <a:pt x="6692" y="8318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43"/>
                </a:lnTo>
                <a:lnTo>
                  <a:pt x="22542" y="71843"/>
                </a:lnTo>
                <a:lnTo>
                  <a:pt x="22542" y="520"/>
                </a:lnTo>
                <a:close/>
              </a:path>
              <a:path w="88900" h="73025">
                <a:moveTo>
                  <a:pt x="88480" y="36487"/>
                </a:moveTo>
                <a:lnTo>
                  <a:pt x="81648" y="8013"/>
                </a:lnTo>
                <a:lnTo>
                  <a:pt x="81648" y="44056"/>
                </a:lnTo>
                <a:lnTo>
                  <a:pt x="80797" y="50228"/>
                </a:lnTo>
                <a:lnTo>
                  <a:pt x="76327" y="63233"/>
                </a:lnTo>
                <a:lnTo>
                  <a:pt x="71755" y="67170"/>
                </a:lnTo>
                <a:lnTo>
                  <a:pt x="58813" y="67170"/>
                </a:lnTo>
                <a:lnTo>
                  <a:pt x="54216" y="63207"/>
                </a:lnTo>
                <a:lnTo>
                  <a:pt x="49809" y="50330"/>
                </a:lnTo>
                <a:lnTo>
                  <a:pt x="49060" y="44894"/>
                </a:lnTo>
                <a:lnTo>
                  <a:pt x="49136" y="27686"/>
                </a:lnTo>
                <a:lnTo>
                  <a:pt x="49847" y="22720"/>
                </a:lnTo>
                <a:lnTo>
                  <a:pt x="54305" y="9652"/>
                </a:lnTo>
                <a:lnTo>
                  <a:pt x="58889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35" y="22529"/>
                </a:lnTo>
                <a:lnTo>
                  <a:pt x="81572" y="28092"/>
                </a:lnTo>
                <a:lnTo>
                  <a:pt x="81648" y="44056"/>
                </a:lnTo>
                <a:lnTo>
                  <a:pt x="81648" y="8013"/>
                </a:lnTo>
                <a:lnTo>
                  <a:pt x="80149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65"/>
                </a:lnTo>
                <a:lnTo>
                  <a:pt x="45300" y="14833"/>
                </a:lnTo>
                <a:lnTo>
                  <a:pt x="43205" y="20472"/>
                </a:lnTo>
                <a:lnTo>
                  <a:pt x="42151" y="27686"/>
                </a:lnTo>
                <a:lnTo>
                  <a:pt x="42151" y="36487"/>
                </a:lnTo>
                <a:lnTo>
                  <a:pt x="57873" y="72859"/>
                </a:lnTo>
                <a:lnTo>
                  <a:pt x="74930" y="72859"/>
                </a:lnTo>
                <a:lnTo>
                  <a:pt x="81610" y="67919"/>
                </a:lnTo>
                <a:lnTo>
                  <a:pt x="81889" y="67170"/>
                </a:lnTo>
                <a:lnTo>
                  <a:pt x="87439" y="52463"/>
                </a:lnTo>
                <a:lnTo>
                  <a:pt x="88480" y="45300"/>
                </a:lnTo>
                <a:lnTo>
                  <a:pt x="88480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" name="object 7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816847" y="8993506"/>
            <a:ext cx="102806" cy="72859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040863" y="8993506"/>
            <a:ext cx="104648" cy="72859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262974" y="8993506"/>
            <a:ext cx="105651" cy="72859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507626" y="8993506"/>
            <a:ext cx="102412" cy="72859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714788" y="8993506"/>
            <a:ext cx="102806" cy="72859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955072" y="8993506"/>
            <a:ext cx="103924" cy="72859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180321" y="8993506"/>
            <a:ext cx="103619" cy="72859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0395305" y="8993506"/>
            <a:ext cx="104432" cy="72859"/>
          </a:xfrm>
          <a:prstGeom prst="rect">
            <a:avLst/>
          </a:prstGeom>
        </p:spPr>
      </p:pic>
      <p:grpSp>
        <p:nvGrpSpPr>
          <p:cNvPr id="84" name="object 84"/>
          <p:cNvGrpSpPr/>
          <p:nvPr/>
        </p:nvGrpSpPr>
        <p:grpSpPr>
          <a:xfrm>
            <a:off x="10606633" y="8993506"/>
            <a:ext cx="147320" cy="73025"/>
            <a:chOff x="5552033" y="8993505"/>
            <a:chExt cx="147320" cy="73025"/>
          </a:xfrm>
        </p:grpSpPr>
        <p:sp>
          <p:nvSpPr>
            <p:cNvPr id="85" name="object 85"/>
            <p:cNvSpPr/>
            <p:nvPr/>
          </p:nvSpPr>
          <p:spPr>
            <a:xfrm>
              <a:off x="5552033" y="899402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705" y="7797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36" y="7200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594197" y="8993505"/>
              <a:ext cx="104838" cy="72859"/>
            </a:xfrm>
            <a:prstGeom prst="rect">
              <a:avLst/>
            </a:prstGeom>
          </p:spPr>
        </p:pic>
      </p:grpSp>
      <p:pic>
        <p:nvPicPr>
          <p:cNvPr id="87" name="object 87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7970432" y="7913688"/>
            <a:ext cx="76911" cy="85547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7970939" y="7164298"/>
            <a:ext cx="92710" cy="703580"/>
            <a:chOff x="2916339" y="7164298"/>
            <a:chExt cx="92710" cy="703580"/>
          </a:xfrm>
        </p:grpSpPr>
        <p:pic>
          <p:nvPicPr>
            <p:cNvPr id="89" name="object 8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916339" y="7484325"/>
              <a:ext cx="74485" cy="38322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916351" y="7164298"/>
              <a:ext cx="92659" cy="296976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342884" y="7536865"/>
            <a:ext cx="130340" cy="130352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8825433" y="7601216"/>
            <a:ext cx="130810" cy="130810"/>
            <a:chOff x="3770833" y="7601216"/>
            <a:chExt cx="130810" cy="130810"/>
          </a:xfrm>
        </p:grpSpPr>
        <p:sp>
          <p:nvSpPr>
            <p:cNvPr id="93" name="object 93"/>
            <p:cNvSpPr/>
            <p:nvPr/>
          </p:nvSpPr>
          <p:spPr>
            <a:xfrm>
              <a:off x="3773119" y="7603502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5">
                  <a:moveTo>
                    <a:pt x="62877" y="0"/>
                  </a:moveTo>
                  <a:lnTo>
                    <a:pt x="38442" y="4954"/>
                  </a:lnTo>
                  <a:lnTo>
                    <a:pt x="18451" y="18451"/>
                  </a:lnTo>
                  <a:lnTo>
                    <a:pt x="4954" y="38442"/>
                  </a:lnTo>
                  <a:lnTo>
                    <a:pt x="0" y="62877"/>
                  </a:lnTo>
                  <a:lnTo>
                    <a:pt x="4954" y="87315"/>
                  </a:lnTo>
                  <a:lnTo>
                    <a:pt x="18451" y="107310"/>
                  </a:lnTo>
                  <a:lnTo>
                    <a:pt x="38442" y="120811"/>
                  </a:lnTo>
                  <a:lnTo>
                    <a:pt x="62877" y="125768"/>
                  </a:lnTo>
                  <a:lnTo>
                    <a:pt x="87315" y="120811"/>
                  </a:lnTo>
                  <a:lnTo>
                    <a:pt x="107310" y="107310"/>
                  </a:lnTo>
                  <a:lnTo>
                    <a:pt x="120811" y="87315"/>
                  </a:lnTo>
                  <a:lnTo>
                    <a:pt x="125768" y="62877"/>
                  </a:lnTo>
                  <a:lnTo>
                    <a:pt x="120811" y="38442"/>
                  </a:lnTo>
                  <a:lnTo>
                    <a:pt x="107310" y="18451"/>
                  </a:lnTo>
                  <a:lnTo>
                    <a:pt x="87315" y="4954"/>
                  </a:lnTo>
                  <a:lnTo>
                    <a:pt x="628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73119" y="7603502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5">
                  <a:moveTo>
                    <a:pt x="62877" y="0"/>
                  </a:moveTo>
                  <a:lnTo>
                    <a:pt x="87315" y="4954"/>
                  </a:lnTo>
                  <a:lnTo>
                    <a:pt x="107310" y="18451"/>
                  </a:lnTo>
                  <a:lnTo>
                    <a:pt x="120811" y="38442"/>
                  </a:lnTo>
                  <a:lnTo>
                    <a:pt x="125768" y="62877"/>
                  </a:lnTo>
                  <a:lnTo>
                    <a:pt x="120811" y="87315"/>
                  </a:lnTo>
                  <a:lnTo>
                    <a:pt x="107310" y="107310"/>
                  </a:lnTo>
                  <a:lnTo>
                    <a:pt x="87315" y="120811"/>
                  </a:lnTo>
                  <a:lnTo>
                    <a:pt x="62877" y="125768"/>
                  </a:lnTo>
                  <a:lnTo>
                    <a:pt x="38442" y="120811"/>
                  </a:lnTo>
                  <a:lnTo>
                    <a:pt x="18451" y="107310"/>
                  </a:lnTo>
                  <a:lnTo>
                    <a:pt x="4954" y="87315"/>
                  </a:lnTo>
                  <a:lnTo>
                    <a:pt x="0" y="62877"/>
                  </a:lnTo>
                  <a:lnTo>
                    <a:pt x="4954" y="38442"/>
                  </a:lnTo>
                  <a:lnTo>
                    <a:pt x="18451" y="18451"/>
                  </a:lnTo>
                  <a:lnTo>
                    <a:pt x="38442" y="4954"/>
                  </a:lnTo>
                  <a:lnTo>
                    <a:pt x="6287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11104" y="7629702"/>
              <a:ext cx="57150" cy="73660"/>
            </a:xfrm>
            <a:custGeom>
              <a:avLst/>
              <a:gdLst/>
              <a:ahLst/>
              <a:cxnLst/>
              <a:rect l="l" t="t" r="r" b="b"/>
              <a:pathLst>
                <a:path w="57150" h="73659">
                  <a:moveTo>
                    <a:pt x="31026" y="0"/>
                  </a:moveTo>
                  <a:lnTo>
                    <a:pt x="0" y="0"/>
                  </a:lnTo>
                  <a:lnTo>
                    <a:pt x="0" y="73367"/>
                  </a:lnTo>
                  <a:lnTo>
                    <a:pt x="31775" y="73367"/>
                  </a:lnTo>
                  <a:lnTo>
                    <a:pt x="35445" y="73126"/>
                  </a:lnTo>
                  <a:lnTo>
                    <a:pt x="41478" y="72174"/>
                  </a:lnTo>
                  <a:lnTo>
                    <a:pt x="43967" y="71424"/>
                  </a:lnTo>
                  <a:lnTo>
                    <a:pt x="45935" y="70408"/>
                  </a:lnTo>
                  <a:lnTo>
                    <a:pt x="49047" y="68859"/>
                  </a:lnTo>
                  <a:lnTo>
                    <a:pt x="51562" y="66687"/>
                  </a:lnTo>
                  <a:lnTo>
                    <a:pt x="55035" y="61569"/>
                  </a:lnTo>
                  <a:lnTo>
                    <a:pt x="15049" y="61569"/>
                  </a:lnTo>
                  <a:lnTo>
                    <a:pt x="15049" y="41147"/>
                  </a:lnTo>
                  <a:lnTo>
                    <a:pt x="52513" y="41147"/>
                  </a:lnTo>
                  <a:lnTo>
                    <a:pt x="50444" y="38442"/>
                  </a:lnTo>
                  <a:lnTo>
                    <a:pt x="46443" y="36131"/>
                  </a:lnTo>
                  <a:lnTo>
                    <a:pt x="41160" y="35051"/>
                  </a:lnTo>
                  <a:lnTo>
                    <a:pt x="45021" y="34035"/>
                  </a:lnTo>
                  <a:lnTo>
                    <a:pt x="48082" y="32092"/>
                  </a:lnTo>
                  <a:lnTo>
                    <a:pt x="49834" y="29870"/>
                  </a:lnTo>
                  <a:lnTo>
                    <a:pt x="15049" y="29870"/>
                  </a:lnTo>
                  <a:lnTo>
                    <a:pt x="15049" y="11277"/>
                  </a:lnTo>
                  <a:lnTo>
                    <a:pt x="52133" y="11277"/>
                  </a:lnTo>
                  <a:lnTo>
                    <a:pt x="50711" y="7962"/>
                  </a:lnTo>
                  <a:lnTo>
                    <a:pt x="48501" y="5346"/>
                  </a:lnTo>
                  <a:lnTo>
                    <a:pt x="43027" y="1892"/>
                  </a:lnTo>
                  <a:lnTo>
                    <a:pt x="40271" y="927"/>
                  </a:lnTo>
                  <a:lnTo>
                    <a:pt x="34315" y="190"/>
                  </a:lnTo>
                  <a:lnTo>
                    <a:pt x="31026" y="0"/>
                  </a:lnTo>
                  <a:close/>
                </a:path>
                <a:path w="57150" h="73659">
                  <a:moveTo>
                    <a:pt x="52513" y="41147"/>
                  </a:moveTo>
                  <a:lnTo>
                    <a:pt x="29311" y="41147"/>
                  </a:lnTo>
                  <a:lnTo>
                    <a:pt x="33096" y="41630"/>
                  </a:lnTo>
                  <a:lnTo>
                    <a:pt x="39192" y="44056"/>
                  </a:lnTo>
                  <a:lnTo>
                    <a:pt x="41059" y="47116"/>
                  </a:lnTo>
                  <a:lnTo>
                    <a:pt x="41059" y="56121"/>
                  </a:lnTo>
                  <a:lnTo>
                    <a:pt x="39395" y="59004"/>
                  </a:lnTo>
                  <a:lnTo>
                    <a:pt x="34112" y="61163"/>
                  </a:lnTo>
                  <a:lnTo>
                    <a:pt x="30657" y="61569"/>
                  </a:lnTo>
                  <a:lnTo>
                    <a:pt x="55035" y="61569"/>
                  </a:lnTo>
                  <a:lnTo>
                    <a:pt x="55613" y="60718"/>
                  </a:lnTo>
                  <a:lnTo>
                    <a:pt x="56705" y="57137"/>
                  </a:lnTo>
                  <a:lnTo>
                    <a:pt x="56705" y="48806"/>
                  </a:lnTo>
                  <a:lnTo>
                    <a:pt x="55524" y="45084"/>
                  </a:lnTo>
                  <a:lnTo>
                    <a:pt x="52513" y="41147"/>
                  </a:lnTo>
                  <a:close/>
                </a:path>
                <a:path w="57150" h="73659">
                  <a:moveTo>
                    <a:pt x="52133" y="11277"/>
                  </a:moveTo>
                  <a:lnTo>
                    <a:pt x="29641" y="11277"/>
                  </a:lnTo>
                  <a:lnTo>
                    <a:pt x="32461" y="11645"/>
                  </a:lnTo>
                  <a:lnTo>
                    <a:pt x="34150" y="12395"/>
                  </a:lnTo>
                  <a:lnTo>
                    <a:pt x="37122" y="13754"/>
                  </a:lnTo>
                  <a:lnTo>
                    <a:pt x="38599" y="16395"/>
                  </a:lnTo>
                  <a:lnTo>
                    <a:pt x="38620" y="23672"/>
                  </a:lnTo>
                  <a:lnTo>
                    <a:pt x="37693" y="26060"/>
                  </a:lnTo>
                  <a:lnTo>
                    <a:pt x="33959" y="29108"/>
                  </a:lnTo>
                  <a:lnTo>
                    <a:pt x="30695" y="29870"/>
                  </a:lnTo>
                  <a:lnTo>
                    <a:pt x="49834" y="29870"/>
                  </a:lnTo>
                  <a:lnTo>
                    <a:pt x="52628" y="26327"/>
                  </a:lnTo>
                  <a:lnTo>
                    <a:pt x="53759" y="22961"/>
                  </a:lnTo>
                  <a:lnTo>
                    <a:pt x="53759" y="16395"/>
                  </a:lnTo>
                  <a:lnTo>
                    <a:pt x="53196" y="13754"/>
                  </a:lnTo>
                  <a:lnTo>
                    <a:pt x="52133" y="112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10031793" y="7094537"/>
            <a:ext cx="130810" cy="130810"/>
            <a:chOff x="4977193" y="7094537"/>
            <a:chExt cx="130810" cy="130810"/>
          </a:xfrm>
        </p:grpSpPr>
        <p:sp>
          <p:nvSpPr>
            <p:cNvPr id="97" name="object 97"/>
            <p:cNvSpPr/>
            <p:nvPr/>
          </p:nvSpPr>
          <p:spPr>
            <a:xfrm>
              <a:off x="4979479" y="7096823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5">
                  <a:moveTo>
                    <a:pt x="62877" y="0"/>
                  </a:moveTo>
                  <a:lnTo>
                    <a:pt x="38447" y="4956"/>
                  </a:lnTo>
                  <a:lnTo>
                    <a:pt x="18456" y="18457"/>
                  </a:lnTo>
                  <a:lnTo>
                    <a:pt x="4956" y="38453"/>
                  </a:lnTo>
                  <a:lnTo>
                    <a:pt x="0" y="62890"/>
                  </a:lnTo>
                  <a:lnTo>
                    <a:pt x="4956" y="87327"/>
                  </a:lnTo>
                  <a:lnTo>
                    <a:pt x="18456" y="107322"/>
                  </a:lnTo>
                  <a:lnTo>
                    <a:pt x="38447" y="120824"/>
                  </a:lnTo>
                  <a:lnTo>
                    <a:pt x="62877" y="125780"/>
                  </a:lnTo>
                  <a:lnTo>
                    <a:pt x="87322" y="120824"/>
                  </a:lnTo>
                  <a:lnTo>
                    <a:pt x="107321" y="107322"/>
                  </a:lnTo>
                  <a:lnTo>
                    <a:pt x="120824" y="87327"/>
                  </a:lnTo>
                  <a:lnTo>
                    <a:pt x="125780" y="62890"/>
                  </a:lnTo>
                  <a:lnTo>
                    <a:pt x="120824" y="38453"/>
                  </a:lnTo>
                  <a:lnTo>
                    <a:pt x="107321" y="18457"/>
                  </a:lnTo>
                  <a:lnTo>
                    <a:pt x="87322" y="4956"/>
                  </a:lnTo>
                  <a:lnTo>
                    <a:pt x="628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979479" y="7096823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5">
                  <a:moveTo>
                    <a:pt x="62877" y="0"/>
                  </a:moveTo>
                  <a:lnTo>
                    <a:pt x="87322" y="4956"/>
                  </a:lnTo>
                  <a:lnTo>
                    <a:pt x="107321" y="18457"/>
                  </a:lnTo>
                  <a:lnTo>
                    <a:pt x="120824" y="38453"/>
                  </a:lnTo>
                  <a:lnTo>
                    <a:pt x="125780" y="62890"/>
                  </a:lnTo>
                  <a:lnTo>
                    <a:pt x="120824" y="87327"/>
                  </a:lnTo>
                  <a:lnTo>
                    <a:pt x="107321" y="107322"/>
                  </a:lnTo>
                  <a:lnTo>
                    <a:pt x="87322" y="120824"/>
                  </a:lnTo>
                  <a:lnTo>
                    <a:pt x="62877" y="125780"/>
                  </a:lnTo>
                  <a:lnTo>
                    <a:pt x="38447" y="120824"/>
                  </a:lnTo>
                  <a:lnTo>
                    <a:pt x="18456" y="107322"/>
                  </a:lnTo>
                  <a:lnTo>
                    <a:pt x="4956" y="87327"/>
                  </a:lnTo>
                  <a:lnTo>
                    <a:pt x="0" y="62890"/>
                  </a:lnTo>
                  <a:lnTo>
                    <a:pt x="4956" y="38453"/>
                  </a:lnTo>
                  <a:lnTo>
                    <a:pt x="18456" y="18457"/>
                  </a:lnTo>
                  <a:lnTo>
                    <a:pt x="38447" y="4956"/>
                  </a:lnTo>
                  <a:lnTo>
                    <a:pt x="6287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014937" y="7121512"/>
              <a:ext cx="61594" cy="76835"/>
            </a:xfrm>
            <a:custGeom>
              <a:avLst/>
              <a:gdLst/>
              <a:ahLst/>
              <a:cxnLst/>
              <a:rect l="l" t="t" r="r" b="b"/>
              <a:pathLst>
                <a:path w="61595" h="76834">
                  <a:moveTo>
                    <a:pt x="41681" y="0"/>
                  </a:moveTo>
                  <a:lnTo>
                    <a:pt x="33629" y="0"/>
                  </a:lnTo>
                  <a:lnTo>
                    <a:pt x="26302" y="669"/>
                  </a:lnTo>
                  <a:lnTo>
                    <a:pt x="567" y="30764"/>
                  </a:lnTo>
                  <a:lnTo>
                    <a:pt x="0" y="39217"/>
                  </a:lnTo>
                  <a:lnTo>
                    <a:pt x="457" y="46677"/>
                  </a:lnTo>
                  <a:lnTo>
                    <a:pt x="25336" y="75674"/>
                  </a:lnTo>
                  <a:lnTo>
                    <a:pt x="33527" y="76403"/>
                  </a:lnTo>
                  <a:lnTo>
                    <a:pt x="41859" y="76403"/>
                  </a:lnTo>
                  <a:lnTo>
                    <a:pt x="48590" y="74104"/>
                  </a:lnTo>
                  <a:lnTo>
                    <a:pt x="58889" y="64884"/>
                  </a:lnTo>
                  <a:lnTo>
                    <a:pt x="61467" y="58648"/>
                  </a:lnTo>
                  <a:lnTo>
                    <a:pt x="61467" y="50799"/>
                  </a:lnTo>
                  <a:lnTo>
                    <a:pt x="45008" y="50799"/>
                  </a:lnTo>
                  <a:lnTo>
                    <a:pt x="45008" y="55473"/>
                  </a:lnTo>
                  <a:lnTo>
                    <a:pt x="43624" y="59093"/>
                  </a:lnTo>
                  <a:lnTo>
                    <a:pt x="38404" y="63906"/>
                  </a:lnTo>
                  <a:lnTo>
                    <a:pt x="35382" y="65023"/>
                  </a:lnTo>
                  <a:lnTo>
                    <a:pt x="26657" y="65023"/>
                  </a:lnTo>
                  <a:lnTo>
                    <a:pt x="22809" y="62737"/>
                  </a:lnTo>
                  <a:lnTo>
                    <a:pt x="17729" y="53593"/>
                  </a:lnTo>
                  <a:lnTo>
                    <a:pt x="16459" y="47307"/>
                  </a:lnTo>
                  <a:lnTo>
                    <a:pt x="16459" y="30987"/>
                  </a:lnTo>
                  <a:lnTo>
                    <a:pt x="17830" y="24244"/>
                  </a:lnTo>
                  <a:lnTo>
                    <a:pt x="23317" y="13944"/>
                  </a:lnTo>
                  <a:lnTo>
                    <a:pt x="27457" y="11379"/>
                  </a:lnTo>
                  <a:lnTo>
                    <a:pt x="36614" y="11379"/>
                  </a:lnTo>
                  <a:lnTo>
                    <a:pt x="39420" y="12560"/>
                  </a:lnTo>
                  <a:lnTo>
                    <a:pt x="43281" y="17030"/>
                  </a:lnTo>
                  <a:lnTo>
                    <a:pt x="44424" y="20281"/>
                  </a:lnTo>
                  <a:lnTo>
                    <a:pt x="44907" y="24676"/>
                  </a:lnTo>
                  <a:lnTo>
                    <a:pt x="60655" y="24676"/>
                  </a:lnTo>
                  <a:lnTo>
                    <a:pt x="60655" y="17233"/>
                  </a:lnTo>
                  <a:lnTo>
                    <a:pt x="58165" y="11252"/>
                  </a:lnTo>
                  <a:lnTo>
                    <a:pt x="48209" y="2247"/>
                  </a:lnTo>
                  <a:lnTo>
                    <a:pt x="41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8938095" y="7708608"/>
            <a:ext cx="154305" cy="129539"/>
            <a:chOff x="3883494" y="7708607"/>
            <a:chExt cx="154305" cy="129539"/>
          </a:xfrm>
        </p:grpSpPr>
        <p:sp>
          <p:nvSpPr>
            <p:cNvPr id="101" name="object 101"/>
            <p:cNvSpPr/>
            <p:nvPr/>
          </p:nvSpPr>
          <p:spPr>
            <a:xfrm>
              <a:off x="3892130" y="7718983"/>
              <a:ext cx="140970" cy="114300"/>
            </a:xfrm>
            <a:custGeom>
              <a:avLst/>
              <a:gdLst/>
              <a:ahLst/>
              <a:cxnLst/>
              <a:rect l="l" t="t" r="r" b="b"/>
              <a:pathLst>
                <a:path w="140970" h="114300">
                  <a:moveTo>
                    <a:pt x="0" y="0"/>
                  </a:moveTo>
                  <a:lnTo>
                    <a:pt x="140881" y="1141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89895" y="7715008"/>
              <a:ext cx="60325" cy="57785"/>
            </a:xfrm>
            <a:custGeom>
              <a:avLst/>
              <a:gdLst/>
              <a:ahLst/>
              <a:cxnLst/>
              <a:rect l="l" t="t" r="r" b="b"/>
              <a:pathLst>
                <a:path w="60325" h="57784">
                  <a:moveTo>
                    <a:pt x="59880" y="6362"/>
                  </a:moveTo>
                  <a:lnTo>
                    <a:pt x="0" y="0"/>
                  </a:lnTo>
                  <a:lnTo>
                    <a:pt x="18605" y="5727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9495803" y="6747916"/>
            <a:ext cx="942975" cy="334010"/>
            <a:chOff x="4441202" y="6747916"/>
            <a:chExt cx="942975" cy="334010"/>
          </a:xfrm>
        </p:grpSpPr>
        <p:sp>
          <p:nvSpPr>
            <p:cNvPr id="104" name="object 104"/>
            <p:cNvSpPr/>
            <p:nvPr/>
          </p:nvSpPr>
          <p:spPr>
            <a:xfrm>
              <a:off x="4767579" y="6915594"/>
              <a:ext cx="220979" cy="154305"/>
            </a:xfrm>
            <a:custGeom>
              <a:avLst/>
              <a:gdLst/>
              <a:ahLst/>
              <a:cxnLst/>
              <a:rect l="l" t="t" r="r" b="b"/>
              <a:pathLst>
                <a:path w="220979" h="154304">
                  <a:moveTo>
                    <a:pt x="220433" y="15380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935994" y="7019302"/>
              <a:ext cx="60325" cy="55880"/>
            </a:xfrm>
            <a:custGeom>
              <a:avLst/>
              <a:gdLst/>
              <a:ahLst/>
              <a:cxnLst/>
              <a:rect l="l" t="t" r="r" b="b"/>
              <a:pathLst>
                <a:path w="60325" h="55879">
                  <a:moveTo>
                    <a:pt x="0" y="53733"/>
                  </a:moveTo>
                  <a:lnTo>
                    <a:pt x="60172" y="55778"/>
                  </a:lnTo>
                  <a:lnTo>
                    <a:pt x="37503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41202" y="6747916"/>
              <a:ext cx="942975" cy="180975"/>
            </a:xfrm>
            <a:custGeom>
              <a:avLst/>
              <a:gdLst/>
              <a:ahLst/>
              <a:cxnLst/>
              <a:rect l="l" t="t" r="r" b="b"/>
              <a:pathLst>
                <a:path w="942975" h="180975">
                  <a:moveTo>
                    <a:pt x="942771" y="0"/>
                  </a:moveTo>
                  <a:lnTo>
                    <a:pt x="0" y="0"/>
                  </a:lnTo>
                  <a:lnTo>
                    <a:pt x="0" y="180441"/>
                  </a:lnTo>
                  <a:lnTo>
                    <a:pt x="942771" y="180441"/>
                  </a:lnTo>
                  <a:lnTo>
                    <a:pt x="9427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5761900" y="513736"/>
            <a:ext cx="113982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45" dirty="0">
                <a:latin typeface="Arial"/>
                <a:cs typeface="Arial"/>
              </a:rPr>
              <a:t>par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de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spc="40" dirty="0">
                <a:latin typeface="Arial"/>
                <a:cs typeface="Arial"/>
              </a:rPr>
              <a:t>arranque</a:t>
            </a:r>
            <a:r>
              <a:rPr sz="1050" spc="40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957687" y="489604"/>
            <a:ext cx="447929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Par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40" dirty="0">
                <a:latin typeface="Arial"/>
                <a:cs typeface="Arial"/>
              </a:rPr>
              <a:t>arranque, </a:t>
            </a:r>
            <a:r>
              <a:rPr sz="1000" spc="40" dirty="0">
                <a:latin typeface="Microsoft Sans Serif"/>
                <a:cs typeface="Microsoft Sans Serif"/>
              </a:rPr>
              <a:t>también.referido.como.</a:t>
            </a:r>
            <a:r>
              <a:rPr sz="1000" b="1" spc="40" dirty="0">
                <a:latin typeface="Arial"/>
                <a:cs typeface="Arial"/>
              </a:rPr>
              <a:t>par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45" dirty="0">
                <a:latin typeface="Arial"/>
                <a:cs typeface="Arial"/>
              </a:rPr>
              <a:t>rotor </a:t>
            </a:r>
            <a:r>
              <a:rPr sz="1000" b="1" spc="15" dirty="0">
                <a:latin typeface="Arial"/>
                <a:cs typeface="Arial"/>
              </a:rPr>
              <a:t>bloqueado,</a:t>
            </a:r>
            <a:r>
              <a:rPr sz="1000" spc="15" dirty="0">
                <a:latin typeface="Microsoft Sans Serif"/>
                <a:cs typeface="Microsoft Sans Serif"/>
              </a:rPr>
              <a:t>.es. </a:t>
            </a:r>
            <a:r>
              <a:rPr sz="1000" spc="20" dirty="0">
                <a:latin typeface="Microsoft Sans Serif"/>
                <a:cs typeface="Microsoft Sans Serif"/>
              </a:rPr>
              <a:t> el.par.que.desarrolla.el.motor.cada.vez.que.se.arranca.en.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tensión.y.frecuencia.nominales..Cuando.la.tensión.se.aplica.inicialmente.a.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el.estator.del.motor,.hay.un.instante.antes.de.que.el.rotor.gire..En. </a:t>
            </a:r>
            <a:r>
              <a:rPr sz="1000" spc="30" dirty="0">
                <a:latin typeface="Microsoft Sans Serif"/>
                <a:cs typeface="Microsoft Sans Serif"/>
              </a:rPr>
              <a:t> este.instante.un.motor.NEMA.B.desarrolla.un.par.de.aproximadamente. </a:t>
            </a:r>
            <a:r>
              <a:rPr sz="1000" spc="35" dirty="0">
                <a:latin typeface="Microsoft Sans Serif"/>
                <a:cs typeface="Microsoft Sans Serif"/>
              </a:rPr>
              <a:t> igual </a:t>
            </a:r>
            <a:r>
              <a:rPr sz="1000" spc="-5" dirty="0">
                <a:latin typeface="Microsoft Sans Serif"/>
                <a:cs typeface="Microsoft Sans Serif"/>
              </a:rPr>
              <a:t>a. </a:t>
            </a:r>
            <a:r>
              <a:rPr sz="1000" spc="10" dirty="0">
                <a:latin typeface="Microsoft Sans Serif"/>
                <a:cs typeface="Microsoft Sans Serif"/>
              </a:rPr>
              <a:t>50%.de.par.a.carga.plena..Para.los.30.HP,. </a:t>
            </a:r>
            <a:r>
              <a:rPr sz="1000" spc="-10" dirty="0">
                <a:latin typeface="Microsoft Sans Serif"/>
                <a:cs typeface="Microsoft Sans Serif"/>
              </a:rPr>
              <a:t>765.RPM.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motor.usado.en.este.ejemplo,.es.igual.a.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34.0.lb-ft.de.torque..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0700929" y="2433957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134,0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0700930" y="2884808"/>
            <a:ext cx="4857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89,3</a:t>
            </a:r>
            <a:r>
              <a:rPr sz="550" spc="-3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761899" y="4474210"/>
            <a:ext cx="10668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latin typeface="Arial"/>
                <a:cs typeface="Arial"/>
              </a:rPr>
              <a:t>Torque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tracción</a:t>
            </a:r>
            <a:r>
              <a:rPr sz="850" spc="15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957666" y="4605019"/>
            <a:ext cx="48653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Conforme.el.motor.cobra.velocidad,.el.par.disminuye.ligeramente.hasta.que.se.alcanza.el.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el.punto.se.llama.</a:t>
            </a:r>
            <a:r>
              <a:rPr sz="900" b="1" spc="25" dirty="0">
                <a:latin typeface="Arial"/>
                <a:cs typeface="Arial"/>
              </a:rPr>
              <a:t>par de </a:t>
            </a:r>
            <a:r>
              <a:rPr sz="900" b="1" spc="10" dirty="0">
                <a:latin typeface="Arial"/>
                <a:cs typeface="Arial"/>
              </a:rPr>
              <a:t>tracción</a:t>
            </a:r>
            <a:r>
              <a:rPr sz="900" spc="10" dirty="0">
                <a:latin typeface="Microsoft Sans Serif"/>
                <a:cs typeface="Microsoft Sans Serif"/>
              </a:rPr>
              <a:t>..Para.un.motor.NEMA.B.,.esto.es.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ligeramente.menor.que.el.par.de.arranque,.pero.mayor.que.a.carga.plena.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>
                <a:latin typeface="Microsoft Sans Serif"/>
                <a:cs typeface="Microsoft Sans Serif"/>
              </a:rPr>
              <a:t>esfuerzo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torsión..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761899" y="5533390"/>
            <a:ext cx="1134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Par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ruptura</a:t>
            </a:r>
            <a:r>
              <a:rPr sz="1150" spc="5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957666" y="5518150"/>
            <a:ext cx="4297045" cy="111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1765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A</a:t>
            </a:r>
            <a:r>
              <a:rPr sz="850" spc="6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medida.que.la.velocidad.sigue.aumentando.desde.el.punto.B.al.punto.C,.el.par.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aumenta.hasta.un.valor.máximo.de.aproximadamente.200%.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par.a.carga.completa..Este.valor.máximo.de.par.se.denomina.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b="1" spc="35" dirty="0">
                <a:latin typeface="Arial"/>
                <a:cs typeface="Arial"/>
              </a:rPr>
              <a:t>par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ruptura.</a:t>
            </a:r>
            <a:endParaRPr sz="850">
              <a:latin typeface="Arial"/>
              <a:cs typeface="Arial"/>
            </a:endParaRPr>
          </a:p>
          <a:p>
            <a:pPr marL="12700">
              <a:spcBef>
                <a:spcPts val="420"/>
              </a:spcBef>
            </a:pPr>
            <a:r>
              <a:rPr sz="850" spc="15" dirty="0">
                <a:latin typeface="Microsoft Sans Serif"/>
                <a:cs typeface="Microsoft Sans Serif"/>
              </a:rPr>
              <a:t>.El.motor.de.30.HP.de.este.ejemplo.tiene.un.</a:t>
            </a:r>
            <a:r>
              <a:rPr sz="850" spc="9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par.de.ruptura.de.aproximadamente.</a:t>
            </a:r>
            <a:r>
              <a:rPr sz="850" spc="9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7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spc="15" dirty="0">
                <a:latin typeface="Microsoft Sans Serif"/>
                <a:cs typeface="Microsoft Sans Serif"/>
              </a:rPr>
              <a:t>.6.lb-ft..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513251" y="6762695"/>
            <a:ext cx="6807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Microsoft Sans Serif"/>
                <a:cs typeface="Microsoft Sans Serif"/>
              </a:rPr>
              <a:t>Par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ruptura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0700929" y="7133929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178,6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643015" y="7204610"/>
            <a:ext cx="65659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Par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arranque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700929" y="7540329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134,0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089288" y="7843120"/>
            <a:ext cx="6083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Par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tracción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700930" y="7978472"/>
            <a:ext cx="4857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89,3</a:t>
            </a:r>
            <a:r>
              <a:rPr sz="550" spc="-3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9176905" y="8114108"/>
            <a:ext cx="6953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Microsoft Sans Serif"/>
                <a:cs typeface="Microsoft Sans Serif"/>
              </a:rPr>
              <a:t>Par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carga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completa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96719" y="2068067"/>
            <a:ext cx="2653030" cy="2199640"/>
            <a:chOff x="3342119" y="2068067"/>
            <a:chExt cx="2653030" cy="2199640"/>
          </a:xfrm>
        </p:grpSpPr>
        <p:sp>
          <p:nvSpPr>
            <p:cNvPr id="3" name="object 3"/>
            <p:cNvSpPr/>
            <p:nvPr/>
          </p:nvSpPr>
          <p:spPr>
            <a:xfrm>
              <a:off x="3353155" y="2074887"/>
              <a:ext cx="2253615" cy="2185035"/>
            </a:xfrm>
            <a:custGeom>
              <a:avLst/>
              <a:gdLst/>
              <a:ahLst/>
              <a:cxnLst/>
              <a:rect l="l" t="t" r="r" b="b"/>
              <a:pathLst>
                <a:path w="2253615" h="2185035">
                  <a:moveTo>
                    <a:pt x="0" y="0"/>
                  </a:moveTo>
                  <a:lnTo>
                    <a:pt x="2253538" y="0"/>
                  </a:lnTo>
                  <a:lnTo>
                    <a:pt x="2253538" y="2184844"/>
                  </a:lnTo>
                  <a:lnTo>
                    <a:pt x="0" y="218484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91813" y="2068067"/>
              <a:ext cx="0" cy="2190750"/>
            </a:xfrm>
            <a:custGeom>
              <a:avLst/>
              <a:gdLst/>
              <a:ahLst/>
              <a:cxnLst/>
              <a:rect l="l" t="t" r="r" b="b"/>
              <a:pathLst>
                <a:path h="2190750">
                  <a:moveTo>
                    <a:pt x="0" y="606844"/>
                  </a:moveTo>
                  <a:lnTo>
                    <a:pt x="0" y="2190572"/>
                  </a:lnTo>
                </a:path>
                <a:path h="2190750">
                  <a:moveTo>
                    <a:pt x="0" y="0"/>
                  </a:moveTo>
                  <a:lnTo>
                    <a:pt x="0" y="479640"/>
                  </a:lnTo>
                </a:path>
              </a:pathLst>
            </a:custGeom>
            <a:ln w="10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24300" y="2068067"/>
              <a:ext cx="0" cy="2189480"/>
            </a:xfrm>
            <a:custGeom>
              <a:avLst/>
              <a:gdLst/>
              <a:ahLst/>
              <a:cxnLst/>
              <a:rect l="l" t="t" r="r" b="b"/>
              <a:pathLst>
                <a:path h="2189479">
                  <a:moveTo>
                    <a:pt x="0" y="606844"/>
                  </a:moveTo>
                  <a:lnTo>
                    <a:pt x="0" y="2189416"/>
                  </a:lnTo>
                </a:path>
                <a:path h="2189479">
                  <a:moveTo>
                    <a:pt x="0" y="0"/>
                  </a:moveTo>
                  <a:lnTo>
                    <a:pt x="0" y="479640"/>
                  </a:lnTo>
                </a:path>
              </a:pathLst>
            </a:custGeom>
            <a:ln w="8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45813" y="2068067"/>
              <a:ext cx="0" cy="2189480"/>
            </a:xfrm>
            <a:custGeom>
              <a:avLst/>
              <a:gdLst/>
              <a:ahLst/>
              <a:cxnLst/>
              <a:rect l="l" t="t" r="r" b="b"/>
              <a:pathLst>
                <a:path h="2189479">
                  <a:moveTo>
                    <a:pt x="0" y="1518284"/>
                  </a:moveTo>
                  <a:lnTo>
                    <a:pt x="0" y="2189416"/>
                  </a:lnTo>
                </a:path>
                <a:path h="2189479">
                  <a:moveTo>
                    <a:pt x="0" y="1268526"/>
                  </a:moveTo>
                  <a:lnTo>
                    <a:pt x="0" y="1342732"/>
                  </a:lnTo>
                </a:path>
                <a:path h="2189479">
                  <a:moveTo>
                    <a:pt x="0" y="606844"/>
                  </a:moveTo>
                  <a:lnTo>
                    <a:pt x="0" y="1113993"/>
                  </a:lnTo>
                </a:path>
                <a:path h="2189479">
                  <a:moveTo>
                    <a:pt x="0" y="0"/>
                  </a:moveTo>
                  <a:lnTo>
                    <a:pt x="0" y="479640"/>
                  </a:lnTo>
                </a:path>
              </a:pathLst>
            </a:custGeom>
            <a:ln w="10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74184" y="3336594"/>
              <a:ext cx="0" cy="921385"/>
            </a:xfrm>
            <a:custGeom>
              <a:avLst/>
              <a:gdLst/>
              <a:ahLst/>
              <a:cxnLst/>
              <a:rect l="l" t="t" r="r" b="b"/>
              <a:pathLst>
                <a:path h="921385">
                  <a:moveTo>
                    <a:pt x="0" y="249758"/>
                  </a:moveTo>
                  <a:lnTo>
                    <a:pt x="0" y="920889"/>
                  </a:lnTo>
                </a:path>
                <a:path h="921385">
                  <a:moveTo>
                    <a:pt x="0" y="0"/>
                  </a:moveTo>
                  <a:lnTo>
                    <a:pt x="0" y="74206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74184" y="2068067"/>
              <a:ext cx="0" cy="1114425"/>
            </a:xfrm>
            <a:custGeom>
              <a:avLst/>
              <a:gdLst/>
              <a:ahLst/>
              <a:cxnLst/>
              <a:rect l="l" t="t" r="r" b="b"/>
              <a:pathLst>
                <a:path h="1114425">
                  <a:moveTo>
                    <a:pt x="0" y="0"/>
                  </a:moveTo>
                  <a:lnTo>
                    <a:pt x="0" y="1113993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06671" y="2068067"/>
              <a:ext cx="0" cy="2189480"/>
            </a:xfrm>
            <a:custGeom>
              <a:avLst/>
              <a:gdLst/>
              <a:ahLst/>
              <a:cxnLst/>
              <a:rect l="l" t="t" r="r" b="b"/>
              <a:pathLst>
                <a:path h="2189479">
                  <a:moveTo>
                    <a:pt x="0" y="1518284"/>
                  </a:moveTo>
                  <a:lnTo>
                    <a:pt x="0" y="2189416"/>
                  </a:lnTo>
                </a:path>
                <a:path h="2189479">
                  <a:moveTo>
                    <a:pt x="0" y="1268526"/>
                  </a:moveTo>
                  <a:lnTo>
                    <a:pt x="0" y="1342732"/>
                  </a:lnTo>
                </a:path>
                <a:path h="2189479">
                  <a:moveTo>
                    <a:pt x="0" y="213766"/>
                  </a:moveTo>
                  <a:lnTo>
                    <a:pt x="0" y="1113993"/>
                  </a:lnTo>
                </a:path>
                <a:path h="2189479">
                  <a:moveTo>
                    <a:pt x="0" y="0"/>
                  </a:moveTo>
                  <a:lnTo>
                    <a:pt x="0" y="33324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21326" y="4001033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h="262254">
                  <a:moveTo>
                    <a:pt x="0" y="0"/>
                  </a:moveTo>
                  <a:lnTo>
                    <a:pt x="0" y="262128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21326" y="2068067"/>
              <a:ext cx="0" cy="1770380"/>
            </a:xfrm>
            <a:custGeom>
              <a:avLst/>
              <a:gdLst/>
              <a:ahLst/>
              <a:cxnLst/>
              <a:rect l="l" t="t" r="r" b="b"/>
              <a:pathLst>
                <a:path h="1770379">
                  <a:moveTo>
                    <a:pt x="0" y="1518284"/>
                  </a:moveTo>
                  <a:lnTo>
                    <a:pt x="0" y="1770202"/>
                  </a:lnTo>
                </a:path>
                <a:path h="1770379">
                  <a:moveTo>
                    <a:pt x="0" y="1268526"/>
                  </a:moveTo>
                  <a:lnTo>
                    <a:pt x="0" y="1342732"/>
                  </a:lnTo>
                </a:path>
                <a:path h="1770379">
                  <a:moveTo>
                    <a:pt x="0" y="213766"/>
                  </a:moveTo>
                  <a:lnTo>
                    <a:pt x="0" y="1113993"/>
                  </a:lnTo>
                </a:path>
                <a:path h="1770379">
                  <a:moveTo>
                    <a:pt x="0" y="0"/>
                  </a:moveTo>
                  <a:lnTo>
                    <a:pt x="0" y="33324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59299" y="2068067"/>
              <a:ext cx="0" cy="2193290"/>
            </a:xfrm>
            <a:custGeom>
              <a:avLst/>
              <a:gdLst/>
              <a:ahLst/>
              <a:cxnLst/>
              <a:rect l="l" t="t" r="r" b="b"/>
              <a:pathLst>
                <a:path h="2193290">
                  <a:moveTo>
                    <a:pt x="0" y="1932965"/>
                  </a:moveTo>
                  <a:lnTo>
                    <a:pt x="0" y="2192820"/>
                  </a:lnTo>
                </a:path>
                <a:path h="2193290">
                  <a:moveTo>
                    <a:pt x="0" y="213766"/>
                  </a:moveTo>
                  <a:lnTo>
                    <a:pt x="0" y="1770202"/>
                  </a:lnTo>
                </a:path>
                <a:path h="2193290">
                  <a:moveTo>
                    <a:pt x="0" y="0"/>
                  </a:moveTo>
                  <a:lnTo>
                    <a:pt x="0" y="33324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73954" y="2068067"/>
              <a:ext cx="0" cy="2189480"/>
            </a:xfrm>
            <a:custGeom>
              <a:avLst/>
              <a:gdLst/>
              <a:ahLst/>
              <a:cxnLst/>
              <a:rect l="l" t="t" r="r" b="b"/>
              <a:pathLst>
                <a:path h="2189479">
                  <a:moveTo>
                    <a:pt x="0" y="213766"/>
                  </a:moveTo>
                  <a:lnTo>
                    <a:pt x="0" y="2189416"/>
                  </a:lnTo>
                </a:path>
                <a:path h="2189479">
                  <a:moveTo>
                    <a:pt x="0" y="0"/>
                  </a:moveTo>
                  <a:lnTo>
                    <a:pt x="0" y="33324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53155" y="2070353"/>
              <a:ext cx="2267585" cy="2186305"/>
            </a:xfrm>
            <a:custGeom>
              <a:avLst/>
              <a:gdLst/>
              <a:ahLst/>
              <a:cxnLst/>
              <a:rect l="l" t="t" r="r" b="b"/>
              <a:pathLst>
                <a:path w="2267585" h="2186304">
                  <a:moveTo>
                    <a:pt x="2046414" y="2186000"/>
                  </a:moveTo>
                  <a:lnTo>
                    <a:pt x="2047798" y="0"/>
                  </a:lnTo>
                </a:path>
                <a:path w="2267585" h="2186304">
                  <a:moveTo>
                    <a:pt x="1371" y="214884"/>
                  </a:moveTo>
                  <a:lnTo>
                    <a:pt x="2253538" y="218986"/>
                  </a:lnTo>
                </a:path>
                <a:path w="2267585" h="2186304">
                  <a:moveTo>
                    <a:pt x="1371" y="448055"/>
                  </a:moveTo>
                  <a:lnTo>
                    <a:pt x="2267254" y="448055"/>
                  </a:lnTo>
                </a:path>
                <a:path w="2267585" h="2186304">
                  <a:moveTo>
                    <a:pt x="1371" y="653796"/>
                  </a:moveTo>
                  <a:lnTo>
                    <a:pt x="2253538" y="657898"/>
                  </a:lnTo>
                </a:path>
                <a:path w="2267585" h="2186304">
                  <a:moveTo>
                    <a:pt x="1371" y="873251"/>
                  </a:moveTo>
                  <a:lnTo>
                    <a:pt x="2253538" y="866381"/>
                  </a:lnTo>
                </a:path>
                <a:path w="2267585" h="2186304">
                  <a:moveTo>
                    <a:pt x="1371" y="1092707"/>
                  </a:moveTo>
                  <a:lnTo>
                    <a:pt x="2253538" y="1096822"/>
                  </a:lnTo>
                </a:path>
                <a:path w="2267585" h="2186304">
                  <a:moveTo>
                    <a:pt x="1371" y="1312151"/>
                  </a:moveTo>
                  <a:lnTo>
                    <a:pt x="2259025" y="1317637"/>
                  </a:lnTo>
                </a:path>
                <a:path w="2267585" h="2186304">
                  <a:moveTo>
                    <a:pt x="1371" y="1531620"/>
                  </a:moveTo>
                  <a:lnTo>
                    <a:pt x="2261768" y="1538465"/>
                  </a:lnTo>
                </a:path>
                <a:path w="2267585" h="2186304">
                  <a:moveTo>
                    <a:pt x="1371" y="1751063"/>
                  </a:moveTo>
                  <a:lnTo>
                    <a:pt x="2253538" y="1742833"/>
                  </a:lnTo>
                </a:path>
                <a:path w="2267585" h="2186304">
                  <a:moveTo>
                    <a:pt x="0" y="1971903"/>
                  </a:moveTo>
                  <a:lnTo>
                    <a:pt x="2257653" y="19650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50348" y="3386569"/>
              <a:ext cx="2259965" cy="0"/>
            </a:xfrm>
            <a:custGeom>
              <a:avLst/>
              <a:gdLst/>
              <a:ahLst/>
              <a:cxnLst/>
              <a:rect l="l" t="t" r="r" b="b"/>
              <a:pathLst>
                <a:path w="2259965">
                  <a:moveTo>
                    <a:pt x="0" y="0"/>
                  </a:moveTo>
                  <a:lnTo>
                    <a:pt x="2259482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0391" y="2698026"/>
              <a:ext cx="363220" cy="181610"/>
            </a:xfrm>
            <a:custGeom>
              <a:avLst/>
              <a:gdLst/>
              <a:ahLst/>
              <a:cxnLst/>
              <a:rect l="l" t="t" r="r" b="b"/>
              <a:pathLst>
                <a:path w="363220" h="181610">
                  <a:moveTo>
                    <a:pt x="0" y="181432"/>
                  </a:moveTo>
                  <a:lnTo>
                    <a:pt x="36287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1501" y="2832023"/>
              <a:ext cx="60325" cy="59055"/>
            </a:xfrm>
            <a:custGeom>
              <a:avLst/>
              <a:gdLst/>
              <a:ahLst/>
              <a:cxnLst/>
              <a:rect l="l" t="t" r="r" b="b"/>
              <a:pathLst>
                <a:path w="60325" h="59055">
                  <a:moveTo>
                    <a:pt x="30543" y="0"/>
                  </a:moveTo>
                  <a:lnTo>
                    <a:pt x="0" y="51879"/>
                  </a:lnTo>
                  <a:lnTo>
                    <a:pt x="59842" y="5859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00536" y="3426231"/>
              <a:ext cx="610235" cy="76835"/>
            </a:xfrm>
            <a:custGeom>
              <a:avLst/>
              <a:gdLst/>
              <a:ahLst/>
              <a:cxnLst/>
              <a:rect l="l" t="t" r="r" b="b"/>
              <a:pathLst>
                <a:path w="610235" h="76835">
                  <a:moveTo>
                    <a:pt x="609930" y="0"/>
                  </a:moveTo>
                  <a:lnTo>
                    <a:pt x="0" y="762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66130" y="3398748"/>
              <a:ext cx="54610" cy="65405"/>
            </a:xfrm>
            <a:custGeom>
              <a:avLst/>
              <a:gdLst/>
              <a:ahLst/>
              <a:cxnLst/>
              <a:rect l="l" t="t" r="r" b="b"/>
              <a:pathLst>
                <a:path w="54610" h="65404">
                  <a:moveTo>
                    <a:pt x="8115" y="64985"/>
                  </a:moveTo>
                  <a:lnTo>
                    <a:pt x="54178" y="2625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23877" y="3388385"/>
              <a:ext cx="76835" cy="864235"/>
            </a:xfrm>
            <a:custGeom>
              <a:avLst/>
              <a:gdLst/>
              <a:ahLst/>
              <a:cxnLst/>
              <a:rect l="l" t="t" r="r" b="b"/>
              <a:pathLst>
                <a:path w="76835" h="864235">
                  <a:moveTo>
                    <a:pt x="0" y="0"/>
                  </a:moveTo>
                  <a:lnTo>
                    <a:pt x="9131" y="860450"/>
                  </a:lnTo>
                  <a:lnTo>
                    <a:pt x="76796" y="864120"/>
                  </a:lnTo>
                  <a:lnTo>
                    <a:pt x="73728" y="777643"/>
                  </a:lnTo>
                  <a:lnTo>
                    <a:pt x="70344" y="695136"/>
                  </a:lnTo>
                  <a:lnTo>
                    <a:pt x="66671" y="616696"/>
                  </a:lnTo>
                  <a:lnTo>
                    <a:pt x="62737" y="542420"/>
                  </a:lnTo>
                  <a:lnTo>
                    <a:pt x="58569" y="472406"/>
                  </a:lnTo>
                  <a:lnTo>
                    <a:pt x="54192" y="406751"/>
                  </a:lnTo>
                  <a:lnTo>
                    <a:pt x="49635" y="345551"/>
                  </a:lnTo>
                  <a:lnTo>
                    <a:pt x="44923" y="288905"/>
                  </a:lnTo>
                  <a:lnTo>
                    <a:pt x="40084" y="236909"/>
                  </a:lnTo>
                  <a:lnTo>
                    <a:pt x="35144" y="189660"/>
                  </a:lnTo>
                  <a:lnTo>
                    <a:pt x="30130" y="147255"/>
                  </a:lnTo>
                  <a:lnTo>
                    <a:pt x="19988" y="77368"/>
                  </a:lnTo>
                  <a:lnTo>
                    <a:pt x="9873" y="28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1263" y="2519830"/>
              <a:ext cx="2253615" cy="1738630"/>
            </a:xfrm>
            <a:custGeom>
              <a:avLst/>
              <a:gdLst/>
              <a:ahLst/>
              <a:cxnLst/>
              <a:rect l="l" t="t" r="r" b="b"/>
              <a:pathLst>
                <a:path w="2253615" h="1738629">
                  <a:moveTo>
                    <a:pt x="0" y="426899"/>
                  </a:moveTo>
                  <a:lnTo>
                    <a:pt x="66123" y="448750"/>
                  </a:lnTo>
                  <a:lnTo>
                    <a:pt x="131391" y="466007"/>
                  </a:lnTo>
                  <a:lnTo>
                    <a:pt x="195609" y="479002"/>
                  </a:lnTo>
                  <a:lnTo>
                    <a:pt x="258583" y="488066"/>
                  </a:lnTo>
                  <a:lnTo>
                    <a:pt x="320119" y="493531"/>
                  </a:lnTo>
                  <a:lnTo>
                    <a:pt x="380021" y="495726"/>
                  </a:lnTo>
                  <a:lnTo>
                    <a:pt x="438096" y="494985"/>
                  </a:lnTo>
                  <a:lnTo>
                    <a:pt x="494150" y="491637"/>
                  </a:lnTo>
                  <a:lnTo>
                    <a:pt x="547987" y="486014"/>
                  </a:lnTo>
                  <a:lnTo>
                    <a:pt x="599414" y="478448"/>
                  </a:lnTo>
                  <a:lnTo>
                    <a:pt x="648236" y="469269"/>
                  </a:lnTo>
                  <a:lnTo>
                    <a:pt x="694259" y="458808"/>
                  </a:lnTo>
                  <a:lnTo>
                    <a:pt x="737288" y="447397"/>
                  </a:lnTo>
                  <a:lnTo>
                    <a:pt x="777130" y="435367"/>
                  </a:lnTo>
                  <a:lnTo>
                    <a:pt x="813589" y="423049"/>
                  </a:lnTo>
                  <a:lnTo>
                    <a:pt x="875583" y="398874"/>
                  </a:lnTo>
                  <a:lnTo>
                    <a:pt x="921715" y="377521"/>
                  </a:lnTo>
                  <a:lnTo>
                    <a:pt x="972088" y="348998"/>
                  </a:lnTo>
                  <a:lnTo>
                    <a:pt x="1018023" y="319106"/>
                  </a:lnTo>
                  <a:lnTo>
                    <a:pt x="1060454" y="288494"/>
                  </a:lnTo>
                  <a:lnTo>
                    <a:pt x="1100319" y="257808"/>
                  </a:lnTo>
                  <a:lnTo>
                    <a:pt x="1138551" y="227697"/>
                  </a:lnTo>
                  <a:lnTo>
                    <a:pt x="1176089" y="198810"/>
                  </a:lnTo>
                  <a:lnTo>
                    <a:pt x="1213865" y="171794"/>
                  </a:lnTo>
                  <a:lnTo>
                    <a:pt x="1265828" y="137895"/>
                  </a:lnTo>
                  <a:lnTo>
                    <a:pt x="1316132" y="107560"/>
                  </a:lnTo>
                  <a:lnTo>
                    <a:pt x="1364818" y="80849"/>
                  </a:lnTo>
                  <a:lnTo>
                    <a:pt x="1411929" y="57821"/>
                  </a:lnTo>
                  <a:lnTo>
                    <a:pt x="1457508" y="38535"/>
                  </a:lnTo>
                  <a:lnTo>
                    <a:pt x="1501596" y="23051"/>
                  </a:lnTo>
                  <a:lnTo>
                    <a:pt x="1544237" y="11428"/>
                  </a:lnTo>
                  <a:lnTo>
                    <a:pt x="1585472" y="3724"/>
                  </a:lnTo>
                  <a:lnTo>
                    <a:pt x="1625344" y="0"/>
                  </a:lnTo>
                  <a:lnTo>
                    <a:pt x="1663895" y="314"/>
                  </a:lnTo>
                  <a:lnTo>
                    <a:pt x="1737203" y="13294"/>
                  </a:lnTo>
                  <a:lnTo>
                    <a:pt x="1805736" y="43140"/>
                  </a:lnTo>
                  <a:lnTo>
                    <a:pt x="1838317" y="64535"/>
                  </a:lnTo>
                  <a:lnTo>
                    <a:pt x="1869831" y="90324"/>
                  </a:lnTo>
                  <a:lnTo>
                    <a:pt x="1900321" y="120567"/>
                  </a:lnTo>
                  <a:lnTo>
                    <a:pt x="1929828" y="155322"/>
                  </a:lnTo>
                  <a:lnTo>
                    <a:pt x="1968758" y="209375"/>
                  </a:lnTo>
                  <a:lnTo>
                    <a:pt x="2003883" y="266524"/>
                  </a:lnTo>
                  <a:lnTo>
                    <a:pt x="2035382" y="325879"/>
                  </a:lnTo>
                  <a:lnTo>
                    <a:pt x="2063438" y="386549"/>
                  </a:lnTo>
                  <a:lnTo>
                    <a:pt x="2088230" y="447645"/>
                  </a:lnTo>
                  <a:lnTo>
                    <a:pt x="2109940" y="508277"/>
                  </a:lnTo>
                  <a:lnTo>
                    <a:pt x="2128749" y="567554"/>
                  </a:lnTo>
                  <a:lnTo>
                    <a:pt x="2144837" y="624587"/>
                  </a:lnTo>
                  <a:lnTo>
                    <a:pt x="2158386" y="678486"/>
                  </a:lnTo>
                  <a:lnTo>
                    <a:pt x="2169575" y="728360"/>
                  </a:lnTo>
                  <a:lnTo>
                    <a:pt x="2178587" y="773320"/>
                  </a:lnTo>
                  <a:lnTo>
                    <a:pt x="2185601" y="812476"/>
                  </a:lnTo>
                  <a:lnTo>
                    <a:pt x="2194361" y="869814"/>
                  </a:lnTo>
                  <a:lnTo>
                    <a:pt x="2248052" y="1456970"/>
                  </a:lnTo>
                  <a:lnTo>
                    <a:pt x="2253538" y="1738148"/>
                  </a:lnTo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20220" y="2076729"/>
              <a:ext cx="13335" cy="2186940"/>
            </a:xfrm>
            <a:custGeom>
              <a:avLst/>
              <a:gdLst/>
              <a:ahLst/>
              <a:cxnLst/>
              <a:rect l="l" t="t" r="r" b="b"/>
              <a:pathLst>
                <a:path w="13335" h="2186940">
                  <a:moveTo>
                    <a:pt x="0" y="0"/>
                  </a:moveTo>
                  <a:lnTo>
                    <a:pt x="12788" y="2186736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38000" y="3926052"/>
              <a:ext cx="347345" cy="0"/>
            </a:xfrm>
            <a:custGeom>
              <a:avLst/>
              <a:gdLst/>
              <a:ahLst/>
              <a:cxnLst/>
              <a:rect l="l" t="t" r="r" b="b"/>
              <a:pathLst>
                <a:path w="347345">
                  <a:moveTo>
                    <a:pt x="0" y="0"/>
                  </a:moveTo>
                  <a:lnTo>
                    <a:pt x="34730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44718" y="389331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47486" y="3926052"/>
              <a:ext cx="347345" cy="0"/>
            </a:xfrm>
            <a:custGeom>
              <a:avLst/>
              <a:gdLst/>
              <a:ahLst/>
              <a:cxnLst/>
              <a:rect l="l" t="t" r="r" b="b"/>
              <a:pathLst>
                <a:path w="347345">
                  <a:moveTo>
                    <a:pt x="347306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37555" y="3893286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07" y="65506"/>
                  </a:moveTo>
                  <a:lnTo>
                    <a:pt x="0" y="32765"/>
                  </a:lnTo>
                  <a:lnTo>
                    <a:pt x="50507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02592" y="3341001"/>
              <a:ext cx="69850" cy="86360"/>
            </a:xfrm>
            <a:custGeom>
              <a:avLst/>
              <a:gdLst/>
              <a:ahLst/>
              <a:cxnLst/>
              <a:rect l="l" t="t" r="r" b="b"/>
              <a:pathLst>
                <a:path w="69850" h="86360">
                  <a:moveTo>
                    <a:pt x="32588" y="0"/>
                  </a:moveTo>
                  <a:lnTo>
                    <a:pt x="0" y="0"/>
                  </a:lnTo>
                  <a:lnTo>
                    <a:pt x="0" y="86055"/>
                  </a:lnTo>
                  <a:lnTo>
                    <a:pt x="35521" y="86055"/>
                  </a:lnTo>
                  <a:lnTo>
                    <a:pt x="41986" y="85280"/>
                  </a:lnTo>
                  <a:lnTo>
                    <a:pt x="51295" y="82181"/>
                  </a:lnTo>
                  <a:lnTo>
                    <a:pt x="55372" y="79578"/>
                  </a:lnTo>
                  <a:lnTo>
                    <a:pt x="59035" y="75780"/>
                  </a:lnTo>
                  <a:lnTo>
                    <a:pt x="11480" y="75780"/>
                  </a:lnTo>
                  <a:lnTo>
                    <a:pt x="11480" y="9448"/>
                  </a:lnTo>
                  <a:lnTo>
                    <a:pt x="57178" y="9448"/>
                  </a:lnTo>
                  <a:lnTo>
                    <a:pt x="51219" y="4762"/>
                  </a:lnTo>
                  <a:lnTo>
                    <a:pt x="47409" y="2882"/>
                  </a:lnTo>
                  <a:lnTo>
                    <a:pt x="38925" y="571"/>
                  </a:lnTo>
                  <a:lnTo>
                    <a:pt x="32588" y="0"/>
                  </a:lnTo>
                  <a:close/>
                </a:path>
                <a:path w="69850" h="86360">
                  <a:moveTo>
                    <a:pt x="57178" y="9448"/>
                  </a:moveTo>
                  <a:lnTo>
                    <a:pt x="37350" y="9448"/>
                  </a:lnTo>
                  <a:lnTo>
                    <a:pt x="44678" y="12484"/>
                  </a:lnTo>
                  <a:lnTo>
                    <a:pt x="49809" y="18453"/>
                  </a:lnTo>
                  <a:lnTo>
                    <a:pt x="53159" y="23456"/>
                  </a:lnTo>
                  <a:lnTo>
                    <a:pt x="55552" y="29419"/>
                  </a:lnTo>
                  <a:lnTo>
                    <a:pt x="56988" y="36344"/>
                  </a:lnTo>
                  <a:lnTo>
                    <a:pt x="57467" y="44234"/>
                  </a:lnTo>
                  <a:lnTo>
                    <a:pt x="57467" y="54775"/>
                  </a:lnTo>
                  <a:lnTo>
                    <a:pt x="55181" y="62661"/>
                  </a:lnTo>
                  <a:lnTo>
                    <a:pt x="45999" y="73151"/>
                  </a:lnTo>
                  <a:lnTo>
                    <a:pt x="39090" y="75780"/>
                  </a:lnTo>
                  <a:lnTo>
                    <a:pt x="59035" y="75780"/>
                  </a:lnTo>
                  <a:lnTo>
                    <a:pt x="62306" y="72339"/>
                  </a:lnTo>
                  <a:lnTo>
                    <a:pt x="64922" y="67792"/>
                  </a:lnTo>
                  <a:lnTo>
                    <a:pt x="68618" y="56781"/>
                  </a:lnTo>
                  <a:lnTo>
                    <a:pt x="69532" y="50774"/>
                  </a:lnTo>
                  <a:lnTo>
                    <a:pt x="69532" y="36118"/>
                  </a:lnTo>
                  <a:lnTo>
                    <a:pt x="68275" y="28955"/>
                  </a:lnTo>
                  <a:lnTo>
                    <a:pt x="63131" y="16306"/>
                  </a:lnTo>
                  <a:lnTo>
                    <a:pt x="59423" y="11214"/>
                  </a:lnTo>
                  <a:lnTo>
                    <a:pt x="57178" y="9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826" y="2034947"/>
            <a:ext cx="159308" cy="7284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2827" y="2253222"/>
            <a:ext cx="158699" cy="7284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0806" y="2471497"/>
            <a:ext cx="161328" cy="7284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184" y="2690267"/>
            <a:ext cx="142341" cy="72339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8144612" y="2908034"/>
            <a:ext cx="147955" cy="73025"/>
            <a:chOff x="3090011" y="2908033"/>
            <a:chExt cx="147955" cy="73025"/>
          </a:xfrm>
        </p:grpSpPr>
        <p:sp>
          <p:nvSpPr>
            <p:cNvPr id="33" name="object 33"/>
            <p:cNvSpPr/>
            <p:nvPr/>
          </p:nvSpPr>
          <p:spPr>
            <a:xfrm>
              <a:off x="3090011" y="290854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5121" y="2908033"/>
              <a:ext cx="102412" cy="72847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144611" y="3126296"/>
            <a:ext cx="147320" cy="73025"/>
            <a:chOff x="3090011" y="3126295"/>
            <a:chExt cx="147320" cy="73025"/>
          </a:xfrm>
        </p:grpSpPr>
        <p:sp>
          <p:nvSpPr>
            <p:cNvPr id="36" name="object 36"/>
            <p:cNvSpPr/>
            <p:nvPr/>
          </p:nvSpPr>
          <p:spPr>
            <a:xfrm>
              <a:off x="3090011" y="312681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91"/>
                  </a:lnTo>
                  <a:lnTo>
                    <a:pt x="15849" y="7226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4715" y="3126295"/>
              <a:ext cx="102209" cy="72847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8145132" y="3344584"/>
            <a:ext cx="147320" cy="73025"/>
            <a:chOff x="3090532" y="3344583"/>
            <a:chExt cx="147320" cy="73025"/>
          </a:xfrm>
        </p:grpSpPr>
        <p:sp>
          <p:nvSpPr>
            <p:cNvPr id="39" name="object 39"/>
            <p:cNvSpPr/>
            <p:nvPr/>
          </p:nvSpPr>
          <p:spPr>
            <a:xfrm>
              <a:off x="3090532" y="3345078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5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2683" y="3344583"/>
              <a:ext cx="104851" cy="72847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88210" y="3564369"/>
            <a:ext cx="103314" cy="7131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89722" y="3781121"/>
            <a:ext cx="102412" cy="7284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89316" y="3999395"/>
            <a:ext cx="102209" cy="72834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8245806" y="4217658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50" y="0"/>
                </a:lnTo>
                <a:lnTo>
                  <a:pt x="6870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87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62" y="67170"/>
                </a:lnTo>
                <a:lnTo>
                  <a:pt x="12052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7" y="27673"/>
                </a:lnTo>
                <a:lnTo>
                  <a:pt x="7696" y="22720"/>
                </a:lnTo>
                <a:lnTo>
                  <a:pt x="12153" y="9639"/>
                </a:lnTo>
                <a:lnTo>
                  <a:pt x="16725" y="5702"/>
                </a:lnTo>
                <a:lnTo>
                  <a:pt x="38015" y="5702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8015" y="5702"/>
                </a:moveTo>
                <a:lnTo>
                  <a:pt x="29667" y="5702"/>
                </a:lnTo>
                <a:lnTo>
                  <a:pt x="34264" y="9639"/>
                </a:lnTo>
                <a:lnTo>
                  <a:pt x="38671" y="22517"/>
                </a:lnTo>
                <a:lnTo>
                  <a:pt x="39422" y="28073"/>
                </a:lnTo>
                <a:lnTo>
                  <a:pt x="39502" y="44069"/>
                </a:lnTo>
                <a:lnTo>
                  <a:pt x="38646" y="50228"/>
                </a:lnTo>
                <a:lnTo>
                  <a:pt x="34175" y="63220"/>
                </a:lnTo>
                <a:lnTo>
                  <a:pt x="29603" y="67170"/>
                </a:lnTo>
                <a:lnTo>
                  <a:pt x="39736" y="67170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35" y="9296"/>
                </a:lnTo>
                <a:lnTo>
                  <a:pt x="38015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88805" y="4532402"/>
            <a:ext cx="1011402" cy="94081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8383512" y="4334282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38" y="0"/>
                </a:lnTo>
                <a:lnTo>
                  <a:pt x="6870" y="4965"/>
                </a:lnTo>
                <a:lnTo>
                  <a:pt x="3149" y="14833"/>
                </a:lnTo>
                <a:lnTo>
                  <a:pt x="1054" y="20472"/>
                </a:lnTo>
                <a:lnTo>
                  <a:pt x="0" y="27686"/>
                </a:lnTo>
                <a:lnTo>
                  <a:pt x="0" y="36487"/>
                </a:lnTo>
                <a:lnTo>
                  <a:pt x="15709" y="72859"/>
                </a:lnTo>
                <a:lnTo>
                  <a:pt x="32778" y="72859"/>
                </a:lnTo>
                <a:lnTo>
                  <a:pt x="39446" y="67919"/>
                </a:lnTo>
                <a:lnTo>
                  <a:pt x="39728" y="67170"/>
                </a:lnTo>
                <a:lnTo>
                  <a:pt x="16662" y="67170"/>
                </a:lnTo>
                <a:lnTo>
                  <a:pt x="12052" y="63207"/>
                </a:lnTo>
                <a:lnTo>
                  <a:pt x="7658" y="50330"/>
                </a:lnTo>
                <a:lnTo>
                  <a:pt x="6919" y="44884"/>
                </a:lnTo>
                <a:lnTo>
                  <a:pt x="6992" y="27686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3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4" h="73025">
                <a:moveTo>
                  <a:pt x="38003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29"/>
                </a:lnTo>
                <a:lnTo>
                  <a:pt x="39410" y="28081"/>
                </a:lnTo>
                <a:lnTo>
                  <a:pt x="39492" y="44056"/>
                </a:lnTo>
                <a:lnTo>
                  <a:pt x="38633" y="50228"/>
                </a:lnTo>
                <a:lnTo>
                  <a:pt x="36880" y="55372"/>
                </a:lnTo>
                <a:lnTo>
                  <a:pt x="34162" y="63233"/>
                </a:lnTo>
                <a:lnTo>
                  <a:pt x="29603" y="67170"/>
                </a:lnTo>
                <a:lnTo>
                  <a:pt x="39728" y="67170"/>
                </a:lnTo>
                <a:lnTo>
                  <a:pt x="45275" y="52463"/>
                </a:lnTo>
                <a:lnTo>
                  <a:pt x="46316" y="45300"/>
                </a:lnTo>
                <a:lnTo>
                  <a:pt x="46316" y="36487"/>
                </a:lnTo>
                <a:lnTo>
                  <a:pt x="40335" y="9309"/>
                </a:lnTo>
                <a:lnTo>
                  <a:pt x="38003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599614" y="4334282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20"/>
                </a:moveTo>
                <a:lnTo>
                  <a:pt x="16243" y="520"/>
                </a:lnTo>
                <a:lnTo>
                  <a:pt x="10833" y="5308"/>
                </a:lnTo>
                <a:lnTo>
                  <a:pt x="6692" y="8318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43"/>
                </a:lnTo>
                <a:lnTo>
                  <a:pt x="22542" y="71843"/>
                </a:lnTo>
                <a:lnTo>
                  <a:pt x="22542" y="520"/>
                </a:lnTo>
                <a:close/>
              </a:path>
              <a:path w="88900" h="73025">
                <a:moveTo>
                  <a:pt x="88480" y="36487"/>
                </a:moveTo>
                <a:lnTo>
                  <a:pt x="81648" y="8013"/>
                </a:lnTo>
                <a:lnTo>
                  <a:pt x="81648" y="44056"/>
                </a:lnTo>
                <a:lnTo>
                  <a:pt x="80797" y="50228"/>
                </a:lnTo>
                <a:lnTo>
                  <a:pt x="76327" y="63233"/>
                </a:lnTo>
                <a:lnTo>
                  <a:pt x="71755" y="67170"/>
                </a:lnTo>
                <a:lnTo>
                  <a:pt x="58813" y="67170"/>
                </a:lnTo>
                <a:lnTo>
                  <a:pt x="54216" y="63207"/>
                </a:lnTo>
                <a:lnTo>
                  <a:pt x="49809" y="50330"/>
                </a:lnTo>
                <a:lnTo>
                  <a:pt x="49072" y="44894"/>
                </a:lnTo>
                <a:lnTo>
                  <a:pt x="49149" y="27686"/>
                </a:lnTo>
                <a:lnTo>
                  <a:pt x="49847" y="22720"/>
                </a:lnTo>
                <a:lnTo>
                  <a:pt x="54305" y="9652"/>
                </a:lnTo>
                <a:lnTo>
                  <a:pt x="58889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35" y="22529"/>
                </a:lnTo>
                <a:lnTo>
                  <a:pt x="81572" y="28092"/>
                </a:lnTo>
                <a:lnTo>
                  <a:pt x="81648" y="44056"/>
                </a:lnTo>
                <a:lnTo>
                  <a:pt x="81648" y="8013"/>
                </a:lnTo>
                <a:lnTo>
                  <a:pt x="80149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65"/>
                </a:lnTo>
                <a:lnTo>
                  <a:pt x="45300" y="14833"/>
                </a:lnTo>
                <a:lnTo>
                  <a:pt x="43205" y="20472"/>
                </a:lnTo>
                <a:lnTo>
                  <a:pt x="42151" y="27686"/>
                </a:lnTo>
                <a:lnTo>
                  <a:pt x="42151" y="36487"/>
                </a:lnTo>
                <a:lnTo>
                  <a:pt x="57873" y="72859"/>
                </a:lnTo>
                <a:lnTo>
                  <a:pt x="74930" y="72859"/>
                </a:lnTo>
                <a:lnTo>
                  <a:pt x="81610" y="67919"/>
                </a:lnTo>
                <a:lnTo>
                  <a:pt x="81889" y="67170"/>
                </a:lnTo>
                <a:lnTo>
                  <a:pt x="87439" y="52463"/>
                </a:lnTo>
                <a:lnTo>
                  <a:pt x="88480" y="45300"/>
                </a:lnTo>
                <a:lnTo>
                  <a:pt x="88480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816937" y="4334282"/>
            <a:ext cx="102806" cy="72859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40965" y="4334282"/>
            <a:ext cx="104635" cy="72859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263063" y="4334282"/>
            <a:ext cx="105651" cy="7285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507715" y="4334282"/>
            <a:ext cx="102412" cy="72859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714877" y="4334282"/>
            <a:ext cx="102806" cy="72859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955161" y="4334282"/>
            <a:ext cx="103924" cy="72859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180409" y="4334282"/>
            <a:ext cx="103619" cy="7285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395394" y="4334282"/>
            <a:ext cx="104432" cy="72859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10606722" y="4334282"/>
            <a:ext cx="147320" cy="73025"/>
            <a:chOff x="5552122" y="4334281"/>
            <a:chExt cx="147320" cy="73025"/>
          </a:xfrm>
        </p:grpSpPr>
        <p:sp>
          <p:nvSpPr>
            <p:cNvPr id="57" name="object 57"/>
            <p:cNvSpPr/>
            <p:nvPr/>
          </p:nvSpPr>
          <p:spPr>
            <a:xfrm>
              <a:off x="5552122" y="433480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705" y="7797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36" y="7200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94286" y="4334281"/>
              <a:ext cx="104838" cy="72859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970521" y="3254464"/>
            <a:ext cx="76911" cy="85547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7971027" y="2505075"/>
            <a:ext cx="92710" cy="703580"/>
            <a:chOff x="2916427" y="2505075"/>
            <a:chExt cx="92710" cy="703580"/>
          </a:xfrm>
        </p:grpSpPr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16427" y="2825102"/>
              <a:ext cx="74485" cy="38322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16440" y="2505075"/>
              <a:ext cx="92659" cy="296976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342972" y="2877642"/>
            <a:ext cx="130352" cy="130352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8825522" y="2941993"/>
            <a:ext cx="130810" cy="130810"/>
            <a:chOff x="3770922" y="2941993"/>
            <a:chExt cx="130810" cy="130810"/>
          </a:xfrm>
        </p:grpSpPr>
        <p:sp>
          <p:nvSpPr>
            <p:cNvPr id="65" name="object 65"/>
            <p:cNvSpPr/>
            <p:nvPr/>
          </p:nvSpPr>
          <p:spPr>
            <a:xfrm>
              <a:off x="3773208" y="2944279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4">
                  <a:moveTo>
                    <a:pt x="62890" y="0"/>
                  </a:moveTo>
                  <a:lnTo>
                    <a:pt x="38447" y="4954"/>
                  </a:lnTo>
                  <a:lnTo>
                    <a:pt x="18453" y="18451"/>
                  </a:lnTo>
                  <a:lnTo>
                    <a:pt x="4954" y="38442"/>
                  </a:lnTo>
                  <a:lnTo>
                    <a:pt x="0" y="62877"/>
                  </a:lnTo>
                  <a:lnTo>
                    <a:pt x="4954" y="87313"/>
                  </a:lnTo>
                  <a:lnTo>
                    <a:pt x="18453" y="107303"/>
                  </a:lnTo>
                  <a:lnTo>
                    <a:pt x="38447" y="120801"/>
                  </a:lnTo>
                  <a:lnTo>
                    <a:pt x="62890" y="125755"/>
                  </a:lnTo>
                  <a:lnTo>
                    <a:pt x="87325" y="120801"/>
                  </a:lnTo>
                  <a:lnTo>
                    <a:pt x="107316" y="107303"/>
                  </a:lnTo>
                  <a:lnTo>
                    <a:pt x="120813" y="87313"/>
                  </a:lnTo>
                  <a:lnTo>
                    <a:pt x="125768" y="62877"/>
                  </a:lnTo>
                  <a:lnTo>
                    <a:pt x="120813" y="38442"/>
                  </a:lnTo>
                  <a:lnTo>
                    <a:pt x="107316" y="18451"/>
                  </a:lnTo>
                  <a:lnTo>
                    <a:pt x="87325" y="4954"/>
                  </a:lnTo>
                  <a:lnTo>
                    <a:pt x="628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773208" y="2944279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4">
                  <a:moveTo>
                    <a:pt x="62890" y="0"/>
                  </a:moveTo>
                  <a:lnTo>
                    <a:pt x="87325" y="4954"/>
                  </a:lnTo>
                  <a:lnTo>
                    <a:pt x="107316" y="18451"/>
                  </a:lnTo>
                  <a:lnTo>
                    <a:pt x="120813" y="38442"/>
                  </a:lnTo>
                  <a:lnTo>
                    <a:pt x="125768" y="62877"/>
                  </a:lnTo>
                  <a:lnTo>
                    <a:pt x="120813" y="87313"/>
                  </a:lnTo>
                  <a:lnTo>
                    <a:pt x="107316" y="107303"/>
                  </a:lnTo>
                  <a:lnTo>
                    <a:pt x="87325" y="120801"/>
                  </a:lnTo>
                  <a:lnTo>
                    <a:pt x="62890" y="125755"/>
                  </a:lnTo>
                  <a:lnTo>
                    <a:pt x="38447" y="120801"/>
                  </a:lnTo>
                  <a:lnTo>
                    <a:pt x="18453" y="107303"/>
                  </a:lnTo>
                  <a:lnTo>
                    <a:pt x="4954" y="87313"/>
                  </a:lnTo>
                  <a:lnTo>
                    <a:pt x="0" y="62877"/>
                  </a:lnTo>
                  <a:lnTo>
                    <a:pt x="4954" y="38442"/>
                  </a:lnTo>
                  <a:lnTo>
                    <a:pt x="18453" y="18451"/>
                  </a:lnTo>
                  <a:lnTo>
                    <a:pt x="38447" y="4954"/>
                  </a:lnTo>
                  <a:lnTo>
                    <a:pt x="6289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811206" y="2970479"/>
              <a:ext cx="57150" cy="73660"/>
            </a:xfrm>
            <a:custGeom>
              <a:avLst/>
              <a:gdLst/>
              <a:ahLst/>
              <a:cxnLst/>
              <a:rect l="l" t="t" r="r" b="b"/>
              <a:pathLst>
                <a:path w="57150" h="73660">
                  <a:moveTo>
                    <a:pt x="31013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31762" y="73355"/>
                  </a:lnTo>
                  <a:lnTo>
                    <a:pt x="35445" y="73126"/>
                  </a:lnTo>
                  <a:lnTo>
                    <a:pt x="41465" y="72174"/>
                  </a:lnTo>
                  <a:lnTo>
                    <a:pt x="43954" y="71424"/>
                  </a:lnTo>
                  <a:lnTo>
                    <a:pt x="45923" y="70408"/>
                  </a:lnTo>
                  <a:lnTo>
                    <a:pt x="49034" y="68859"/>
                  </a:lnTo>
                  <a:lnTo>
                    <a:pt x="51549" y="66687"/>
                  </a:lnTo>
                  <a:lnTo>
                    <a:pt x="55023" y="61569"/>
                  </a:lnTo>
                  <a:lnTo>
                    <a:pt x="15036" y="61569"/>
                  </a:lnTo>
                  <a:lnTo>
                    <a:pt x="15036" y="41148"/>
                  </a:lnTo>
                  <a:lnTo>
                    <a:pt x="52506" y="41148"/>
                  </a:lnTo>
                  <a:lnTo>
                    <a:pt x="50431" y="38430"/>
                  </a:lnTo>
                  <a:lnTo>
                    <a:pt x="46431" y="36131"/>
                  </a:lnTo>
                  <a:lnTo>
                    <a:pt x="41147" y="35051"/>
                  </a:lnTo>
                  <a:lnTo>
                    <a:pt x="45008" y="34036"/>
                  </a:lnTo>
                  <a:lnTo>
                    <a:pt x="48069" y="32080"/>
                  </a:lnTo>
                  <a:lnTo>
                    <a:pt x="49815" y="29870"/>
                  </a:lnTo>
                  <a:lnTo>
                    <a:pt x="15036" y="29870"/>
                  </a:lnTo>
                  <a:lnTo>
                    <a:pt x="15036" y="11277"/>
                  </a:lnTo>
                  <a:lnTo>
                    <a:pt x="52121" y="11277"/>
                  </a:lnTo>
                  <a:lnTo>
                    <a:pt x="50698" y="7962"/>
                  </a:lnTo>
                  <a:lnTo>
                    <a:pt x="34302" y="190"/>
                  </a:lnTo>
                  <a:lnTo>
                    <a:pt x="31013" y="0"/>
                  </a:lnTo>
                  <a:close/>
                </a:path>
                <a:path w="57150" h="73660">
                  <a:moveTo>
                    <a:pt x="52506" y="41148"/>
                  </a:moveTo>
                  <a:lnTo>
                    <a:pt x="29298" y="41148"/>
                  </a:lnTo>
                  <a:lnTo>
                    <a:pt x="33083" y="41630"/>
                  </a:lnTo>
                  <a:lnTo>
                    <a:pt x="39192" y="44056"/>
                  </a:lnTo>
                  <a:lnTo>
                    <a:pt x="41046" y="47117"/>
                  </a:lnTo>
                  <a:lnTo>
                    <a:pt x="41046" y="56121"/>
                  </a:lnTo>
                  <a:lnTo>
                    <a:pt x="39382" y="59004"/>
                  </a:lnTo>
                  <a:lnTo>
                    <a:pt x="34099" y="61163"/>
                  </a:lnTo>
                  <a:lnTo>
                    <a:pt x="30645" y="61569"/>
                  </a:lnTo>
                  <a:lnTo>
                    <a:pt x="55023" y="61569"/>
                  </a:lnTo>
                  <a:lnTo>
                    <a:pt x="55600" y="60718"/>
                  </a:lnTo>
                  <a:lnTo>
                    <a:pt x="56692" y="57137"/>
                  </a:lnTo>
                  <a:lnTo>
                    <a:pt x="56692" y="48806"/>
                  </a:lnTo>
                  <a:lnTo>
                    <a:pt x="55511" y="45085"/>
                  </a:lnTo>
                  <a:lnTo>
                    <a:pt x="52506" y="41148"/>
                  </a:lnTo>
                  <a:close/>
                </a:path>
                <a:path w="57150" h="73660">
                  <a:moveTo>
                    <a:pt x="52121" y="11277"/>
                  </a:moveTo>
                  <a:lnTo>
                    <a:pt x="29629" y="11277"/>
                  </a:lnTo>
                  <a:lnTo>
                    <a:pt x="32448" y="11645"/>
                  </a:lnTo>
                  <a:lnTo>
                    <a:pt x="34137" y="12395"/>
                  </a:lnTo>
                  <a:lnTo>
                    <a:pt x="37109" y="13754"/>
                  </a:lnTo>
                  <a:lnTo>
                    <a:pt x="38586" y="16395"/>
                  </a:lnTo>
                  <a:lnTo>
                    <a:pt x="38607" y="23672"/>
                  </a:lnTo>
                  <a:lnTo>
                    <a:pt x="37680" y="26060"/>
                  </a:lnTo>
                  <a:lnTo>
                    <a:pt x="33947" y="29108"/>
                  </a:lnTo>
                  <a:lnTo>
                    <a:pt x="30683" y="29870"/>
                  </a:lnTo>
                  <a:lnTo>
                    <a:pt x="49815" y="29870"/>
                  </a:lnTo>
                  <a:lnTo>
                    <a:pt x="52616" y="26327"/>
                  </a:lnTo>
                  <a:lnTo>
                    <a:pt x="53746" y="22961"/>
                  </a:lnTo>
                  <a:lnTo>
                    <a:pt x="53746" y="16395"/>
                  </a:lnTo>
                  <a:lnTo>
                    <a:pt x="53183" y="13754"/>
                  </a:lnTo>
                  <a:lnTo>
                    <a:pt x="52121" y="112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10031882" y="2435313"/>
            <a:ext cx="130810" cy="130810"/>
            <a:chOff x="4977282" y="2435313"/>
            <a:chExt cx="130810" cy="130810"/>
          </a:xfrm>
        </p:grpSpPr>
        <p:sp>
          <p:nvSpPr>
            <p:cNvPr id="69" name="object 69"/>
            <p:cNvSpPr/>
            <p:nvPr/>
          </p:nvSpPr>
          <p:spPr>
            <a:xfrm>
              <a:off x="4979568" y="2437599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4">
                  <a:moveTo>
                    <a:pt x="62877" y="0"/>
                  </a:moveTo>
                  <a:lnTo>
                    <a:pt x="38447" y="4956"/>
                  </a:lnTo>
                  <a:lnTo>
                    <a:pt x="18456" y="18457"/>
                  </a:lnTo>
                  <a:lnTo>
                    <a:pt x="4956" y="38453"/>
                  </a:lnTo>
                  <a:lnTo>
                    <a:pt x="0" y="62890"/>
                  </a:lnTo>
                  <a:lnTo>
                    <a:pt x="4956" y="87327"/>
                  </a:lnTo>
                  <a:lnTo>
                    <a:pt x="18456" y="107322"/>
                  </a:lnTo>
                  <a:lnTo>
                    <a:pt x="38447" y="120824"/>
                  </a:lnTo>
                  <a:lnTo>
                    <a:pt x="62877" y="125780"/>
                  </a:lnTo>
                  <a:lnTo>
                    <a:pt x="87322" y="120824"/>
                  </a:lnTo>
                  <a:lnTo>
                    <a:pt x="107321" y="107322"/>
                  </a:lnTo>
                  <a:lnTo>
                    <a:pt x="120824" y="87327"/>
                  </a:lnTo>
                  <a:lnTo>
                    <a:pt x="125780" y="62890"/>
                  </a:lnTo>
                  <a:lnTo>
                    <a:pt x="120824" y="38453"/>
                  </a:lnTo>
                  <a:lnTo>
                    <a:pt x="107321" y="18457"/>
                  </a:lnTo>
                  <a:lnTo>
                    <a:pt x="87322" y="4956"/>
                  </a:lnTo>
                  <a:lnTo>
                    <a:pt x="628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979568" y="2437599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4">
                  <a:moveTo>
                    <a:pt x="62877" y="0"/>
                  </a:moveTo>
                  <a:lnTo>
                    <a:pt x="87322" y="4956"/>
                  </a:lnTo>
                  <a:lnTo>
                    <a:pt x="107321" y="18457"/>
                  </a:lnTo>
                  <a:lnTo>
                    <a:pt x="120824" y="38453"/>
                  </a:lnTo>
                  <a:lnTo>
                    <a:pt x="125780" y="62890"/>
                  </a:lnTo>
                  <a:lnTo>
                    <a:pt x="120824" y="87327"/>
                  </a:lnTo>
                  <a:lnTo>
                    <a:pt x="107321" y="107322"/>
                  </a:lnTo>
                  <a:lnTo>
                    <a:pt x="87322" y="120824"/>
                  </a:lnTo>
                  <a:lnTo>
                    <a:pt x="62877" y="125780"/>
                  </a:lnTo>
                  <a:lnTo>
                    <a:pt x="38447" y="120824"/>
                  </a:lnTo>
                  <a:lnTo>
                    <a:pt x="18456" y="107322"/>
                  </a:lnTo>
                  <a:lnTo>
                    <a:pt x="4956" y="87327"/>
                  </a:lnTo>
                  <a:lnTo>
                    <a:pt x="0" y="62890"/>
                  </a:lnTo>
                  <a:lnTo>
                    <a:pt x="4956" y="38453"/>
                  </a:lnTo>
                  <a:lnTo>
                    <a:pt x="18456" y="18457"/>
                  </a:lnTo>
                  <a:lnTo>
                    <a:pt x="38447" y="4956"/>
                  </a:lnTo>
                  <a:lnTo>
                    <a:pt x="6287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15026" y="2462276"/>
              <a:ext cx="61594" cy="76835"/>
            </a:xfrm>
            <a:custGeom>
              <a:avLst/>
              <a:gdLst/>
              <a:ahLst/>
              <a:cxnLst/>
              <a:rect l="l" t="t" r="r" b="b"/>
              <a:pathLst>
                <a:path w="61595" h="76835">
                  <a:moveTo>
                    <a:pt x="41681" y="0"/>
                  </a:moveTo>
                  <a:lnTo>
                    <a:pt x="33629" y="0"/>
                  </a:lnTo>
                  <a:lnTo>
                    <a:pt x="26302" y="671"/>
                  </a:lnTo>
                  <a:lnTo>
                    <a:pt x="567" y="30776"/>
                  </a:lnTo>
                  <a:lnTo>
                    <a:pt x="0" y="39230"/>
                  </a:lnTo>
                  <a:lnTo>
                    <a:pt x="457" y="46690"/>
                  </a:lnTo>
                  <a:lnTo>
                    <a:pt x="25336" y="75686"/>
                  </a:lnTo>
                  <a:lnTo>
                    <a:pt x="33527" y="76415"/>
                  </a:lnTo>
                  <a:lnTo>
                    <a:pt x="41859" y="76415"/>
                  </a:lnTo>
                  <a:lnTo>
                    <a:pt x="48590" y="74117"/>
                  </a:lnTo>
                  <a:lnTo>
                    <a:pt x="58889" y="64897"/>
                  </a:lnTo>
                  <a:lnTo>
                    <a:pt x="61467" y="58661"/>
                  </a:lnTo>
                  <a:lnTo>
                    <a:pt x="61467" y="50812"/>
                  </a:lnTo>
                  <a:lnTo>
                    <a:pt x="45008" y="50812"/>
                  </a:lnTo>
                  <a:lnTo>
                    <a:pt x="45008" y="55486"/>
                  </a:lnTo>
                  <a:lnTo>
                    <a:pt x="43624" y="59105"/>
                  </a:lnTo>
                  <a:lnTo>
                    <a:pt x="38404" y="63919"/>
                  </a:lnTo>
                  <a:lnTo>
                    <a:pt x="35382" y="65036"/>
                  </a:lnTo>
                  <a:lnTo>
                    <a:pt x="26657" y="65036"/>
                  </a:lnTo>
                  <a:lnTo>
                    <a:pt x="22809" y="62750"/>
                  </a:lnTo>
                  <a:lnTo>
                    <a:pt x="17729" y="53606"/>
                  </a:lnTo>
                  <a:lnTo>
                    <a:pt x="16459" y="47320"/>
                  </a:lnTo>
                  <a:lnTo>
                    <a:pt x="16459" y="31000"/>
                  </a:lnTo>
                  <a:lnTo>
                    <a:pt x="17830" y="24256"/>
                  </a:lnTo>
                  <a:lnTo>
                    <a:pt x="23317" y="13957"/>
                  </a:lnTo>
                  <a:lnTo>
                    <a:pt x="27457" y="11379"/>
                  </a:lnTo>
                  <a:lnTo>
                    <a:pt x="36614" y="11379"/>
                  </a:lnTo>
                  <a:lnTo>
                    <a:pt x="39420" y="12573"/>
                  </a:lnTo>
                  <a:lnTo>
                    <a:pt x="43281" y="17043"/>
                  </a:lnTo>
                  <a:lnTo>
                    <a:pt x="44424" y="20294"/>
                  </a:lnTo>
                  <a:lnTo>
                    <a:pt x="44907" y="24688"/>
                  </a:lnTo>
                  <a:lnTo>
                    <a:pt x="60655" y="24688"/>
                  </a:lnTo>
                  <a:lnTo>
                    <a:pt x="60655" y="17246"/>
                  </a:lnTo>
                  <a:lnTo>
                    <a:pt x="58165" y="11264"/>
                  </a:lnTo>
                  <a:lnTo>
                    <a:pt x="48209" y="2260"/>
                  </a:lnTo>
                  <a:lnTo>
                    <a:pt x="41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10515384" y="3331476"/>
            <a:ext cx="130810" cy="130810"/>
            <a:chOff x="5460784" y="3331476"/>
            <a:chExt cx="130810" cy="130810"/>
          </a:xfrm>
        </p:grpSpPr>
        <p:sp>
          <p:nvSpPr>
            <p:cNvPr id="73" name="object 73"/>
            <p:cNvSpPr/>
            <p:nvPr/>
          </p:nvSpPr>
          <p:spPr>
            <a:xfrm>
              <a:off x="5463070" y="3333762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4">
                  <a:moveTo>
                    <a:pt x="62890" y="0"/>
                  </a:moveTo>
                  <a:lnTo>
                    <a:pt x="38447" y="4956"/>
                  </a:lnTo>
                  <a:lnTo>
                    <a:pt x="18453" y="18456"/>
                  </a:lnTo>
                  <a:lnTo>
                    <a:pt x="4954" y="38447"/>
                  </a:lnTo>
                  <a:lnTo>
                    <a:pt x="0" y="62877"/>
                  </a:lnTo>
                  <a:lnTo>
                    <a:pt x="4954" y="87313"/>
                  </a:lnTo>
                  <a:lnTo>
                    <a:pt x="18453" y="107303"/>
                  </a:lnTo>
                  <a:lnTo>
                    <a:pt x="38447" y="120801"/>
                  </a:lnTo>
                  <a:lnTo>
                    <a:pt x="62890" y="125755"/>
                  </a:lnTo>
                  <a:lnTo>
                    <a:pt x="87320" y="120801"/>
                  </a:lnTo>
                  <a:lnTo>
                    <a:pt x="107311" y="107303"/>
                  </a:lnTo>
                  <a:lnTo>
                    <a:pt x="120811" y="87313"/>
                  </a:lnTo>
                  <a:lnTo>
                    <a:pt x="125768" y="62877"/>
                  </a:lnTo>
                  <a:lnTo>
                    <a:pt x="120811" y="38447"/>
                  </a:lnTo>
                  <a:lnTo>
                    <a:pt x="107311" y="18456"/>
                  </a:lnTo>
                  <a:lnTo>
                    <a:pt x="87320" y="4956"/>
                  </a:lnTo>
                  <a:lnTo>
                    <a:pt x="628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463070" y="3333762"/>
              <a:ext cx="126364" cy="126364"/>
            </a:xfrm>
            <a:custGeom>
              <a:avLst/>
              <a:gdLst/>
              <a:ahLst/>
              <a:cxnLst/>
              <a:rect l="l" t="t" r="r" b="b"/>
              <a:pathLst>
                <a:path w="126364" h="126364">
                  <a:moveTo>
                    <a:pt x="62890" y="0"/>
                  </a:moveTo>
                  <a:lnTo>
                    <a:pt x="87320" y="4956"/>
                  </a:lnTo>
                  <a:lnTo>
                    <a:pt x="107311" y="18456"/>
                  </a:lnTo>
                  <a:lnTo>
                    <a:pt x="120811" y="38447"/>
                  </a:lnTo>
                  <a:lnTo>
                    <a:pt x="125768" y="62877"/>
                  </a:lnTo>
                  <a:lnTo>
                    <a:pt x="120811" y="87313"/>
                  </a:lnTo>
                  <a:lnTo>
                    <a:pt x="107311" y="107303"/>
                  </a:lnTo>
                  <a:lnTo>
                    <a:pt x="87320" y="120801"/>
                  </a:lnTo>
                  <a:lnTo>
                    <a:pt x="62890" y="125755"/>
                  </a:lnTo>
                  <a:lnTo>
                    <a:pt x="38447" y="120801"/>
                  </a:lnTo>
                  <a:lnTo>
                    <a:pt x="18453" y="107303"/>
                  </a:lnTo>
                  <a:lnTo>
                    <a:pt x="4954" y="87313"/>
                  </a:lnTo>
                  <a:lnTo>
                    <a:pt x="0" y="62877"/>
                  </a:lnTo>
                  <a:lnTo>
                    <a:pt x="4954" y="38447"/>
                  </a:lnTo>
                  <a:lnTo>
                    <a:pt x="18453" y="18456"/>
                  </a:lnTo>
                  <a:lnTo>
                    <a:pt x="38447" y="4956"/>
                  </a:lnTo>
                  <a:lnTo>
                    <a:pt x="6289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01068" y="3359962"/>
              <a:ext cx="62230" cy="73660"/>
            </a:xfrm>
            <a:custGeom>
              <a:avLst/>
              <a:gdLst/>
              <a:ahLst/>
              <a:cxnLst/>
              <a:rect l="l" t="t" r="r" b="b"/>
              <a:pathLst>
                <a:path w="62229" h="73660">
                  <a:moveTo>
                    <a:pt x="23164" y="0"/>
                  </a:moveTo>
                  <a:lnTo>
                    <a:pt x="0" y="0"/>
                  </a:lnTo>
                  <a:lnTo>
                    <a:pt x="0" y="73367"/>
                  </a:lnTo>
                  <a:lnTo>
                    <a:pt x="26822" y="73367"/>
                  </a:lnTo>
                  <a:lnTo>
                    <a:pt x="34430" y="72777"/>
                  </a:lnTo>
                  <a:lnTo>
                    <a:pt x="41198" y="71005"/>
                  </a:lnTo>
                  <a:lnTo>
                    <a:pt x="47128" y="68052"/>
                  </a:lnTo>
                  <a:lnTo>
                    <a:pt x="52222" y="63919"/>
                  </a:lnTo>
                  <a:lnTo>
                    <a:pt x="54380" y="61163"/>
                  </a:lnTo>
                  <a:lnTo>
                    <a:pt x="15735" y="61163"/>
                  </a:lnTo>
                  <a:lnTo>
                    <a:pt x="15735" y="12192"/>
                  </a:lnTo>
                  <a:lnTo>
                    <a:pt x="54850" y="12192"/>
                  </a:lnTo>
                  <a:lnTo>
                    <a:pt x="51714" y="8623"/>
                  </a:lnTo>
                  <a:lnTo>
                    <a:pt x="46265" y="4848"/>
                  </a:lnTo>
                  <a:lnTo>
                    <a:pt x="39692" y="2154"/>
                  </a:lnTo>
                  <a:lnTo>
                    <a:pt x="31992" y="538"/>
                  </a:lnTo>
                  <a:lnTo>
                    <a:pt x="23164" y="0"/>
                  </a:lnTo>
                  <a:close/>
                </a:path>
                <a:path w="62229" h="73660">
                  <a:moveTo>
                    <a:pt x="54850" y="12192"/>
                  </a:moveTo>
                  <a:lnTo>
                    <a:pt x="30975" y="12192"/>
                  </a:lnTo>
                  <a:lnTo>
                    <a:pt x="36741" y="14135"/>
                  </a:lnTo>
                  <a:lnTo>
                    <a:pt x="43916" y="21920"/>
                  </a:lnTo>
                  <a:lnTo>
                    <a:pt x="45586" y="27404"/>
                  </a:lnTo>
                  <a:lnTo>
                    <a:pt x="45707" y="40132"/>
                  </a:lnTo>
                  <a:lnTo>
                    <a:pt x="45110" y="44170"/>
                  </a:lnTo>
                  <a:lnTo>
                    <a:pt x="42760" y="51435"/>
                  </a:lnTo>
                  <a:lnTo>
                    <a:pt x="41186" y="54216"/>
                  </a:lnTo>
                  <a:lnTo>
                    <a:pt x="39217" y="56172"/>
                  </a:lnTo>
                  <a:lnTo>
                    <a:pt x="37249" y="58166"/>
                  </a:lnTo>
                  <a:lnTo>
                    <a:pt x="34963" y="59474"/>
                  </a:lnTo>
                  <a:lnTo>
                    <a:pt x="29743" y="60820"/>
                  </a:lnTo>
                  <a:lnTo>
                    <a:pt x="26314" y="61163"/>
                  </a:lnTo>
                  <a:lnTo>
                    <a:pt x="54380" y="61163"/>
                  </a:lnTo>
                  <a:lnTo>
                    <a:pt x="56489" y="58470"/>
                  </a:lnTo>
                  <a:lnTo>
                    <a:pt x="59537" y="51995"/>
                  </a:lnTo>
                  <a:lnTo>
                    <a:pt x="61366" y="44493"/>
                  </a:lnTo>
                  <a:lnTo>
                    <a:pt x="61976" y="35966"/>
                  </a:lnTo>
                  <a:lnTo>
                    <a:pt x="61333" y="27404"/>
                  </a:lnTo>
                  <a:lnTo>
                    <a:pt x="59407" y="19989"/>
                  </a:lnTo>
                  <a:lnTo>
                    <a:pt x="56200" y="13727"/>
                  </a:lnTo>
                  <a:lnTo>
                    <a:pt x="54850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8938184" y="3062085"/>
            <a:ext cx="154305" cy="129539"/>
            <a:chOff x="3883583" y="3062084"/>
            <a:chExt cx="154305" cy="129539"/>
          </a:xfrm>
        </p:grpSpPr>
        <p:sp>
          <p:nvSpPr>
            <p:cNvPr id="77" name="object 77"/>
            <p:cNvSpPr/>
            <p:nvPr/>
          </p:nvSpPr>
          <p:spPr>
            <a:xfrm>
              <a:off x="3892219" y="3072472"/>
              <a:ext cx="140970" cy="114300"/>
            </a:xfrm>
            <a:custGeom>
              <a:avLst/>
              <a:gdLst/>
              <a:ahLst/>
              <a:cxnLst/>
              <a:rect l="l" t="t" r="r" b="b"/>
              <a:pathLst>
                <a:path w="140970" h="114300">
                  <a:moveTo>
                    <a:pt x="0" y="0"/>
                  </a:moveTo>
                  <a:lnTo>
                    <a:pt x="140881" y="11414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889984" y="3068485"/>
              <a:ext cx="60325" cy="57785"/>
            </a:xfrm>
            <a:custGeom>
              <a:avLst/>
              <a:gdLst/>
              <a:ahLst/>
              <a:cxnLst/>
              <a:rect l="l" t="t" r="r" b="b"/>
              <a:pathLst>
                <a:path w="60325" h="57785">
                  <a:moveTo>
                    <a:pt x="59880" y="6362"/>
                  </a:moveTo>
                  <a:lnTo>
                    <a:pt x="0" y="0"/>
                  </a:lnTo>
                  <a:lnTo>
                    <a:pt x="18618" y="57264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9804997" y="2289899"/>
            <a:ext cx="240029" cy="170815"/>
            <a:chOff x="4750396" y="2289898"/>
            <a:chExt cx="240029" cy="170815"/>
          </a:xfrm>
        </p:grpSpPr>
        <p:sp>
          <p:nvSpPr>
            <p:cNvPr id="80" name="object 80"/>
            <p:cNvSpPr/>
            <p:nvPr/>
          </p:nvSpPr>
          <p:spPr>
            <a:xfrm>
              <a:off x="4754968" y="2294470"/>
              <a:ext cx="220979" cy="154305"/>
            </a:xfrm>
            <a:custGeom>
              <a:avLst/>
              <a:gdLst/>
              <a:ahLst/>
              <a:cxnLst/>
              <a:rect l="l" t="t" r="r" b="b"/>
              <a:pathLst>
                <a:path w="220979" h="154305">
                  <a:moveTo>
                    <a:pt x="220433" y="15380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23383" y="2398179"/>
              <a:ext cx="60325" cy="55880"/>
            </a:xfrm>
            <a:custGeom>
              <a:avLst/>
              <a:gdLst/>
              <a:ahLst/>
              <a:cxnLst/>
              <a:rect l="l" t="t" r="r" b="b"/>
              <a:pathLst>
                <a:path w="60325" h="55880">
                  <a:moveTo>
                    <a:pt x="0" y="53733"/>
                  </a:moveTo>
                  <a:lnTo>
                    <a:pt x="60172" y="55778"/>
                  </a:lnTo>
                  <a:lnTo>
                    <a:pt x="37503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8378914" y="7261493"/>
            <a:ext cx="2253615" cy="1738630"/>
          </a:xfrm>
          <a:custGeom>
            <a:avLst/>
            <a:gdLst/>
            <a:ahLst/>
            <a:cxnLst/>
            <a:rect l="l" t="t" r="r" b="b"/>
            <a:pathLst>
              <a:path w="2253615" h="1738629">
                <a:moveTo>
                  <a:pt x="0" y="426908"/>
                </a:moveTo>
                <a:lnTo>
                  <a:pt x="66121" y="448757"/>
                </a:lnTo>
                <a:lnTo>
                  <a:pt x="131388" y="466013"/>
                </a:lnTo>
                <a:lnTo>
                  <a:pt x="195604" y="479007"/>
                </a:lnTo>
                <a:lnTo>
                  <a:pt x="258577" y="488071"/>
                </a:lnTo>
                <a:lnTo>
                  <a:pt x="320111" y="493535"/>
                </a:lnTo>
                <a:lnTo>
                  <a:pt x="380013" y="495731"/>
                </a:lnTo>
                <a:lnTo>
                  <a:pt x="438088" y="494990"/>
                </a:lnTo>
                <a:lnTo>
                  <a:pt x="494141" y="491642"/>
                </a:lnTo>
                <a:lnTo>
                  <a:pt x="547978" y="486020"/>
                </a:lnTo>
                <a:lnTo>
                  <a:pt x="599405" y="478455"/>
                </a:lnTo>
                <a:lnTo>
                  <a:pt x="648227" y="469277"/>
                </a:lnTo>
                <a:lnTo>
                  <a:pt x="694250" y="458817"/>
                </a:lnTo>
                <a:lnTo>
                  <a:pt x="737280" y="447408"/>
                </a:lnTo>
                <a:lnTo>
                  <a:pt x="777122" y="435379"/>
                </a:lnTo>
                <a:lnTo>
                  <a:pt x="813583" y="423063"/>
                </a:lnTo>
                <a:lnTo>
                  <a:pt x="875579" y="398892"/>
                </a:lnTo>
                <a:lnTo>
                  <a:pt x="921715" y="377544"/>
                </a:lnTo>
                <a:lnTo>
                  <a:pt x="972088" y="349011"/>
                </a:lnTo>
                <a:lnTo>
                  <a:pt x="1018022" y="319112"/>
                </a:lnTo>
                <a:lnTo>
                  <a:pt x="1060453" y="288495"/>
                </a:lnTo>
                <a:lnTo>
                  <a:pt x="1100316" y="257807"/>
                </a:lnTo>
                <a:lnTo>
                  <a:pt x="1138547" y="227695"/>
                </a:lnTo>
                <a:lnTo>
                  <a:pt x="1176081" y="198807"/>
                </a:lnTo>
                <a:lnTo>
                  <a:pt x="1213853" y="171791"/>
                </a:lnTo>
                <a:lnTo>
                  <a:pt x="1265819" y="137892"/>
                </a:lnTo>
                <a:lnTo>
                  <a:pt x="1316126" y="107557"/>
                </a:lnTo>
                <a:lnTo>
                  <a:pt x="1364814" y="80846"/>
                </a:lnTo>
                <a:lnTo>
                  <a:pt x="1411927" y="57818"/>
                </a:lnTo>
                <a:lnTo>
                  <a:pt x="1457507" y="38533"/>
                </a:lnTo>
                <a:lnTo>
                  <a:pt x="1501596" y="23049"/>
                </a:lnTo>
                <a:lnTo>
                  <a:pt x="1544237" y="11426"/>
                </a:lnTo>
                <a:lnTo>
                  <a:pt x="1585472" y="3723"/>
                </a:lnTo>
                <a:lnTo>
                  <a:pt x="1625344" y="0"/>
                </a:lnTo>
                <a:lnTo>
                  <a:pt x="1663895" y="315"/>
                </a:lnTo>
                <a:lnTo>
                  <a:pt x="1737204" y="13299"/>
                </a:lnTo>
                <a:lnTo>
                  <a:pt x="1805738" y="43149"/>
                </a:lnTo>
                <a:lnTo>
                  <a:pt x="1838321" y="64547"/>
                </a:lnTo>
                <a:lnTo>
                  <a:pt x="1869837" y="90339"/>
                </a:lnTo>
                <a:lnTo>
                  <a:pt x="1900330" y="120585"/>
                </a:lnTo>
                <a:lnTo>
                  <a:pt x="1929841" y="155344"/>
                </a:lnTo>
                <a:lnTo>
                  <a:pt x="1968768" y="209393"/>
                </a:lnTo>
                <a:lnTo>
                  <a:pt x="2003890" y="266539"/>
                </a:lnTo>
                <a:lnTo>
                  <a:pt x="2035388" y="325891"/>
                </a:lnTo>
                <a:lnTo>
                  <a:pt x="2063441" y="386559"/>
                </a:lnTo>
                <a:lnTo>
                  <a:pt x="2088231" y="447653"/>
                </a:lnTo>
                <a:lnTo>
                  <a:pt x="2109940" y="508284"/>
                </a:lnTo>
                <a:lnTo>
                  <a:pt x="2128746" y="567561"/>
                </a:lnTo>
                <a:lnTo>
                  <a:pt x="2144833" y="624593"/>
                </a:lnTo>
                <a:lnTo>
                  <a:pt x="2158379" y="678492"/>
                </a:lnTo>
                <a:lnTo>
                  <a:pt x="2169567" y="728367"/>
                </a:lnTo>
                <a:lnTo>
                  <a:pt x="2178577" y="773327"/>
                </a:lnTo>
                <a:lnTo>
                  <a:pt x="2185591" y="812484"/>
                </a:lnTo>
                <a:lnTo>
                  <a:pt x="2194349" y="869823"/>
                </a:lnTo>
                <a:lnTo>
                  <a:pt x="2248039" y="1456980"/>
                </a:lnTo>
                <a:lnTo>
                  <a:pt x="2253551" y="173815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172462" y="6777533"/>
            <a:ext cx="159308" cy="7284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172463" y="6995807"/>
            <a:ext cx="158699" cy="72834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170443" y="7214082"/>
            <a:ext cx="161328" cy="72834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188821" y="7432853"/>
            <a:ext cx="142341" cy="72339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8184261" y="7650620"/>
            <a:ext cx="147955" cy="73025"/>
            <a:chOff x="3129660" y="7650619"/>
            <a:chExt cx="147955" cy="73025"/>
          </a:xfrm>
        </p:grpSpPr>
        <p:sp>
          <p:nvSpPr>
            <p:cNvPr id="88" name="object 88"/>
            <p:cNvSpPr/>
            <p:nvPr/>
          </p:nvSpPr>
          <p:spPr>
            <a:xfrm>
              <a:off x="3129660" y="765112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4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74758" y="7650619"/>
              <a:ext cx="102412" cy="72847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8184260" y="7868882"/>
            <a:ext cx="147320" cy="73025"/>
            <a:chOff x="3129660" y="7868881"/>
            <a:chExt cx="147320" cy="73025"/>
          </a:xfrm>
        </p:grpSpPr>
        <p:sp>
          <p:nvSpPr>
            <p:cNvPr id="91" name="object 91"/>
            <p:cNvSpPr/>
            <p:nvPr/>
          </p:nvSpPr>
          <p:spPr>
            <a:xfrm>
              <a:off x="3129660" y="786940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91"/>
                  </a:lnTo>
                  <a:lnTo>
                    <a:pt x="15836" y="7226"/>
                  </a:lnTo>
                  <a:lnTo>
                    <a:pt x="15836" y="71310"/>
                  </a:lnTo>
                  <a:lnTo>
                    <a:pt x="22542" y="7131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74352" y="7868881"/>
              <a:ext cx="102209" cy="72847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8184769" y="8087170"/>
            <a:ext cx="147320" cy="73025"/>
            <a:chOff x="3130169" y="8087169"/>
            <a:chExt cx="147320" cy="73025"/>
          </a:xfrm>
        </p:grpSpPr>
        <p:sp>
          <p:nvSpPr>
            <p:cNvPr id="94" name="object 94"/>
            <p:cNvSpPr/>
            <p:nvPr/>
          </p:nvSpPr>
          <p:spPr>
            <a:xfrm>
              <a:off x="3130169" y="808766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4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35"/>
                  </a:lnTo>
                  <a:lnTo>
                    <a:pt x="22542" y="71335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72320" y="8087169"/>
              <a:ext cx="104851" cy="72847"/>
            </a:xfrm>
            <a:prstGeom prst="rect">
              <a:avLst/>
            </a:prstGeom>
          </p:spPr>
        </p:pic>
      </p:grpSp>
      <p:pic>
        <p:nvPicPr>
          <p:cNvPr id="96" name="object 9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227835" y="8306955"/>
            <a:ext cx="103327" cy="71310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229358" y="8523707"/>
            <a:ext cx="102412" cy="72847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228953" y="8741981"/>
            <a:ext cx="102209" cy="72834"/>
          </a:xfrm>
          <a:prstGeom prst="rect">
            <a:avLst/>
          </a:prstGeom>
        </p:spPr>
      </p:pic>
      <p:sp>
        <p:nvSpPr>
          <p:cNvPr id="99" name="object 99"/>
          <p:cNvSpPr/>
          <p:nvPr/>
        </p:nvSpPr>
        <p:spPr>
          <a:xfrm>
            <a:off x="8285442" y="8960244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50" y="0"/>
                </a:lnTo>
                <a:lnTo>
                  <a:pt x="6870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87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62" y="67170"/>
                </a:lnTo>
                <a:lnTo>
                  <a:pt x="12052" y="63195"/>
                </a:lnTo>
                <a:lnTo>
                  <a:pt x="7645" y="50330"/>
                </a:lnTo>
                <a:lnTo>
                  <a:pt x="6915" y="44877"/>
                </a:lnTo>
                <a:lnTo>
                  <a:pt x="6994" y="27673"/>
                </a:lnTo>
                <a:lnTo>
                  <a:pt x="7683" y="22720"/>
                </a:lnTo>
                <a:lnTo>
                  <a:pt x="12153" y="9639"/>
                </a:lnTo>
                <a:lnTo>
                  <a:pt x="16725" y="5702"/>
                </a:lnTo>
                <a:lnTo>
                  <a:pt x="38015" y="5702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15" y="5702"/>
                </a:moveTo>
                <a:lnTo>
                  <a:pt x="29667" y="5702"/>
                </a:lnTo>
                <a:lnTo>
                  <a:pt x="34277" y="9639"/>
                </a:lnTo>
                <a:lnTo>
                  <a:pt x="38671" y="22517"/>
                </a:lnTo>
                <a:lnTo>
                  <a:pt x="39422" y="28073"/>
                </a:lnTo>
                <a:lnTo>
                  <a:pt x="39502" y="44069"/>
                </a:lnTo>
                <a:lnTo>
                  <a:pt x="38633" y="50228"/>
                </a:lnTo>
                <a:lnTo>
                  <a:pt x="36880" y="55384"/>
                </a:lnTo>
                <a:lnTo>
                  <a:pt x="34162" y="63220"/>
                </a:lnTo>
                <a:lnTo>
                  <a:pt x="29590" y="67170"/>
                </a:lnTo>
                <a:lnTo>
                  <a:pt x="39736" y="67170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35" y="9296"/>
                </a:lnTo>
                <a:lnTo>
                  <a:pt x="38015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0" name="object 10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060027" y="9274989"/>
            <a:ext cx="1011402" cy="94081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8354721" y="9076868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65"/>
                </a:lnTo>
                <a:lnTo>
                  <a:pt x="3149" y="14833"/>
                </a:lnTo>
                <a:lnTo>
                  <a:pt x="1054" y="20472"/>
                </a:lnTo>
                <a:lnTo>
                  <a:pt x="0" y="27686"/>
                </a:lnTo>
                <a:lnTo>
                  <a:pt x="0" y="36487"/>
                </a:lnTo>
                <a:lnTo>
                  <a:pt x="15722" y="72859"/>
                </a:lnTo>
                <a:lnTo>
                  <a:pt x="32791" y="72859"/>
                </a:lnTo>
                <a:lnTo>
                  <a:pt x="39458" y="67919"/>
                </a:lnTo>
                <a:lnTo>
                  <a:pt x="39741" y="67170"/>
                </a:lnTo>
                <a:lnTo>
                  <a:pt x="16675" y="67170"/>
                </a:lnTo>
                <a:lnTo>
                  <a:pt x="12065" y="63207"/>
                </a:lnTo>
                <a:lnTo>
                  <a:pt x="7658" y="50330"/>
                </a:lnTo>
                <a:lnTo>
                  <a:pt x="6930" y="44884"/>
                </a:lnTo>
                <a:lnTo>
                  <a:pt x="7005" y="27686"/>
                </a:lnTo>
                <a:lnTo>
                  <a:pt x="7696" y="22720"/>
                </a:lnTo>
                <a:lnTo>
                  <a:pt x="12166" y="9652"/>
                </a:lnTo>
                <a:lnTo>
                  <a:pt x="16738" y="5689"/>
                </a:lnTo>
                <a:lnTo>
                  <a:pt x="38016" y="5689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16" y="5689"/>
                </a:moveTo>
                <a:lnTo>
                  <a:pt x="29679" y="5689"/>
                </a:lnTo>
                <a:lnTo>
                  <a:pt x="34277" y="9652"/>
                </a:lnTo>
                <a:lnTo>
                  <a:pt x="38684" y="22529"/>
                </a:lnTo>
                <a:lnTo>
                  <a:pt x="39422" y="28081"/>
                </a:lnTo>
                <a:lnTo>
                  <a:pt x="39504" y="44056"/>
                </a:lnTo>
                <a:lnTo>
                  <a:pt x="38646" y="50228"/>
                </a:lnTo>
                <a:lnTo>
                  <a:pt x="36893" y="55372"/>
                </a:lnTo>
                <a:lnTo>
                  <a:pt x="34175" y="63233"/>
                </a:lnTo>
                <a:lnTo>
                  <a:pt x="29603" y="67170"/>
                </a:lnTo>
                <a:lnTo>
                  <a:pt x="39741" y="67170"/>
                </a:lnTo>
                <a:lnTo>
                  <a:pt x="45288" y="52463"/>
                </a:lnTo>
                <a:lnTo>
                  <a:pt x="46329" y="45300"/>
                </a:lnTo>
                <a:lnTo>
                  <a:pt x="46329" y="36487"/>
                </a:lnTo>
                <a:lnTo>
                  <a:pt x="40347" y="9309"/>
                </a:lnTo>
                <a:lnTo>
                  <a:pt x="38016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570836" y="9076868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20"/>
                </a:moveTo>
                <a:lnTo>
                  <a:pt x="16243" y="520"/>
                </a:lnTo>
                <a:lnTo>
                  <a:pt x="10833" y="5308"/>
                </a:lnTo>
                <a:lnTo>
                  <a:pt x="6692" y="8318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43"/>
                </a:lnTo>
                <a:lnTo>
                  <a:pt x="22542" y="71843"/>
                </a:lnTo>
                <a:lnTo>
                  <a:pt x="22542" y="520"/>
                </a:lnTo>
                <a:close/>
              </a:path>
              <a:path w="88900" h="73025">
                <a:moveTo>
                  <a:pt x="88480" y="36487"/>
                </a:moveTo>
                <a:lnTo>
                  <a:pt x="81648" y="8013"/>
                </a:lnTo>
                <a:lnTo>
                  <a:pt x="81648" y="44056"/>
                </a:lnTo>
                <a:lnTo>
                  <a:pt x="80797" y="50228"/>
                </a:lnTo>
                <a:lnTo>
                  <a:pt x="76327" y="63233"/>
                </a:lnTo>
                <a:lnTo>
                  <a:pt x="71755" y="67170"/>
                </a:lnTo>
                <a:lnTo>
                  <a:pt x="58813" y="67170"/>
                </a:lnTo>
                <a:lnTo>
                  <a:pt x="54216" y="63207"/>
                </a:lnTo>
                <a:lnTo>
                  <a:pt x="49809" y="50330"/>
                </a:lnTo>
                <a:lnTo>
                  <a:pt x="49060" y="44894"/>
                </a:lnTo>
                <a:lnTo>
                  <a:pt x="49136" y="27686"/>
                </a:lnTo>
                <a:lnTo>
                  <a:pt x="49847" y="22720"/>
                </a:lnTo>
                <a:lnTo>
                  <a:pt x="54305" y="9652"/>
                </a:lnTo>
                <a:lnTo>
                  <a:pt x="58889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35" y="22529"/>
                </a:lnTo>
                <a:lnTo>
                  <a:pt x="81572" y="28092"/>
                </a:lnTo>
                <a:lnTo>
                  <a:pt x="81648" y="44056"/>
                </a:lnTo>
                <a:lnTo>
                  <a:pt x="81648" y="8013"/>
                </a:lnTo>
                <a:lnTo>
                  <a:pt x="80149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65"/>
                </a:lnTo>
                <a:lnTo>
                  <a:pt x="45300" y="14833"/>
                </a:lnTo>
                <a:lnTo>
                  <a:pt x="43205" y="20472"/>
                </a:lnTo>
                <a:lnTo>
                  <a:pt x="42151" y="27686"/>
                </a:lnTo>
                <a:lnTo>
                  <a:pt x="42151" y="36487"/>
                </a:lnTo>
                <a:lnTo>
                  <a:pt x="57873" y="72859"/>
                </a:lnTo>
                <a:lnTo>
                  <a:pt x="74930" y="72859"/>
                </a:lnTo>
                <a:lnTo>
                  <a:pt x="81610" y="67919"/>
                </a:lnTo>
                <a:lnTo>
                  <a:pt x="81889" y="67170"/>
                </a:lnTo>
                <a:lnTo>
                  <a:pt x="87439" y="52463"/>
                </a:lnTo>
                <a:lnTo>
                  <a:pt x="88480" y="45300"/>
                </a:lnTo>
                <a:lnTo>
                  <a:pt x="88480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" name="object 10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8788158" y="9076868"/>
            <a:ext cx="102806" cy="72859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012173" y="9076868"/>
            <a:ext cx="104648" cy="72859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234285" y="9076868"/>
            <a:ext cx="105651" cy="72859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9478936" y="9076868"/>
            <a:ext cx="102400" cy="72859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686087" y="9076868"/>
            <a:ext cx="102819" cy="72859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926370" y="9076868"/>
            <a:ext cx="103936" cy="72859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0151617" y="9076868"/>
            <a:ext cx="103632" cy="72859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0366604" y="9076868"/>
            <a:ext cx="104457" cy="72859"/>
          </a:xfrm>
          <a:prstGeom prst="rect">
            <a:avLst/>
          </a:prstGeom>
        </p:spPr>
      </p:pic>
      <p:grpSp>
        <p:nvGrpSpPr>
          <p:cNvPr id="111" name="object 111"/>
          <p:cNvGrpSpPr/>
          <p:nvPr/>
        </p:nvGrpSpPr>
        <p:grpSpPr>
          <a:xfrm>
            <a:off x="10577944" y="9076868"/>
            <a:ext cx="147320" cy="73025"/>
            <a:chOff x="5523344" y="9076867"/>
            <a:chExt cx="147320" cy="73025"/>
          </a:xfrm>
        </p:grpSpPr>
        <p:sp>
          <p:nvSpPr>
            <p:cNvPr id="112" name="object 112"/>
            <p:cNvSpPr/>
            <p:nvPr/>
          </p:nvSpPr>
          <p:spPr>
            <a:xfrm>
              <a:off x="5523344" y="9077388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692" y="7797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49" y="7200"/>
                  </a:lnTo>
                  <a:lnTo>
                    <a:pt x="15849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565508" y="9076867"/>
              <a:ext cx="104851" cy="72859"/>
            </a:xfrm>
            <a:prstGeom prst="rect">
              <a:avLst/>
            </a:prstGeom>
          </p:spPr>
        </p:pic>
      </p:grpSp>
      <p:pic>
        <p:nvPicPr>
          <p:cNvPr id="114" name="object 114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7970521" y="7997051"/>
            <a:ext cx="76911" cy="85547"/>
          </a:xfrm>
          <a:prstGeom prst="rect">
            <a:avLst/>
          </a:prstGeom>
        </p:spPr>
      </p:pic>
      <p:grpSp>
        <p:nvGrpSpPr>
          <p:cNvPr id="115" name="object 115"/>
          <p:cNvGrpSpPr/>
          <p:nvPr/>
        </p:nvGrpSpPr>
        <p:grpSpPr>
          <a:xfrm>
            <a:off x="7971027" y="7247661"/>
            <a:ext cx="92710" cy="703580"/>
            <a:chOff x="2916427" y="7247661"/>
            <a:chExt cx="92710" cy="703580"/>
          </a:xfrm>
        </p:grpSpPr>
        <p:pic>
          <p:nvPicPr>
            <p:cNvPr id="116" name="object 11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916427" y="7567688"/>
              <a:ext cx="74485" cy="38322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916440" y="7247661"/>
              <a:ext cx="92671" cy="296976"/>
            </a:xfrm>
            <a:prstGeom prst="rect">
              <a:avLst/>
            </a:prstGeom>
          </p:spPr>
        </p:pic>
      </p:grpSp>
      <p:grpSp>
        <p:nvGrpSpPr>
          <p:cNvPr id="118" name="object 118"/>
          <p:cNvGrpSpPr/>
          <p:nvPr/>
        </p:nvGrpSpPr>
        <p:grpSpPr>
          <a:xfrm>
            <a:off x="8384426" y="7280796"/>
            <a:ext cx="2139315" cy="1653539"/>
            <a:chOff x="3329825" y="7280795"/>
            <a:chExt cx="2139315" cy="1653539"/>
          </a:xfrm>
        </p:grpSpPr>
        <p:sp>
          <p:nvSpPr>
            <p:cNvPr id="119" name="object 119"/>
            <p:cNvSpPr/>
            <p:nvPr/>
          </p:nvSpPr>
          <p:spPr>
            <a:xfrm>
              <a:off x="3338969" y="7299325"/>
              <a:ext cx="1403350" cy="1520190"/>
            </a:xfrm>
            <a:custGeom>
              <a:avLst/>
              <a:gdLst/>
              <a:ahLst/>
              <a:cxnLst/>
              <a:rect l="l" t="t" r="r" b="b"/>
              <a:pathLst>
                <a:path w="1403350" h="1520190">
                  <a:moveTo>
                    <a:pt x="0" y="1519707"/>
                  </a:moveTo>
                  <a:lnTo>
                    <a:pt x="645842" y="1159419"/>
                  </a:lnTo>
                  <a:lnTo>
                    <a:pt x="1007263" y="881021"/>
                  </a:lnTo>
                  <a:lnTo>
                    <a:pt x="1215793" y="542038"/>
                  </a:lnTo>
                  <a:lnTo>
                    <a:pt x="1402956" y="0"/>
                  </a:lnTo>
                </a:path>
              </a:pathLst>
            </a:custGeom>
            <a:ln w="1828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360420" y="7280795"/>
              <a:ext cx="2108200" cy="1653539"/>
            </a:xfrm>
            <a:custGeom>
              <a:avLst/>
              <a:gdLst/>
              <a:ahLst/>
              <a:cxnLst/>
              <a:rect l="l" t="t" r="r" b="b"/>
              <a:pathLst>
                <a:path w="2108200" h="1653540">
                  <a:moveTo>
                    <a:pt x="1044613" y="985570"/>
                  </a:moveTo>
                  <a:lnTo>
                    <a:pt x="959180" y="875030"/>
                  </a:lnTo>
                  <a:lnTo>
                    <a:pt x="94970" y="1542884"/>
                  </a:lnTo>
                  <a:lnTo>
                    <a:pt x="180403" y="1653425"/>
                  </a:lnTo>
                  <a:lnTo>
                    <a:pt x="1044613" y="985570"/>
                  </a:lnTo>
                  <a:close/>
                </a:path>
                <a:path w="2108200" h="1653540">
                  <a:moveTo>
                    <a:pt x="1143000" y="0"/>
                  </a:moveTo>
                  <a:lnTo>
                    <a:pt x="0" y="0"/>
                  </a:lnTo>
                  <a:lnTo>
                    <a:pt x="0" y="139700"/>
                  </a:lnTo>
                  <a:lnTo>
                    <a:pt x="1143000" y="139700"/>
                  </a:lnTo>
                  <a:lnTo>
                    <a:pt x="1143000" y="0"/>
                  </a:lnTo>
                  <a:close/>
                </a:path>
                <a:path w="2108200" h="1653540">
                  <a:moveTo>
                    <a:pt x="1682762" y="1195158"/>
                  </a:moveTo>
                  <a:lnTo>
                    <a:pt x="1621472" y="1041844"/>
                  </a:lnTo>
                  <a:lnTo>
                    <a:pt x="634771" y="1436357"/>
                  </a:lnTo>
                  <a:lnTo>
                    <a:pt x="696074" y="1589671"/>
                  </a:lnTo>
                  <a:lnTo>
                    <a:pt x="1682762" y="1195158"/>
                  </a:lnTo>
                  <a:close/>
                </a:path>
                <a:path w="2108200" h="1653540">
                  <a:moveTo>
                    <a:pt x="2108200" y="685800"/>
                  </a:moveTo>
                  <a:lnTo>
                    <a:pt x="965200" y="685800"/>
                  </a:lnTo>
                  <a:lnTo>
                    <a:pt x="965200" y="825487"/>
                  </a:lnTo>
                  <a:lnTo>
                    <a:pt x="2108200" y="825487"/>
                  </a:lnTo>
                  <a:lnTo>
                    <a:pt x="2108200" y="685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21" name="object 121"/>
          <p:cNvGraphicFramePr>
            <a:graphicFrameLocks noGrp="1"/>
          </p:cNvGraphicFramePr>
          <p:nvPr/>
        </p:nvGraphicFramePr>
        <p:xfrm>
          <a:off x="8376691" y="6815188"/>
          <a:ext cx="2260600" cy="218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2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759">
                <a:tc gridSpan="3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latin typeface="Microsoft Sans Serif"/>
                          <a:cs typeface="Microsoft Sans Serif"/>
                        </a:rPr>
                        <a:t>par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constante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4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sz="6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latin typeface="Microsoft Sans Serif"/>
                          <a:cs typeface="Microsoft Sans Serif"/>
                        </a:rPr>
                        <a:t>par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constante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2" name="object 122"/>
          <p:cNvSpPr/>
          <p:nvPr/>
        </p:nvSpPr>
        <p:spPr>
          <a:xfrm>
            <a:off x="8378978" y="8131683"/>
            <a:ext cx="2182495" cy="909955"/>
          </a:xfrm>
          <a:custGeom>
            <a:avLst/>
            <a:gdLst/>
            <a:ahLst/>
            <a:cxnLst/>
            <a:rect l="l" t="t" r="r" b="b"/>
            <a:pathLst>
              <a:path w="2182495" h="909954">
                <a:moveTo>
                  <a:pt x="0" y="869861"/>
                </a:moveTo>
                <a:lnTo>
                  <a:pt x="811610" y="909897"/>
                </a:lnTo>
                <a:lnTo>
                  <a:pt x="1309474" y="832632"/>
                </a:lnTo>
                <a:lnTo>
                  <a:pt x="1698187" y="556516"/>
                </a:lnTo>
                <a:lnTo>
                  <a:pt x="2182342" y="0"/>
                </a:lnTo>
              </a:path>
            </a:pathLst>
          </a:custGeom>
          <a:ln w="1828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5761990" y="538885"/>
            <a:ext cx="11899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latin typeface="Arial"/>
                <a:cs typeface="Arial"/>
              </a:rPr>
              <a:t>Torque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a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plena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carga</a:t>
            </a:r>
            <a:r>
              <a:rPr sz="850" spc="15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39</a:t>
            </a:fld>
            <a:endParaRPr spc="15" dirty="0"/>
          </a:p>
        </p:txBody>
      </p:sp>
      <p:sp>
        <p:nvSpPr>
          <p:cNvPr id="124" name="object 124"/>
          <p:cNvSpPr txBox="1"/>
          <p:nvPr/>
        </p:nvSpPr>
        <p:spPr>
          <a:xfrm>
            <a:off x="7957770" y="486814"/>
            <a:ext cx="4087495" cy="1303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par.disminuye.rápidamente.a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medida.que.la.velocidad.aumenta.más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allá.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el.par.de.ruptura.hasta.que.alcance.</a:t>
            </a:r>
            <a:r>
              <a:rPr sz="900" b="1" spc="20" dirty="0">
                <a:latin typeface="Arial"/>
                <a:cs typeface="Arial"/>
              </a:rPr>
              <a:t>par </a:t>
            </a:r>
            <a:r>
              <a:rPr sz="900" b="1" spc="40" dirty="0">
                <a:latin typeface="Arial"/>
                <a:cs typeface="Arial"/>
              </a:rPr>
              <a:t>a </a:t>
            </a:r>
            <a:r>
              <a:rPr sz="900" b="1" spc="30" dirty="0">
                <a:latin typeface="Arial"/>
                <a:cs typeface="Arial"/>
              </a:rPr>
              <a:t>plena </a:t>
            </a:r>
            <a:r>
              <a:rPr sz="900" b="1" spc="10" dirty="0">
                <a:latin typeface="Arial"/>
                <a:cs typeface="Arial"/>
              </a:rPr>
              <a:t>carga</a:t>
            </a:r>
            <a:r>
              <a:rPr sz="900" spc="10" dirty="0">
                <a:latin typeface="Microsoft Sans Serif"/>
                <a:cs typeface="Microsoft Sans Serif"/>
              </a:rPr>
              <a:t>.a.a.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velocidad.ligeramente.menor.que. </a:t>
            </a:r>
            <a:r>
              <a:rPr sz="900" spc="-10" dirty="0">
                <a:latin typeface="Microsoft Sans Serif"/>
                <a:cs typeface="Microsoft Sans Serif"/>
              </a:rPr>
              <a:t>00%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velocidad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síncrona..Se.desarrolla.el.torque.a.plena </a:t>
            </a:r>
            <a:r>
              <a:rPr sz="900" spc="30" dirty="0">
                <a:latin typeface="Microsoft Sans Serif"/>
                <a:cs typeface="Microsoft Sans Serif"/>
              </a:rPr>
              <a:t>carga.con.el.motor.operando.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voltaje,.frecuencia,.y.carga..El.motor.en.este.ejemplo.tiene.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una.velocidad.sincrónica.de.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00.RPM.y.una.velocidad.a.carga.completa.de.</a:t>
            </a:r>
            <a:endParaRPr sz="900">
              <a:latin typeface="Microsoft Sans Serif"/>
              <a:cs typeface="Microsoft Sans Serif"/>
            </a:endParaRPr>
          </a:p>
          <a:p>
            <a:pPr marL="82550">
              <a:spcBef>
                <a:spcPts val="459"/>
              </a:spcBef>
            </a:pPr>
            <a:r>
              <a:rPr sz="800" spc="-5" dirty="0">
                <a:latin typeface="Microsoft Sans Serif"/>
                <a:cs typeface="Microsoft Sans Serif"/>
              </a:rPr>
              <a:t>765.RPM..Por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lo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tanto,.su.deslizamiento.es.</a:t>
            </a:r>
            <a:r>
              <a:rPr sz="800" spc="-10" dirty="0">
                <a:latin typeface="Microsoft Sans Serif"/>
                <a:cs typeface="Microsoft Sans Serif"/>
              </a:rPr>
              <a:t> 0,9%.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399041" y="2116170"/>
            <a:ext cx="6807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Microsoft Sans Serif"/>
                <a:cs typeface="Microsoft Sans Serif"/>
              </a:rPr>
              <a:t>Par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ruptura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726420" y="2474704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178,6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592304" y="2545385"/>
            <a:ext cx="65659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Par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arranque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726420" y="2881104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134,0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9089378" y="3196595"/>
            <a:ext cx="6083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latin typeface="Microsoft Sans Serif"/>
                <a:cs typeface="Microsoft Sans Serif"/>
              </a:rPr>
              <a:t>Par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tracción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0726421" y="3319248"/>
            <a:ext cx="4857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89,3</a:t>
            </a:r>
            <a:r>
              <a:rPr sz="550" spc="-3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9088095" y="3454883"/>
            <a:ext cx="6953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Microsoft Sans Serif"/>
                <a:cs typeface="Microsoft Sans Serif"/>
              </a:rPr>
              <a:t>Par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carga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completa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9659620" y="3897099"/>
            <a:ext cx="49149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latin typeface="Microsoft Sans Serif"/>
                <a:cs typeface="Microsoft Sans Serif"/>
              </a:rPr>
              <a:t>Deslizamiento</a:t>
            </a:r>
            <a:r>
              <a:rPr sz="400" spc="-5" dirty="0">
                <a:latin typeface="Microsoft Sans Serif"/>
                <a:cs typeface="Microsoft Sans Serif"/>
              </a:rPr>
              <a:t> 1.9%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7819" y="4853076"/>
            <a:ext cx="444627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curvas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velocidad-par.son.útiles.para.comprender.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rendimiento.bajo.carga..La.siguiente.curva.de.velocidad-par.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muestra.cuatro.ejemplos.de.carga..Este.motor.tiene.el.tamaño.apropiado.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para.carga.de.par.constante. </a:t>
            </a:r>
            <a:r>
              <a:rPr sz="950" spc="15" dirty="0">
                <a:latin typeface="Microsoft Sans Serif"/>
                <a:cs typeface="Microsoft Sans Serif"/>
              </a:rPr>
              <a:t>.y.carga.de.par.variable. </a:t>
            </a:r>
            <a:r>
              <a:rPr sz="950" spc="-20" dirty="0">
                <a:latin typeface="Microsoft Sans Serif"/>
                <a:cs typeface="Microsoft Sans Serif"/>
              </a:rPr>
              <a:t>..En </a:t>
            </a:r>
            <a:r>
              <a:rPr sz="950" spc="5" dirty="0">
                <a:latin typeface="Microsoft Sans Serif"/>
                <a:cs typeface="Microsoft Sans Serif"/>
              </a:rPr>
              <a:t>cada.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caso,.el.motor.acelerará.a.su.velocidad.nominal..Con.constante. </a:t>
            </a:r>
            <a:r>
              <a:rPr sz="950" spc="25" dirty="0">
                <a:latin typeface="Microsoft Sans Serif"/>
                <a:cs typeface="Microsoft Sans Serif"/>
              </a:rPr>
              <a:t> par.carga.2,.el.motor.no.tiene.suficiente.par.de.arranque.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para.girar.el.rotor..Con.la.carga.de.par.variable.2,.el.motor.no.puede.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alcanzar.la.velocidad.nominal..En.estos.dos.últimos.ejemplos,.el.motor.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probablemente.se.sobrecalentará.hasta.que.su.relé.de.sobrecarga.se.dispare.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 rot="20340000">
            <a:off x="9060866" y="8553349"/>
            <a:ext cx="973079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"/>
              </a:lnSpc>
            </a:pPr>
            <a:r>
              <a:rPr sz="700" spc="5" dirty="0">
                <a:latin typeface="Microsoft Sans Serif"/>
                <a:cs typeface="Microsoft Sans Serif"/>
              </a:rPr>
              <a:t>Carga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par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variable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 rot="19380000">
            <a:off x="8494508" y="8514937"/>
            <a:ext cx="975608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"/>
              </a:lnSpc>
            </a:pPr>
            <a:r>
              <a:rPr sz="700" spc="5" dirty="0">
                <a:latin typeface="Microsoft Sans Serif"/>
                <a:cs typeface="Microsoft Sans Serif"/>
              </a:rPr>
              <a:t>Carga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1050" spc="30" baseline="3968" dirty="0">
                <a:latin typeface="Microsoft Sans Serif"/>
                <a:cs typeface="Microsoft Sans Serif"/>
              </a:rPr>
              <a:t>de</a:t>
            </a:r>
            <a:r>
              <a:rPr sz="1050" spc="-44" baseline="3968" dirty="0">
                <a:latin typeface="Microsoft Sans Serif"/>
                <a:cs typeface="Microsoft Sans Serif"/>
              </a:rPr>
              <a:t> </a:t>
            </a:r>
            <a:r>
              <a:rPr sz="1050" spc="44" baseline="3968" dirty="0">
                <a:latin typeface="Microsoft Sans Serif"/>
                <a:cs typeface="Microsoft Sans Serif"/>
              </a:rPr>
              <a:t>par</a:t>
            </a:r>
            <a:r>
              <a:rPr sz="1050" spc="-44" baseline="3968" dirty="0">
                <a:latin typeface="Microsoft Sans Serif"/>
                <a:cs typeface="Microsoft Sans Serif"/>
              </a:rPr>
              <a:t> </a:t>
            </a:r>
            <a:r>
              <a:rPr sz="1050" spc="22" baseline="7936" dirty="0">
                <a:latin typeface="Microsoft Sans Serif"/>
                <a:cs typeface="Microsoft Sans Serif"/>
              </a:rPr>
              <a:t>variable</a:t>
            </a:r>
            <a:r>
              <a:rPr sz="1050" spc="-44" baseline="7936" dirty="0">
                <a:latin typeface="Microsoft Sans Serif"/>
                <a:cs typeface="Microsoft Sans Serif"/>
              </a:rPr>
              <a:t> </a:t>
            </a:r>
            <a:r>
              <a:rPr sz="1050" spc="15" baseline="11904" dirty="0">
                <a:latin typeface="Microsoft Sans Serif"/>
                <a:cs typeface="Microsoft Sans Serif"/>
              </a:rPr>
              <a:t>2</a:t>
            </a:r>
            <a:endParaRPr sz="1050" baseline="11904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76830" y="2166670"/>
            <a:ext cx="0" cy="2058670"/>
          </a:xfrm>
          <a:custGeom>
            <a:avLst/>
            <a:gdLst/>
            <a:ahLst/>
            <a:cxnLst/>
            <a:rect l="l" t="t" r="r" b="b"/>
            <a:pathLst>
              <a:path h="2058670">
                <a:moveTo>
                  <a:pt x="0" y="0"/>
                </a:moveTo>
                <a:lnTo>
                  <a:pt x="0" y="20583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34005" y="4133114"/>
            <a:ext cx="0" cy="92075"/>
          </a:xfrm>
          <a:custGeom>
            <a:avLst/>
            <a:gdLst/>
            <a:ahLst/>
            <a:cxnLst/>
            <a:rect l="l" t="t" r="r" b="b"/>
            <a:pathLst>
              <a:path h="92075">
                <a:moveTo>
                  <a:pt x="0" y="0"/>
                </a:moveTo>
                <a:lnTo>
                  <a:pt x="0" y="9187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34005" y="2520543"/>
            <a:ext cx="0" cy="1483360"/>
          </a:xfrm>
          <a:custGeom>
            <a:avLst/>
            <a:gdLst/>
            <a:ahLst/>
            <a:cxnLst/>
            <a:rect l="l" t="t" r="r" b="b"/>
            <a:pathLst>
              <a:path h="1483360">
                <a:moveTo>
                  <a:pt x="0" y="0"/>
                </a:moveTo>
                <a:lnTo>
                  <a:pt x="0" y="148311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34005" y="2166671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91185" y="4133114"/>
            <a:ext cx="0" cy="92075"/>
          </a:xfrm>
          <a:custGeom>
            <a:avLst/>
            <a:gdLst/>
            <a:ahLst/>
            <a:cxnLst/>
            <a:rect l="l" t="t" r="r" b="b"/>
            <a:pathLst>
              <a:path h="92075">
                <a:moveTo>
                  <a:pt x="0" y="0"/>
                </a:moveTo>
                <a:lnTo>
                  <a:pt x="0" y="91871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91185" y="2520543"/>
            <a:ext cx="0" cy="1483360"/>
          </a:xfrm>
          <a:custGeom>
            <a:avLst/>
            <a:gdLst/>
            <a:ahLst/>
            <a:cxnLst/>
            <a:rect l="l" t="t" r="r" b="b"/>
            <a:pathLst>
              <a:path h="1483360">
                <a:moveTo>
                  <a:pt x="0" y="0"/>
                </a:moveTo>
                <a:lnTo>
                  <a:pt x="0" y="1483118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91185" y="2166671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7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8355" y="4133114"/>
            <a:ext cx="0" cy="92075"/>
          </a:xfrm>
          <a:custGeom>
            <a:avLst/>
            <a:gdLst/>
            <a:ahLst/>
            <a:cxnLst/>
            <a:rect l="l" t="t" r="r" b="b"/>
            <a:pathLst>
              <a:path h="92075">
                <a:moveTo>
                  <a:pt x="0" y="0"/>
                </a:moveTo>
                <a:lnTo>
                  <a:pt x="0" y="9187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48355" y="2520543"/>
            <a:ext cx="0" cy="1483360"/>
          </a:xfrm>
          <a:custGeom>
            <a:avLst/>
            <a:gdLst/>
            <a:ahLst/>
            <a:cxnLst/>
            <a:rect l="l" t="t" r="r" b="b"/>
            <a:pathLst>
              <a:path h="1483360">
                <a:moveTo>
                  <a:pt x="0" y="0"/>
                </a:moveTo>
                <a:lnTo>
                  <a:pt x="0" y="148311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8355" y="2166671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05530" y="2166670"/>
            <a:ext cx="0" cy="2058670"/>
          </a:xfrm>
          <a:custGeom>
            <a:avLst/>
            <a:gdLst/>
            <a:ahLst/>
            <a:cxnLst/>
            <a:rect l="l" t="t" r="r" b="b"/>
            <a:pathLst>
              <a:path h="2058670">
                <a:moveTo>
                  <a:pt x="0" y="0"/>
                </a:moveTo>
                <a:lnTo>
                  <a:pt x="0" y="20583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62705" y="2166670"/>
            <a:ext cx="0" cy="2058670"/>
          </a:xfrm>
          <a:custGeom>
            <a:avLst/>
            <a:gdLst/>
            <a:ahLst/>
            <a:cxnLst/>
            <a:rect l="l" t="t" r="r" b="b"/>
            <a:pathLst>
              <a:path h="2058670">
                <a:moveTo>
                  <a:pt x="0" y="0"/>
                </a:moveTo>
                <a:lnTo>
                  <a:pt x="0" y="0"/>
                </a:lnTo>
                <a:lnTo>
                  <a:pt x="0" y="2008111"/>
                </a:lnTo>
                <a:lnTo>
                  <a:pt x="0" y="20583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19880" y="2166670"/>
            <a:ext cx="0" cy="2058670"/>
          </a:xfrm>
          <a:custGeom>
            <a:avLst/>
            <a:gdLst/>
            <a:ahLst/>
            <a:cxnLst/>
            <a:rect l="l" t="t" r="r" b="b"/>
            <a:pathLst>
              <a:path h="2058670">
                <a:moveTo>
                  <a:pt x="0" y="0"/>
                </a:moveTo>
                <a:lnTo>
                  <a:pt x="0" y="20583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77055" y="2166670"/>
            <a:ext cx="0" cy="2058670"/>
          </a:xfrm>
          <a:custGeom>
            <a:avLst/>
            <a:gdLst/>
            <a:ahLst/>
            <a:cxnLst/>
            <a:rect l="l" t="t" r="r" b="b"/>
            <a:pathLst>
              <a:path h="2058670">
                <a:moveTo>
                  <a:pt x="0" y="0"/>
                </a:moveTo>
                <a:lnTo>
                  <a:pt x="0" y="0"/>
                </a:lnTo>
                <a:lnTo>
                  <a:pt x="0" y="2008111"/>
                </a:lnTo>
                <a:lnTo>
                  <a:pt x="0" y="20583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375916" y="2165299"/>
            <a:ext cx="2061210" cy="2062480"/>
            <a:chOff x="3321316" y="2165299"/>
            <a:chExt cx="2061210" cy="2062480"/>
          </a:xfrm>
        </p:grpSpPr>
        <p:sp>
          <p:nvSpPr>
            <p:cNvPr id="17" name="object 17"/>
            <p:cNvSpPr/>
            <p:nvPr/>
          </p:nvSpPr>
          <p:spPr>
            <a:xfrm>
              <a:off x="3321316" y="2166670"/>
              <a:ext cx="2058670" cy="2058670"/>
            </a:xfrm>
            <a:custGeom>
              <a:avLst/>
              <a:gdLst/>
              <a:ahLst/>
              <a:cxnLst/>
              <a:rect l="l" t="t" r="r" b="b"/>
              <a:pathLst>
                <a:path w="2058670" h="2058670">
                  <a:moveTo>
                    <a:pt x="2058314" y="0"/>
                  </a:moveTo>
                  <a:lnTo>
                    <a:pt x="2058314" y="2058314"/>
                  </a:lnTo>
                </a:path>
                <a:path w="2058670" h="2058670">
                  <a:moveTo>
                    <a:pt x="0" y="2058314"/>
                  </a:moveTo>
                  <a:lnTo>
                    <a:pt x="2058314" y="2058314"/>
                  </a:lnTo>
                </a:path>
                <a:path w="2058670" h="2058670">
                  <a:moveTo>
                    <a:pt x="0" y="1801139"/>
                  </a:moveTo>
                  <a:lnTo>
                    <a:pt x="2058314" y="1801139"/>
                  </a:lnTo>
                </a:path>
                <a:path w="2058670" h="2058670">
                  <a:moveTo>
                    <a:pt x="0" y="1543964"/>
                  </a:moveTo>
                  <a:lnTo>
                    <a:pt x="2058314" y="1543964"/>
                  </a:lnTo>
                </a:path>
                <a:path w="2058670" h="2058670">
                  <a:moveTo>
                    <a:pt x="0" y="1286789"/>
                  </a:moveTo>
                  <a:lnTo>
                    <a:pt x="2058314" y="1286789"/>
                  </a:lnTo>
                </a:path>
                <a:path w="2058670" h="2058670">
                  <a:moveTo>
                    <a:pt x="0" y="1029614"/>
                  </a:moveTo>
                  <a:lnTo>
                    <a:pt x="2058314" y="1029614"/>
                  </a:lnTo>
                </a:path>
                <a:path w="2058670" h="2058670">
                  <a:moveTo>
                    <a:pt x="0" y="772439"/>
                  </a:moveTo>
                  <a:lnTo>
                    <a:pt x="2058314" y="772439"/>
                  </a:lnTo>
                </a:path>
                <a:path w="2058670" h="2058670">
                  <a:moveTo>
                    <a:pt x="0" y="515264"/>
                  </a:moveTo>
                  <a:lnTo>
                    <a:pt x="2058314" y="51526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21316" y="2424760"/>
              <a:ext cx="2058670" cy="0"/>
            </a:xfrm>
            <a:custGeom>
              <a:avLst/>
              <a:gdLst/>
              <a:ahLst/>
              <a:cxnLst/>
              <a:rect l="l" t="t" r="r" b="b"/>
              <a:pathLst>
                <a:path w="2058670">
                  <a:moveTo>
                    <a:pt x="0" y="0"/>
                  </a:moveTo>
                  <a:lnTo>
                    <a:pt x="169163" y="0"/>
                  </a:lnTo>
                </a:path>
                <a:path w="2058670">
                  <a:moveTo>
                    <a:pt x="928128" y="0"/>
                  </a:moveTo>
                  <a:lnTo>
                    <a:pt x="2058314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21316" y="2167585"/>
              <a:ext cx="2058670" cy="0"/>
            </a:xfrm>
            <a:custGeom>
              <a:avLst/>
              <a:gdLst/>
              <a:ahLst/>
              <a:cxnLst/>
              <a:rect l="l" t="t" r="r" b="b"/>
              <a:pathLst>
                <a:path w="2058670">
                  <a:moveTo>
                    <a:pt x="0" y="0"/>
                  </a:moveTo>
                  <a:lnTo>
                    <a:pt x="205831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161845" y="3949243"/>
            <a:ext cx="147320" cy="73025"/>
            <a:chOff x="3107245" y="3949242"/>
            <a:chExt cx="147320" cy="73025"/>
          </a:xfrm>
        </p:grpSpPr>
        <p:sp>
          <p:nvSpPr>
            <p:cNvPr id="21" name="object 21"/>
            <p:cNvSpPr/>
            <p:nvPr/>
          </p:nvSpPr>
          <p:spPr>
            <a:xfrm>
              <a:off x="3107245" y="394975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9409" y="3949242"/>
              <a:ext cx="104838" cy="72847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3369" y="3686810"/>
            <a:ext cx="161328" cy="7284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311" y="3426206"/>
            <a:ext cx="163156" cy="7284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53209" y="3170174"/>
            <a:ext cx="164172" cy="7284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60119" y="2918715"/>
            <a:ext cx="160921" cy="7284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5139" y="2655367"/>
            <a:ext cx="161328" cy="7284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54023" y="2400250"/>
            <a:ext cx="162445" cy="7284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79574" y="2397302"/>
            <a:ext cx="2059228" cy="184139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98038" y="4312564"/>
            <a:ext cx="215480" cy="7447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7971905" y="2609253"/>
            <a:ext cx="95885" cy="1163320"/>
            <a:chOff x="2917304" y="2609253"/>
            <a:chExt cx="95885" cy="1163320"/>
          </a:xfrm>
        </p:grpSpPr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20110" y="3508197"/>
              <a:ext cx="74472" cy="26436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920123" y="3357524"/>
              <a:ext cx="74295" cy="114300"/>
            </a:xfrm>
            <a:custGeom>
              <a:avLst/>
              <a:gdLst/>
              <a:ahLst/>
              <a:cxnLst/>
              <a:rect l="l" t="t" r="r" b="b"/>
              <a:pathLst>
                <a:path w="74294" h="114300">
                  <a:moveTo>
                    <a:pt x="73355" y="107188"/>
                  </a:moveTo>
                  <a:lnTo>
                    <a:pt x="38303" y="107188"/>
                  </a:lnTo>
                  <a:lnTo>
                    <a:pt x="38303" y="73456"/>
                  </a:lnTo>
                  <a:lnTo>
                    <a:pt x="32410" y="73456"/>
                  </a:lnTo>
                  <a:lnTo>
                    <a:pt x="32410" y="107188"/>
                  </a:lnTo>
                  <a:lnTo>
                    <a:pt x="5892" y="107188"/>
                  </a:lnTo>
                  <a:lnTo>
                    <a:pt x="5892" y="72237"/>
                  </a:lnTo>
                  <a:lnTo>
                    <a:pt x="0" y="72237"/>
                  </a:lnTo>
                  <a:lnTo>
                    <a:pt x="0" y="113690"/>
                  </a:lnTo>
                  <a:lnTo>
                    <a:pt x="73355" y="113690"/>
                  </a:lnTo>
                  <a:lnTo>
                    <a:pt x="73355" y="107188"/>
                  </a:lnTo>
                  <a:close/>
                </a:path>
                <a:path w="74294" h="114300">
                  <a:moveTo>
                    <a:pt x="73355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73355" y="6502"/>
                  </a:lnTo>
                  <a:lnTo>
                    <a:pt x="73355" y="0"/>
                  </a:lnTo>
                  <a:close/>
                </a:path>
                <a:path w="74294" h="114300">
                  <a:moveTo>
                    <a:pt x="74066" y="41592"/>
                  </a:moveTo>
                  <a:lnTo>
                    <a:pt x="73266" y="38341"/>
                  </a:lnTo>
                  <a:lnTo>
                    <a:pt x="70091" y="32385"/>
                  </a:lnTo>
                  <a:lnTo>
                    <a:pt x="67830" y="30073"/>
                  </a:lnTo>
                  <a:lnTo>
                    <a:pt x="64922" y="28448"/>
                  </a:lnTo>
                  <a:lnTo>
                    <a:pt x="73355" y="28041"/>
                  </a:lnTo>
                  <a:lnTo>
                    <a:pt x="73355" y="21742"/>
                  </a:lnTo>
                  <a:lnTo>
                    <a:pt x="72275" y="21742"/>
                  </a:lnTo>
                  <a:lnTo>
                    <a:pt x="62585" y="22352"/>
                  </a:lnTo>
                  <a:lnTo>
                    <a:pt x="22352" y="22352"/>
                  </a:lnTo>
                  <a:lnTo>
                    <a:pt x="22352" y="28854"/>
                  </a:lnTo>
                  <a:lnTo>
                    <a:pt x="55511" y="28854"/>
                  </a:lnTo>
                  <a:lnTo>
                    <a:pt x="59804" y="29946"/>
                  </a:lnTo>
                  <a:lnTo>
                    <a:pt x="66713" y="34620"/>
                  </a:lnTo>
                  <a:lnTo>
                    <a:pt x="68580" y="38404"/>
                  </a:lnTo>
                  <a:lnTo>
                    <a:pt x="68580" y="48450"/>
                  </a:lnTo>
                  <a:lnTo>
                    <a:pt x="66916" y="51930"/>
                  </a:lnTo>
                  <a:lnTo>
                    <a:pt x="61023" y="55524"/>
                  </a:lnTo>
                  <a:lnTo>
                    <a:pt x="57061" y="56286"/>
                  </a:lnTo>
                  <a:lnTo>
                    <a:pt x="22352" y="56286"/>
                  </a:lnTo>
                  <a:lnTo>
                    <a:pt x="22352" y="62801"/>
                  </a:lnTo>
                  <a:lnTo>
                    <a:pt x="58318" y="62801"/>
                  </a:lnTo>
                  <a:lnTo>
                    <a:pt x="62522" y="62064"/>
                  </a:lnTo>
                  <a:lnTo>
                    <a:pt x="71259" y="57848"/>
                  </a:lnTo>
                  <a:lnTo>
                    <a:pt x="74066" y="52692"/>
                  </a:lnTo>
                  <a:lnTo>
                    <a:pt x="74066" y="41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17304" y="2609253"/>
              <a:ext cx="95491" cy="73242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761900" y="484274"/>
            <a:ext cx="149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25" dirty="0">
                <a:latin typeface="Arial"/>
                <a:cs typeface="Arial"/>
              </a:rPr>
              <a:t>Corriente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spc="35" dirty="0">
                <a:latin typeface="Arial"/>
                <a:cs typeface="Arial"/>
              </a:rPr>
              <a:t>arranque </a:t>
            </a:r>
            <a:r>
              <a:rPr sz="800" b="1" dirty="0">
                <a:latin typeface="Arial"/>
                <a:cs typeface="Arial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. 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b="1" spc="25" dirty="0">
                <a:latin typeface="Arial"/>
                <a:cs typeface="Arial"/>
              </a:rPr>
              <a:t>Corriente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carga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completa</a:t>
            </a:r>
            <a:r>
              <a:rPr sz="800" spc="2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40</a:t>
            </a:fld>
            <a:endParaRPr spc="15" dirty="0"/>
          </a:p>
        </p:txBody>
      </p:sp>
      <p:sp>
        <p:nvSpPr>
          <p:cNvPr id="36" name="object 36"/>
          <p:cNvSpPr txBox="1"/>
          <p:nvPr/>
        </p:nvSpPr>
        <p:spPr>
          <a:xfrm>
            <a:off x="7957679" y="486814"/>
            <a:ext cx="4700270" cy="14884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b="1" spc="25" dirty="0">
                <a:latin typeface="Arial"/>
                <a:cs typeface="Arial"/>
              </a:rPr>
              <a:t>Corriente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arranque</a:t>
            </a:r>
            <a:r>
              <a:rPr sz="900" spc="30" dirty="0">
                <a:latin typeface="Microsoft Sans Serif"/>
                <a:cs typeface="Microsoft Sans Serif"/>
              </a:rPr>
              <a:t>,.también.referido.como.</a:t>
            </a:r>
            <a:r>
              <a:rPr sz="900" b="1" spc="30" dirty="0">
                <a:latin typeface="Arial"/>
                <a:cs typeface="Arial"/>
              </a:rPr>
              <a:t>corriente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rotor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bloqueado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,.es.la.corriente.suministrada.al.motor.cuando.la.tensión.nominal.es.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aplicado.inicialmente.con.el.rotor.en.reposo..</a:t>
            </a:r>
            <a:r>
              <a:rPr sz="900" b="1" spc="25" dirty="0">
                <a:latin typeface="Arial"/>
                <a:cs typeface="Arial"/>
              </a:rPr>
              <a:t>corriente </a:t>
            </a:r>
            <a:r>
              <a:rPr sz="900" b="1" spc="40" dirty="0">
                <a:latin typeface="Arial"/>
                <a:cs typeface="Arial"/>
              </a:rPr>
              <a:t>a </a:t>
            </a:r>
            <a:r>
              <a:rPr sz="900" b="1" spc="30" dirty="0">
                <a:latin typeface="Arial"/>
                <a:cs typeface="Arial"/>
              </a:rPr>
              <a:t>plena </a:t>
            </a:r>
            <a:r>
              <a:rPr sz="900" b="1" spc="10" dirty="0">
                <a:latin typeface="Arial"/>
                <a:cs typeface="Arial"/>
              </a:rPr>
              <a:t>carga</a:t>
            </a:r>
            <a:r>
              <a:rPr sz="900" spc="10" dirty="0">
                <a:latin typeface="Microsoft Sans Serif"/>
                <a:cs typeface="Microsoft Sans Serif"/>
              </a:rPr>
              <a:t>.es </a:t>
            </a:r>
            <a:r>
              <a:rPr sz="900" spc="5" dirty="0">
                <a:latin typeface="Microsoft Sans Serif"/>
                <a:cs typeface="Microsoft Sans Serif"/>
              </a:rPr>
              <a:t>el.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corriente.suministrada.al.motor.con.la.tensión.nominal,.la.frecuencia,.la.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y.la.carga.aplicada.y.el.rotor.hasta.la.velocidad..Para.un.NEMA.B.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motor,.la.corriente.de.arranque.normalmente.es.600-650%.de.corriente.a.carga.plena..  El.conocimiento.de.los.requisitos.de.corriente.para.un.motor.es.crítico.para.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la.aplicación.correcta.de.los.dispositivos.de.protección.sobre.corriente.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61901" y="4595267"/>
            <a:ext cx="10896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65" dirty="0">
                <a:latin typeface="Arial"/>
                <a:cs typeface="Arial"/>
              </a:rPr>
              <a:t>Motor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NEMA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-40" dirty="0">
                <a:latin typeface="Arial"/>
                <a:cs typeface="Arial"/>
              </a:rPr>
              <a:t>A</a:t>
            </a:r>
            <a:endParaRPr sz="11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681" y="4580027"/>
            <a:ext cx="43897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30" dirty="0">
                <a:latin typeface="Arial"/>
                <a:cs typeface="Arial"/>
              </a:rPr>
              <a:t>motores </a:t>
            </a:r>
            <a:r>
              <a:rPr sz="850" b="1" spc="10" dirty="0">
                <a:latin typeface="Arial"/>
                <a:cs typeface="Arial"/>
              </a:rPr>
              <a:t>NEMA A</a:t>
            </a:r>
            <a:r>
              <a:rPr sz="850" spc="10" dirty="0">
                <a:latin typeface="Microsoft Sans Serif"/>
                <a:cs typeface="Microsoft Sans Serif"/>
              </a:rPr>
              <a:t>.son.los.diseños.menos.comunes..NEMA.A.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motores.tienen.una.curva.de.velocidad-par.similar.a.la.de.un.motor.NEMA.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B.,.pero.típicamente.tienen.una.corriente.de.arranque.más.alta..Como.resultado,. </a:t>
            </a:r>
            <a:r>
              <a:rPr sz="850" spc="25" dirty="0">
                <a:latin typeface="Microsoft Sans Serif"/>
                <a:cs typeface="Microsoft Sans Serif"/>
              </a:rPr>
              <a:t> los.dispositivos.de.protección.contra.sobrecorriente.deben.estar.dimensionados.para.  </a:t>
            </a:r>
            <a:r>
              <a:rPr sz="850" spc="20" dirty="0">
                <a:latin typeface="Microsoft Sans Serif"/>
                <a:cs typeface="Microsoft Sans Serif"/>
              </a:rPr>
              <a:t>mayor.corriente..Los.motores.NEMA.A.se.utilizan.típicamente.en.la.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mismos.tipos.de.aplicaciones.que.los.motores.NEMA.B.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02" y="5875427"/>
            <a:ext cx="112077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65" dirty="0">
                <a:latin typeface="Arial"/>
                <a:cs typeface="Arial"/>
              </a:rPr>
              <a:t>Motor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NEMA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-55" dirty="0">
                <a:latin typeface="Arial"/>
                <a:cs typeface="Arial"/>
              </a:rPr>
              <a:t>C</a:t>
            </a:r>
            <a:r>
              <a:rPr sz="1150" spc="-5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731" y="5861457"/>
            <a:ext cx="48685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30" dirty="0">
                <a:latin typeface="Arial"/>
                <a:cs typeface="Arial"/>
              </a:rPr>
              <a:t>motores </a:t>
            </a:r>
            <a:r>
              <a:rPr sz="900" b="1" spc="10" dirty="0">
                <a:latin typeface="Arial"/>
                <a:cs typeface="Arial"/>
              </a:rPr>
              <a:t>NEMA </a:t>
            </a:r>
            <a:r>
              <a:rPr sz="900" b="1" spc="20" dirty="0">
                <a:latin typeface="Arial"/>
                <a:cs typeface="Arial"/>
              </a:rPr>
              <a:t>C</a:t>
            </a:r>
            <a:r>
              <a:rPr sz="900" spc="20" dirty="0">
                <a:latin typeface="Microsoft Sans Serif"/>
                <a:cs typeface="Microsoft Sans Serif"/>
              </a:rPr>
              <a:t>están.diseñados.para.aplicaciones.que.requieren. </a:t>
            </a:r>
            <a:r>
              <a:rPr sz="900" spc="25" dirty="0">
                <a:latin typeface="Microsoft Sans Serif"/>
                <a:cs typeface="Microsoft Sans Serif"/>
              </a:rPr>
              <a:t> un.par.de.arranque.alto.para.cargas.difíciles.de.arrancar,.como.transportadores,.triturado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par.de.arranque,.estos.motores.tienen.un.par.de.arranque.relativamente.bajo.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corriente..El.deslizamiento.y.el.par.de.carga.plena.son.más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menos.los.mismos.que.para.un. </a:t>
            </a:r>
            <a:r>
              <a:rPr sz="900" spc="60" dirty="0">
                <a:latin typeface="Microsoft Sans Serif"/>
                <a:cs typeface="Microsoft Sans Serif"/>
              </a:rPr>
              <a:t>Motor 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NEMA.B..Los.motores.NEMA.C.son.típicamente.de.una.velocidad.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motores.que.van.en.tamaño.desde.5.a.200.HP.aproximadamente.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730" y="7324497"/>
            <a:ext cx="4136390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04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La.siguiente.curva.de.velocidad-par.es.para.un.motor.NEMA.C.de.30.HP. </a:t>
            </a:r>
            <a:r>
              <a:rPr sz="900" spc="20" dirty="0">
                <a:latin typeface="Microsoft Sans Serif"/>
                <a:cs typeface="Microsoft Sans Serif"/>
              </a:rPr>
              <a:t> con.una.velocidad.a.carga.completa.de.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765.RPM.y.un.par.a.carga.plena.de.</a:t>
            </a:r>
            <a:endParaRPr sz="900">
              <a:latin typeface="Microsoft Sans Serif"/>
              <a:cs typeface="Microsoft Sans Serif"/>
            </a:endParaRPr>
          </a:p>
          <a:p>
            <a:pPr marL="97155">
              <a:spcBef>
                <a:spcPts val="260"/>
              </a:spcBef>
            </a:pPr>
            <a:r>
              <a:rPr sz="1000" spc="25" dirty="0">
                <a:latin typeface="Microsoft Sans Serif"/>
                <a:cs typeface="Microsoft Sans Serif"/>
              </a:rPr>
              <a:t>9.3.lb-ft..En.este.ejemplo,.el.motor.tiene.un.par.de.arranque.de.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10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4.3.lb-ft,.240%.de.torque.de.carga.plena.y.un.torque.de.ruptura.de.</a:t>
            </a:r>
            <a:endParaRPr sz="1000">
              <a:latin typeface="Microsoft Sans Serif"/>
              <a:cs typeface="Microsoft Sans Serif"/>
            </a:endParaRPr>
          </a:p>
          <a:p>
            <a:pPr marL="82550">
              <a:spcBef>
                <a:spcPts val="190"/>
              </a:spcBef>
            </a:pPr>
            <a:r>
              <a:rPr sz="1050" spc="20" dirty="0">
                <a:latin typeface="Microsoft Sans Serif"/>
                <a:cs typeface="Microsoft Sans Serif"/>
              </a:rPr>
              <a:t>74.lb-ft..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90484" y="878180"/>
            <a:ext cx="2285365" cy="2112645"/>
            <a:chOff x="3335883" y="878179"/>
            <a:chExt cx="2285365" cy="2112645"/>
          </a:xfrm>
        </p:grpSpPr>
        <p:sp>
          <p:nvSpPr>
            <p:cNvPr id="3" name="object 3"/>
            <p:cNvSpPr/>
            <p:nvPr/>
          </p:nvSpPr>
          <p:spPr>
            <a:xfrm>
              <a:off x="3345027" y="887323"/>
              <a:ext cx="2266950" cy="2094230"/>
            </a:xfrm>
            <a:custGeom>
              <a:avLst/>
              <a:gdLst/>
              <a:ahLst/>
              <a:cxnLst/>
              <a:rect l="l" t="t" r="r" b="b"/>
              <a:pathLst>
                <a:path w="2266950" h="2094230">
                  <a:moveTo>
                    <a:pt x="0" y="0"/>
                  </a:moveTo>
                  <a:lnTo>
                    <a:pt x="43652" y="49015"/>
                  </a:lnTo>
                  <a:lnTo>
                    <a:pt x="87991" y="94158"/>
                  </a:lnTo>
                  <a:lnTo>
                    <a:pt x="132927" y="135583"/>
                  </a:lnTo>
                  <a:lnTo>
                    <a:pt x="178369" y="173443"/>
                  </a:lnTo>
                  <a:lnTo>
                    <a:pt x="224228" y="207891"/>
                  </a:lnTo>
                  <a:lnTo>
                    <a:pt x="270416" y="239083"/>
                  </a:lnTo>
                  <a:lnTo>
                    <a:pt x="316842" y="267172"/>
                  </a:lnTo>
                  <a:lnTo>
                    <a:pt x="363417" y="292311"/>
                  </a:lnTo>
                  <a:lnTo>
                    <a:pt x="410051" y="314655"/>
                  </a:lnTo>
                  <a:lnTo>
                    <a:pt x="456656" y="334357"/>
                  </a:lnTo>
                  <a:lnTo>
                    <a:pt x="503141" y="351571"/>
                  </a:lnTo>
                  <a:lnTo>
                    <a:pt x="549417" y="366452"/>
                  </a:lnTo>
                  <a:lnTo>
                    <a:pt x="595395" y="379152"/>
                  </a:lnTo>
                  <a:lnTo>
                    <a:pt x="640984" y="389827"/>
                  </a:lnTo>
                  <a:lnTo>
                    <a:pt x="686096" y="398629"/>
                  </a:lnTo>
                  <a:lnTo>
                    <a:pt x="730642" y="405713"/>
                  </a:lnTo>
                  <a:lnTo>
                    <a:pt x="774530" y="411232"/>
                  </a:lnTo>
                  <a:lnTo>
                    <a:pt x="817673" y="415340"/>
                  </a:lnTo>
                  <a:lnTo>
                    <a:pt x="859981" y="418192"/>
                  </a:lnTo>
                  <a:lnTo>
                    <a:pt x="901364" y="419941"/>
                  </a:lnTo>
                  <a:lnTo>
                    <a:pt x="941732" y="420740"/>
                  </a:lnTo>
                  <a:lnTo>
                    <a:pt x="980997" y="420744"/>
                  </a:lnTo>
                  <a:lnTo>
                    <a:pt x="1019068" y="420107"/>
                  </a:lnTo>
                  <a:lnTo>
                    <a:pt x="1091273" y="417525"/>
                  </a:lnTo>
                  <a:lnTo>
                    <a:pt x="1157630" y="414223"/>
                  </a:lnTo>
                  <a:lnTo>
                    <a:pt x="1191299" y="409515"/>
                  </a:lnTo>
                  <a:lnTo>
                    <a:pt x="1225759" y="405613"/>
                  </a:lnTo>
                  <a:lnTo>
                    <a:pt x="1260913" y="402603"/>
                  </a:lnTo>
                  <a:lnTo>
                    <a:pt x="1296666" y="400570"/>
                  </a:lnTo>
                  <a:lnTo>
                    <a:pt x="1332920" y="399599"/>
                  </a:lnTo>
                  <a:lnTo>
                    <a:pt x="1369579" y="399775"/>
                  </a:lnTo>
                  <a:lnTo>
                    <a:pt x="1443728" y="403909"/>
                  </a:lnTo>
                  <a:lnTo>
                    <a:pt x="1518341" y="413654"/>
                  </a:lnTo>
                  <a:lnTo>
                    <a:pt x="1592645" y="429690"/>
                  </a:lnTo>
                  <a:lnTo>
                    <a:pt x="1629440" y="440280"/>
                  </a:lnTo>
                  <a:lnTo>
                    <a:pt x="1665869" y="452698"/>
                  </a:lnTo>
                  <a:lnTo>
                    <a:pt x="1701835" y="467030"/>
                  </a:lnTo>
                  <a:lnTo>
                    <a:pt x="1737242" y="483361"/>
                  </a:lnTo>
                  <a:lnTo>
                    <a:pt x="1771992" y="501775"/>
                  </a:lnTo>
                  <a:lnTo>
                    <a:pt x="1805991" y="522358"/>
                  </a:lnTo>
                  <a:lnTo>
                    <a:pt x="1839141" y="545195"/>
                  </a:lnTo>
                  <a:lnTo>
                    <a:pt x="1871346" y="570372"/>
                  </a:lnTo>
                  <a:lnTo>
                    <a:pt x="1902509" y="597972"/>
                  </a:lnTo>
                  <a:lnTo>
                    <a:pt x="1932534" y="628083"/>
                  </a:lnTo>
                  <a:lnTo>
                    <a:pt x="1961325" y="660787"/>
                  </a:lnTo>
                  <a:lnTo>
                    <a:pt x="1988784" y="696172"/>
                  </a:lnTo>
                  <a:lnTo>
                    <a:pt x="2014817" y="734322"/>
                  </a:lnTo>
                  <a:lnTo>
                    <a:pt x="2039325" y="775321"/>
                  </a:lnTo>
                  <a:lnTo>
                    <a:pt x="2062213" y="819256"/>
                  </a:lnTo>
                  <a:lnTo>
                    <a:pt x="2083384" y="866211"/>
                  </a:lnTo>
                  <a:lnTo>
                    <a:pt x="2102742" y="916272"/>
                  </a:lnTo>
                  <a:lnTo>
                    <a:pt x="2120190" y="969524"/>
                  </a:lnTo>
                  <a:lnTo>
                    <a:pt x="2135632" y="1026051"/>
                  </a:lnTo>
                  <a:lnTo>
                    <a:pt x="2148971" y="1085939"/>
                  </a:lnTo>
                  <a:lnTo>
                    <a:pt x="2160112" y="1149273"/>
                  </a:lnTo>
                  <a:lnTo>
                    <a:pt x="2168956" y="1216139"/>
                  </a:lnTo>
                  <a:lnTo>
                    <a:pt x="2266797" y="2093976"/>
                  </a:lnTo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3190" y="113893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520"/>
                  </a:moveTo>
                  <a:lnTo>
                    <a:pt x="32372" y="50774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992" y="539992"/>
            <a:ext cx="158699" cy="728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2991" y="758267"/>
            <a:ext cx="159296" cy="728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2992" y="976529"/>
            <a:ext cx="158699" cy="7284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30959" y="1194804"/>
            <a:ext cx="161328" cy="728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49349" y="1413587"/>
            <a:ext cx="142341" cy="7233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8144777" y="1631354"/>
            <a:ext cx="147955" cy="73025"/>
            <a:chOff x="3090176" y="1631353"/>
            <a:chExt cx="147955" cy="73025"/>
          </a:xfrm>
        </p:grpSpPr>
        <p:sp>
          <p:nvSpPr>
            <p:cNvPr id="11" name="object 11"/>
            <p:cNvSpPr/>
            <p:nvPr/>
          </p:nvSpPr>
          <p:spPr>
            <a:xfrm>
              <a:off x="3090176" y="163186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5287" y="1631353"/>
              <a:ext cx="102400" cy="7284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144776" y="1849616"/>
            <a:ext cx="147320" cy="73025"/>
            <a:chOff x="3090176" y="1849615"/>
            <a:chExt cx="147320" cy="73025"/>
          </a:xfrm>
        </p:grpSpPr>
        <p:sp>
          <p:nvSpPr>
            <p:cNvPr id="14" name="object 14"/>
            <p:cNvSpPr/>
            <p:nvPr/>
          </p:nvSpPr>
          <p:spPr>
            <a:xfrm>
              <a:off x="3090176" y="185013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4880" y="1849615"/>
              <a:ext cx="102209" cy="7284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8145297" y="2067891"/>
            <a:ext cx="147320" cy="73025"/>
            <a:chOff x="3090697" y="2067890"/>
            <a:chExt cx="147320" cy="73025"/>
          </a:xfrm>
        </p:grpSpPr>
        <p:sp>
          <p:nvSpPr>
            <p:cNvPr id="17" name="object 17"/>
            <p:cNvSpPr/>
            <p:nvPr/>
          </p:nvSpPr>
          <p:spPr>
            <a:xfrm>
              <a:off x="3090697" y="206838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5"/>
                  </a:lnTo>
                  <a:lnTo>
                    <a:pt x="0" y="11087"/>
                  </a:lnTo>
                  <a:lnTo>
                    <a:pt x="0" y="17691"/>
                  </a:lnTo>
                  <a:lnTo>
                    <a:pt x="15836" y="7226"/>
                  </a:lnTo>
                  <a:lnTo>
                    <a:pt x="15836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2848" y="2067890"/>
              <a:ext cx="104838" cy="72847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88364" y="2287689"/>
            <a:ext cx="103327" cy="7131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89887" y="2504428"/>
            <a:ext cx="102400" cy="7285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89481" y="2722715"/>
            <a:ext cx="102209" cy="72821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245971" y="2940965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7" y="0"/>
                </a:moveTo>
                <a:lnTo>
                  <a:pt x="13538" y="0"/>
                </a:lnTo>
                <a:lnTo>
                  <a:pt x="6870" y="4965"/>
                </a:lnTo>
                <a:lnTo>
                  <a:pt x="3136" y="14833"/>
                </a:lnTo>
                <a:lnTo>
                  <a:pt x="1041" y="20472"/>
                </a:lnTo>
                <a:lnTo>
                  <a:pt x="0" y="27685"/>
                </a:lnTo>
                <a:lnTo>
                  <a:pt x="0" y="36487"/>
                </a:lnTo>
                <a:lnTo>
                  <a:pt x="15709" y="72859"/>
                </a:lnTo>
                <a:lnTo>
                  <a:pt x="32778" y="72859"/>
                </a:lnTo>
                <a:lnTo>
                  <a:pt x="39446" y="67919"/>
                </a:lnTo>
                <a:lnTo>
                  <a:pt x="39728" y="67170"/>
                </a:lnTo>
                <a:lnTo>
                  <a:pt x="16662" y="67170"/>
                </a:lnTo>
                <a:lnTo>
                  <a:pt x="12052" y="63207"/>
                </a:lnTo>
                <a:lnTo>
                  <a:pt x="7645" y="50330"/>
                </a:lnTo>
                <a:lnTo>
                  <a:pt x="6903" y="44884"/>
                </a:lnTo>
                <a:lnTo>
                  <a:pt x="6982" y="27685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702"/>
                </a:lnTo>
                <a:lnTo>
                  <a:pt x="38011" y="5702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5" h="73025">
                <a:moveTo>
                  <a:pt x="38011" y="5702"/>
                </a:moveTo>
                <a:lnTo>
                  <a:pt x="29667" y="5702"/>
                </a:lnTo>
                <a:lnTo>
                  <a:pt x="34264" y="9651"/>
                </a:lnTo>
                <a:lnTo>
                  <a:pt x="38671" y="22529"/>
                </a:lnTo>
                <a:lnTo>
                  <a:pt x="39421" y="28081"/>
                </a:lnTo>
                <a:lnTo>
                  <a:pt x="39500" y="44081"/>
                </a:lnTo>
                <a:lnTo>
                  <a:pt x="38633" y="50228"/>
                </a:lnTo>
                <a:lnTo>
                  <a:pt x="36880" y="55397"/>
                </a:lnTo>
                <a:lnTo>
                  <a:pt x="34163" y="63233"/>
                </a:lnTo>
                <a:lnTo>
                  <a:pt x="29591" y="67170"/>
                </a:lnTo>
                <a:lnTo>
                  <a:pt x="39728" y="67170"/>
                </a:lnTo>
                <a:lnTo>
                  <a:pt x="45275" y="52463"/>
                </a:lnTo>
                <a:lnTo>
                  <a:pt x="46316" y="45300"/>
                </a:lnTo>
                <a:lnTo>
                  <a:pt x="46316" y="36487"/>
                </a:lnTo>
                <a:lnTo>
                  <a:pt x="40335" y="9309"/>
                </a:lnTo>
                <a:lnTo>
                  <a:pt x="38011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088970" y="3255708"/>
            <a:ext cx="1011402" cy="94094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8383664" y="3057602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86"/>
                </a:lnTo>
                <a:lnTo>
                  <a:pt x="0" y="36487"/>
                </a:lnTo>
                <a:lnTo>
                  <a:pt x="15709" y="72847"/>
                </a:lnTo>
                <a:lnTo>
                  <a:pt x="32791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75" y="67170"/>
                </a:lnTo>
                <a:lnTo>
                  <a:pt x="12065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5" y="27686"/>
                </a:lnTo>
                <a:lnTo>
                  <a:pt x="7696" y="22720"/>
                </a:lnTo>
                <a:lnTo>
                  <a:pt x="12166" y="9651"/>
                </a:lnTo>
                <a:lnTo>
                  <a:pt x="16725" y="5676"/>
                </a:lnTo>
                <a:lnTo>
                  <a:pt x="37998" y="5676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7998" y="5676"/>
                </a:moveTo>
                <a:lnTo>
                  <a:pt x="29679" y="5676"/>
                </a:lnTo>
                <a:lnTo>
                  <a:pt x="34277" y="9651"/>
                </a:lnTo>
                <a:lnTo>
                  <a:pt x="38684" y="22517"/>
                </a:lnTo>
                <a:lnTo>
                  <a:pt x="39423" y="28075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20"/>
                </a:lnTo>
                <a:lnTo>
                  <a:pt x="29603" y="67170"/>
                </a:lnTo>
                <a:lnTo>
                  <a:pt x="39736" y="67170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35" y="9296"/>
                </a:lnTo>
                <a:lnTo>
                  <a:pt x="37998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99766" y="3057601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20"/>
                </a:moveTo>
                <a:lnTo>
                  <a:pt x="16256" y="520"/>
                </a:lnTo>
                <a:lnTo>
                  <a:pt x="10845" y="5308"/>
                </a:lnTo>
                <a:lnTo>
                  <a:pt x="6705" y="8305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73"/>
                </a:lnTo>
                <a:lnTo>
                  <a:pt x="15849" y="7708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20"/>
                </a:lnTo>
                <a:close/>
              </a:path>
              <a:path w="88900" h="73025">
                <a:moveTo>
                  <a:pt x="88493" y="36487"/>
                </a:moveTo>
                <a:lnTo>
                  <a:pt x="81661" y="8001"/>
                </a:lnTo>
                <a:lnTo>
                  <a:pt x="81661" y="44056"/>
                </a:lnTo>
                <a:lnTo>
                  <a:pt x="80810" y="50228"/>
                </a:lnTo>
                <a:lnTo>
                  <a:pt x="76327" y="63220"/>
                </a:lnTo>
                <a:lnTo>
                  <a:pt x="71767" y="67170"/>
                </a:lnTo>
                <a:lnTo>
                  <a:pt x="58826" y="67170"/>
                </a:lnTo>
                <a:lnTo>
                  <a:pt x="54216" y="63195"/>
                </a:lnTo>
                <a:lnTo>
                  <a:pt x="49822" y="50330"/>
                </a:lnTo>
                <a:lnTo>
                  <a:pt x="49072" y="44881"/>
                </a:lnTo>
                <a:lnTo>
                  <a:pt x="49149" y="27686"/>
                </a:lnTo>
                <a:lnTo>
                  <a:pt x="49860" y="22720"/>
                </a:lnTo>
                <a:lnTo>
                  <a:pt x="54317" y="9652"/>
                </a:lnTo>
                <a:lnTo>
                  <a:pt x="58902" y="5676"/>
                </a:lnTo>
                <a:lnTo>
                  <a:pt x="71831" y="5676"/>
                </a:lnTo>
                <a:lnTo>
                  <a:pt x="76441" y="9652"/>
                </a:lnTo>
                <a:lnTo>
                  <a:pt x="80848" y="22517"/>
                </a:lnTo>
                <a:lnTo>
                  <a:pt x="81584" y="28079"/>
                </a:lnTo>
                <a:lnTo>
                  <a:pt x="81661" y="44056"/>
                </a:lnTo>
                <a:lnTo>
                  <a:pt x="81661" y="8001"/>
                </a:lnTo>
                <a:lnTo>
                  <a:pt x="80162" y="5676"/>
                </a:lnTo>
                <a:lnTo>
                  <a:pt x="78498" y="3098"/>
                </a:lnTo>
                <a:lnTo>
                  <a:pt x="72783" y="0"/>
                </a:lnTo>
                <a:lnTo>
                  <a:pt x="55714" y="0"/>
                </a:lnTo>
                <a:lnTo>
                  <a:pt x="49047" y="4953"/>
                </a:lnTo>
                <a:lnTo>
                  <a:pt x="45313" y="14833"/>
                </a:lnTo>
                <a:lnTo>
                  <a:pt x="43218" y="20459"/>
                </a:lnTo>
                <a:lnTo>
                  <a:pt x="42164" y="27686"/>
                </a:lnTo>
                <a:lnTo>
                  <a:pt x="42164" y="36487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906"/>
                </a:lnTo>
                <a:lnTo>
                  <a:pt x="81876" y="67170"/>
                </a:lnTo>
                <a:lnTo>
                  <a:pt x="87439" y="52463"/>
                </a:lnTo>
                <a:lnTo>
                  <a:pt x="88493" y="45288"/>
                </a:lnTo>
                <a:lnTo>
                  <a:pt x="88493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17102" y="3057602"/>
            <a:ext cx="102806" cy="7284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041117" y="3057602"/>
            <a:ext cx="104648" cy="7284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263228" y="3057602"/>
            <a:ext cx="105651" cy="7284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07880" y="3057602"/>
            <a:ext cx="102412" cy="7284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715042" y="3057602"/>
            <a:ext cx="102806" cy="7284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955326" y="3057602"/>
            <a:ext cx="103924" cy="7284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180574" y="3057602"/>
            <a:ext cx="103619" cy="7284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395559" y="3057602"/>
            <a:ext cx="104432" cy="72847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0606887" y="3057602"/>
            <a:ext cx="147320" cy="73025"/>
            <a:chOff x="5552287" y="3057601"/>
            <a:chExt cx="147320" cy="73025"/>
          </a:xfrm>
        </p:grpSpPr>
        <p:sp>
          <p:nvSpPr>
            <p:cNvPr id="35" name="object 35"/>
            <p:cNvSpPr/>
            <p:nvPr/>
          </p:nvSpPr>
          <p:spPr>
            <a:xfrm>
              <a:off x="5552287" y="305812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705" y="7785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52"/>
                  </a:lnTo>
                  <a:lnTo>
                    <a:pt x="15836" y="7188"/>
                  </a:lnTo>
                  <a:lnTo>
                    <a:pt x="15836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94451" y="3057601"/>
              <a:ext cx="104838" cy="72847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970685" y="1977771"/>
            <a:ext cx="76898" cy="85559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7971193" y="1228394"/>
            <a:ext cx="92710" cy="703580"/>
            <a:chOff x="2916593" y="1228394"/>
            <a:chExt cx="92710" cy="703580"/>
          </a:xfrm>
        </p:grpSpPr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16593" y="1548422"/>
              <a:ext cx="74472" cy="3832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16605" y="1228394"/>
              <a:ext cx="92659" cy="296964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9746451" y="816089"/>
            <a:ext cx="794385" cy="147320"/>
          </a:xfrm>
          <a:custGeom>
            <a:avLst/>
            <a:gdLst/>
            <a:ahLst/>
            <a:cxnLst/>
            <a:rect l="l" t="t" r="r" b="b"/>
            <a:pathLst>
              <a:path w="794385" h="147319">
                <a:moveTo>
                  <a:pt x="794181" y="0"/>
                </a:moveTo>
                <a:lnTo>
                  <a:pt x="0" y="0"/>
                </a:lnTo>
                <a:lnTo>
                  <a:pt x="0" y="147218"/>
                </a:lnTo>
                <a:lnTo>
                  <a:pt x="794181" y="147218"/>
                </a:lnTo>
                <a:lnTo>
                  <a:pt x="7941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8405621" y="567792"/>
          <a:ext cx="2297430" cy="2417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2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1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6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6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258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Pa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750" spc="6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ruptura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7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9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4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2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3" name="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343138" y="827570"/>
            <a:ext cx="130340" cy="13034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825775" y="1238605"/>
            <a:ext cx="130327" cy="130340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8407908" y="8456791"/>
            <a:ext cx="2258060" cy="6985"/>
          </a:xfrm>
          <a:custGeom>
            <a:avLst/>
            <a:gdLst/>
            <a:ahLst/>
            <a:cxnLst/>
            <a:rect l="l" t="t" r="r" b="b"/>
            <a:pathLst>
              <a:path w="2258060" h="6984">
                <a:moveTo>
                  <a:pt x="0" y="6870"/>
                </a:moveTo>
                <a:lnTo>
                  <a:pt x="225766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409293" y="8234592"/>
            <a:ext cx="2252345" cy="8255"/>
          </a:xfrm>
          <a:custGeom>
            <a:avLst/>
            <a:gdLst/>
            <a:ahLst/>
            <a:cxnLst/>
            <a:rect l="l" t="t" r="r" b="b"/>
            <a:pathLst>
              <a:path w="2252345" h="8254">
                <a:moveTo>
                  <a:pt x="0" y="8229"/>
                </a:moveTo>
                <a:lnTo>
                  <a:pt x="2252167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409292" y="8023378"/>
            <a:ext cx="2260600" cy="6985"/>
          </a:xfrm>
          <a:custGeom>
            <a:avLst/>
            <a:gdLst/>
            <a:ahLst/>
            <a:cxnLst/>
            <a:rect l="l" t="t" r="r" b="b"/>
            <a:pathLst>
              <a:path w="2260600" h="6984">
                <a:moveTo>
                  <a:pt x="0" y="0"/>
                </a:moveTo>
                <a:lnTo>
                  <a:pt x="2260396" y="68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09292" y="7803896"/>
            <a:ext cx="2258060" cy="5715"/>
          </a:xfrm>
          <a:custGeom>
            <a:avLst/>
            <a:gdLst/>
            <a:ahLst/>
            <a:cxnLst/>
            <a:rect l="l" t="t" r="r" b="b"/>
            <a:pathLst>
              <a:path w="2258060" h="5715">
                <a:moveTo>
                  <a:pt x="0" y="0"/>
                </a:moveTo>
                <a:lnTo>
                  <a:pt x="2257653" y="5486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09293" y="7584453"/>
            <a:ext cx="2252345" cy="4445"/>
          </a:xfrm>
          <a:custGeom>
            <a:avLst/>
            <a:gdLst/>
            <a:ahLst/>
            <a:cxnLst/>
            <a:rect l="l" t="t" r="r" b="b"/>
            <a:pathLst>
              <a:path w="2252345" h="4445">
                <a:moveTo>
                  <a:pt x="0" y="0"/>
                </a:moveTo>
                <a:lnTo>
                  <a:pt x="2252167" y="41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09293" y="7358139"/>
            <a:ext cx="2252345" cy="6985"/>
          </a:xfrm>
          <a:custGeom>
            <a:avLst/>
            <a:gdLst/>
            <a:ahLst/>
            <a:cxnLst/>
            <a:rect l="l" t="t" r="r" b="b"/>
            <a:pathLst>
              <a:path w="2252345" h="6984">
                <a:moveTo>
                  <a:pt x="0" y="6858"/>
                </a:moveTo>
                <a:lnTo>
                  <a:pt x="2252167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09293" y="7145541"/>
            <a:ext cx="2252345" cy="4445"/>
          </a:xfrm>
          <a:custGeom>
            <a:avLst/>
            <a:gdLst/>
            <a:ahLst/>
            <a:cxnLst/>
            <a:rect l="l" t="t" r="r" b="b"/>
            <a:pathLst>
              <a:path w="2252345" h="4445">
                <a:moveTo>
                  <a:pt x="0" y="0"/>
                </a:moveTo>
                <a:lnTo>
                  <a:pt x="2252167" y="410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409293" y="6939800"/>
            <a:ext cx="2266315" cy="0"/>
          </a:xfrm>
          <a:custGeom>
            <a:avLst/>
            <a:gdLst/>
            <a:ahLst/>
            <a:cxnLst/>
            <a:rect l="l" t="t" r="r" b="b"/>
            <a:pathLst>
              <a:path w="2266315">
                <a:moveTo>
                  <a:pt x="0" y="0"/>
                </a:moveTo>
                <a:lnTo>
                  <a:pt x="226588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409293" y="6706629"/>
            <a:ext cx="2252345" cy="4445"/>
          </a:xfrm>
          <a:custGeom>
            <a:avLst/>
            <a:gdLst/>
            <a:ahLst/>
            <a:cxnLst/>
            <a:rect l="l" t="t" r="r" b="b"/>
            <a:pathLst>
              <a:path w="2252345" h="4445">
                <a:moveTo>
                  <a:pt x="0" y="0"/>
                </a:moveTo>
                <a:lnTo>
                  <a:pt x="2252167" y="410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409293" y="6492660"/>
            <a:ext cx="2248535" cy="3175"/>
          </a:xfrm>
          <a:custGeom>
            <a:avLst/>
            <a:gdLst/>
            <a:ahLst/>
            <a:cxnLst/>
            <a:rect l="l" t="t" r="r" b="b"/>
            <a:pathLst>
              <a:path w="2248535" h="3175">
                <a:moveTo>
                  <a:pt x="0" y="2730"/>
                </a:moveTo>
                <a:lnTo>
                  <a:pt x="224805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8395044" y="6029897"/>
            <a:ext cx="2638425" cy="2656205"/>
            <a:chOff x="3340443" y="6029896"/>
            <a:chExt cx="2638425" cy="2656205"/>
          </a:xfrm>
        </p:grpSpPr>
        <p:sp>
          <p:nvSpPr>
            <p:cNvPr id="56" name="object 56"/>
            <p:cNvSpPr/>
            <p:nvPr/>
          </p:nvSpPr>
          <p:spPr>
            <a:xfrm>
              <a:off x="3353308" y="6034544"/>
              <a:ext cx="2253615" cy="2642235"/>
            </a:xfrm>
            <a:custGeom>
              <a:avLst/>
              <a:gdLst/>
              <a:ahLst/>
              <a:cxnLst/>
              <a:rect l="l" t="t" r="r" b="b"/>
              <a:pathLst>
                <a:path w="2253615" h="2642234">
                  <a:moveTo>
                    <a:pt x="0" y="233172"/>
                  </a:moveTo>
                  <a:lnTo>
                    <a:pt x="2253551" y="233172"/>
                  </a:lnTo>
                </a:path>
                <a:path w="2253615" h="2642234">
                  <a:moveTo>
                    <a:pt x="2046427" y="2641714"/>
                  </a:moveTo>
                  <a:lnTo>
                    <a:pt x="2047811" y="0"/>
                  </a:lnTo>
                </a:path>
                <a:path w="2253615" h="2642234">
                  <a:moveTo>
                    <a:pt x="1820125" y="2640330"/>
                  </a:moveTo>
                  <a:lnTo>
                    <a:pt x="182149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59464" y="6032258"/>
              <a:ext cx="0" cy="2649220"/>
            </a:xfrm>
            <a:custGeom>
              <a:avLst/>
              <a:gdLst/>
              <a:ahLst/>
              <a:cxnLst/>
              <a:rect l="l" t="t" r="r" b="b"/>
              <a:pathLst>
                <a:path h="2649220">
                  <a:moveTo>
                    <a:pt x="0" y="2381046"/>
                  </a:moveTo>
                  <a:lnTo>
                    <a:pt x="0" y="2649016"/>
                  </a:lnTo>
                </a:path>
                <a:path h="2649220">
                  <a:moveTo>
                    <a:pt x="0" y="0"/>
                  </a:moveTo>
                  <a:lnTo>
                    <a:pt x="0" y="2218270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21491" y="6032258"/>
              <a:ext cx="0" cy="2652395"/>
            </a:xfrm>
            <a:custGeom>
              <a:avLst/>
              <a:gdLst/>
              <a:ahLst/>
              <a:cxnLst/>
              <a:rect l="l" t="t" r="r" b="b"/>
              <a:pathLst>
                <a:path h="2652395">
                  <a:moveTo>
                    <a:pt x="0" y="2381046"/>
                  </a:moveTo>
                  <a:lnTo>
                    <a:pt x="0" y="2651772"/>
                  </a:lnTo>
                </a:path>
                <a:path h="2652395">
                  <a:moveTo>
                    <a:pt x="0" y="0"/>
                  </a:moveTo>
                  <a:lnTo>
                    <a:pt x="0" y="2218270"/>
                  </a:lnTo>
                </a:path>
              </a:pathLst>
            </a:custGeom>
            <a:ln w="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53308" y="6034544"/>
              <a:ext cx="2253615" cy="2646045"/>
            </a:xfrm>
            <a:custGeom>
              <a:avLst/>
              <a:gdLst/>
              <a:ahLst/>
              <a:cxnLst/>
              <a:rect l="l" t="t" r="r" b="b"/>
              <a:pathLst>
                <a:path w="2253615" h="2646045">
                  <a:moveTo>
                    <a:pt x="1154899" y="2640330"/>
                  </a:moveTo>
                  <a:lnTo>
                    <a:pt x="1152156" y="0"/>
                  </a:lnTo>
                </a:path>
                <a:path w="2253615" h="2646045">
                  <a:moveTo>
                    <a:pt x="921727" y="2640330"/>
                  </a:moveTo>
                  <a:lnTo>
                    <a:pt x="920356" y="0"/>
                  </a:lnTo>
                </a:path>
                <a:path w="2253615" h="2646045">
                  <a:moveTo>
                    <a:pt x="695413" y="2640330"/>
                  </a:moveTo>
                  <a:lnTo>
                    <a:pt x="689927" y="0"/>
                  </a:lnTo>
                </a:path>
                <a:path w="2253615" h="2646045">
                  <a:moveTo>
                    <a:pt x="469087" y="2640330"/>
                  </a:moveTo>
                  <a:lnTo>
                    <a:pt x="473214" y="0"/>
                  </a:lnTo>
                </a:path>
                <a:path w="2253615" h="2646045">
                  <a:moveTo>
                    <a:pt x="241414" y="2641714"/>
                  </a:moveTo>
                  <a:lnTo>
                    <a:pt x="235927" y="0"/>
                  </a:lnTo>
                </a:path>
                <a:path w="2253615" h="2646045">
                  <a:moveTo>
                    <a:pt x="0" y="5473"/>
                  </a:moveTo>
                  <a:lnTo>
                    <a:pt x="2253551" y="5473"/>
                  </a:lnTo>
                  <a:lnTo>
                    <a:pt x="2253551" y="2645803"/>
                  </a:lnTo>
                  <a:lnTo>
                    <a:pt x="0" y="2645803"/>
                  </a:lnTo>
                  <a:lnTo>
                    <a:pt x="0" y="54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50514" y="7807972"/>
              <a:ext cx="2259965" cy="0"/>
            </a:xfrm>
            <a:custGeom>
              <a:avLst/>
              <a:gdLst/>
              <a:ahLst/>
              <a:cxnLst/>
              <a:rect l="l" t="t" r="r" b="b"/>
              <a:pathLst>
                <a:path w="2259965">
                  <a:moveTo>
                    <a:pt x="0" y="0"/>
                  </a:moveTo>
                  <a:lnTo>
                    <a:pt x="2259482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26189" y="7822577"/>
              <a:ext cx="162560" cy="852805"/>
            </a:xfrm>
            <a:custGeom>
              <a:avLst/>
              <a:gdLst/>
              <a:ahLst/>
              <a:cxnLst/>
              <a:rect l="l" t="t" r="r" b="b"/>
              <a:pathLst>
                <a:path w="162560" h="852804">
                  <a:moveTo>
                    <a:pt x="0" y="0"/>
                  </a:moveTo>
                  <a:lnTo>
                    <a:pt x="12814" y="849490"/>
                  </a:lnTo>
                  <a:lnTo>
                    <a:pt x="156375" y="852246"/>
                  </a:lnTo>
                  <a:lnTo>
                    <a:pt x="160802" y="780955"/>
                  </a:lnTo>
                  <a:lnTo>
                    <a:pt x="162091" y="711663"/>
                  </a:lnTo>
                  <a:lnTo>
                    <a:pt x="160540" y="644523"/>
                  </a:lnTo>
                  <a:lnTo>
                    <a:pt x="156450" y="579690"/>
                  </a:lnTo>
                  <a:lnTo>
                    <a:pt x="150118" y="517316"/>
                  </a:lnTo>
                  <a:lnTo>
                    <a:pt x="141845" y="457554"/>
                  </a:lnTo>
                  <a:lnTo>
                    <a:pt x="131930" y="400558"/>
                  </a:lnTo>
                  <a:lnTo>
                    <a:pt x="120670" y="346482"/>
                  </a:lnTo>
                  <a:lnTo>
                    <a:pt x="108367" y="295478"/>
                  </a:lnTo>
                  <a:lnTo>
                    <a:pt x="95318" y="247699"/>
                  </a:lnTo>
                  <a:lnTo>
                    <a:pt x="81824" y="203300"/>
                  </a:lnTo>
                  <a:lnTo>
                    <a:pt x="68182" y="162433"/>
                  </a:lnTo>
                  <a:lnTo>
                    <a:pt x="54693" y="125252"/>
                  </a:lnTo>
                  <a:lnTo>
                    <a:pt x="29367" y="62561"/>
                  </a:lnTo>
                  <a:lnTo>
                    <a:pt x="8241" y="16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21630" y="6033097"/>
              <a:ext cx="13335" cy="2642870"/>
            </a:xfrm>
            <a:custGeom>
              <a:avLst/>
              <a:gdLst/>
              <a:ahLst/>
              <a:cxnLst/>
              <a:rect l="l" t="t" r="r" b="b"/>
              <a:pathLst>
                <a:path w="13335" h="2642870">
                  <a:moveTo>
                    <a:pt x="0" y="0"/>
                  </a:moveTo>
                  <a:lnTo>
                    <a:pt x="12801" y="2642616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69128" y="8338324"/>
              <a:ext cx="318135" cy="0"/>
            </a:xfrm>
            <a:custGeom>
              <a:avLst/>
              <a:gdLst/>
              <a:ahLst/>
              <a:cxnLst/>
              <a:rect l="l" t="t" r="r" b="b"/>
              <a:pathLst>
                <a:path w="318135">
                  <a:moveTo>
                    <a:pt x="0" y="0"/>
                  </a:moveTo>
                  <a:lnTo>
                    <a:pt x="3175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46141" y="830557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07" y="3275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631180" y="8338324"/>
              <a:ext cx="347345" cy="0"/>
            </a:xfrm>
            <a:custGeom>
              <a:avLst/>
              <a:gdLst/>
              <a:ahLst/>
              <a:cxnLst/>
              <a:rect l="l" t="t" r="r" b="b"/>
              <a:pathLst>
                <a:path w="347345">
                  <a:moveTo>
                    <a:pt x="34731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621261" y="8305546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50507" y="65519"/>
                  </a:moveTo>
                  <a:lnTo>
                    <a:pt x="0" y="32778"/>
                  </a:lnTo>
                  <a:lnTo>
                    <a:pt x="50507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349587" y="6189459"/>
              <a:ext cx="2254250" cy="2487295"/>
            </a:xfrm>
            <a:custGeom>
              <a:avLst/>
              <a:gdLst/>
              <a:ahLst/>
              <a:cxnLst/>
              <a:rect l="l" t="t" r="r" b="b"/>
              <a:pathLst>
                <a:path w="2254250" h="2487295">
                  <a:moveTo>
                    <a:pt x="0" y="0"/>
                  </a:moveTo>
                  <a:lnTo>
                    <a:pt x="69300" y="30125"/>
                  </a:lnTo>
                  <a:lnTo>
                    <a:pt x="137206" y="60350"/>
                  </a:lnTo>
                  <a:lnTo>
                    <a:pt x="203729" y="90668"/>
                  </a:lnTo>
                  <a:lnTo>
                    <a:pt x="268885" y="121072"/>
                  </a:lnTo>
                  <a:lnTo>
                    <a:pt x="332687" y="151556"/>
                  </a:lnTo>
                  <a:lnTo>
                    <a:pt x="395148" y="182113"/>
                  </a:lnTo>
                  <a:lnTo>
                    <a:pt x="456283" y="212738"/>
                  </a:lnTo>
                  <a:lnTo>
                    <a:pt x="516106" y="243424"/>
                  </a:lnTo>
                  <a:lnTo>
                    <a:pt x="574629" y="274164"/>
                  </a:lnTo>
                  <a:lnTo>
                    <a:pt x="631867" y="304953"/>
                  </a:lnTo>
                  <a:lnTo>
                    <a:pt x="687835" y="335783"/>
                  </a:lnTo>
                  <a:lnTo>
                    <a:pt x="742544" y="366649"/>
                  </a:lnTo>
                  <a:lnTo>
                    <a:pt x="796010" y="397545"/>
                  </a:lnTo>
                  <a:lnTo>
                    <a:pt x="848246" y="428463"/>
                  </a:lnTo>
                  <a:lnTo>
                    <a:pt x="899266" y="459398"/>
                  </a:lnTo>
                  <a:lnTo>
                    <a:pt x="949084" y="490343"/>
                  </a:lnTo>
                  <a:lnTo>
                    <a:pt x="997713" y="521292"/>
                  </a:lnTo>
                  <a:lnTo>
                    <a:pt x="1045168" y="552239"/>
                  </a:lnTo>
                  <a:lnTo>
                    <a:pt x="1091461" y="583177"/>
                  </a:lnTo>
                  <a:lnTo>
                    <a:pt x="1136608" y="614099"/>
                  </a:lnTo>
                  <a:lnTo>
                    <a:pt x="1180621" y="645000"/>
                  </a:lnTo>
                  <a:lnTo>
                    <a:pt x="1223515" y="675874"/>
                  </a:lnTo>
                  <a:lnTo>
                    <a:pt x="1265303" y="706713"/>
                  </a:lnTo>
                  <a:lnTo>
                    <a:pt x="1305999" y="737512"/>
                  </a:lnTo>
                  <a:lnTo>
                    <a:pt x="1345617" y="768264"/>
                  </a:lnTo>
                  <a:lnTo>
                    <a:pt x="1384171" y="798962"/>
                  </a:lnTo>
                  <a:lnTo>
                    <a:pt x="1421674" y="829602"/>
                  </a:lnTo>
                  <a:lnTo>
                    <a:pt x="1458141" y="860175"/>
                  </a:lnTo>
                  <a:lnTo>
                    <a:pt x="1493584" y="890676"/>
                  </a:lnTo>
                  <a:lnTo>
                    <a:pt x="1528019" y="921099"/>
                  </a:lnTo>
                  <a:lnTo>
                    <a:pt x="1561458" y="951437"/>
                  </a:lnTo>
                  <a:lnTo>
                    <a:pt x="1593915" y="981683"/>
                  </a:lnTo>
                  <a:lnTo>
                    <a:pt x="1625405" y="1011832"/>
                  </a:lnTo>
                  <a:lnTo>
                    <a:pt x="1655941" y="1041877"/>
                  </a:lnTo>
                  <a:lnTo>
                    <a:pt x="1685537" y="1071812"/>
                  </a:lnTo>
                  <a:lnTo>
                    <a:pt x="1714207" y="1101630"/>
                  </a:lnTo>
                  <a:lnTo>
                    <a:pt x="1741964" y="1131326"/>
                  </a:lnTo>
                  <a:lnTo>
                    <a:pt x="1768822" y="1160892"/>
                  </a:lnTo>
                  <a:lnTo>
                    <a:pt x="1794796" y="1190322"/>
                  </a:lnTo>
                  <a:lnTo>
                    <a:pt x="1819898" y="1219611"/>
                  </a:lnTo>
                  <a:lnTo>
                    <a:pt x="1867544" y="1277737"/>
                  </a:lnTo>
                  <a:lnTo>
                    <a:pt x="1911872" y="1335219"/>
                  </a:lnTo>
                  <a:lnTo>
                    <a:pt x="1952990" y="1392007"/>
                  </a:lnTo>
                  <a:lnTo>
                    <a:pt x="1991011" y="1448049"/>
                  </a:lnTo>
                  <a:lnTo>
                    <a:pt x="2026044" y="1503296"/>
                  </a:lnTo>
                  <a:lnTo>
                    <a:pt x="2058199" y="1557695"/>
                  </a:lnTo>
                  <a:lnTo>
                    <a:pt x="2087587" y="1611198"/>
                  </a:lnTo>
                  <a:lnTo>
                    <a:pt x="2117328" y="1674437"/>
                  </a:lnTo>
                  <a:lnTo>
                    <a:pt x="2143324" y="1736664"/>
                  </a:lnTo>
                  <a:lnTo>
                    <a:pt x="2165823" y="1797747"/>
                  </a:lnTo>
                  <a:lnTo>
                    <a:pt x="2185078" y="1857555"/>
                  </a:lnTo>
                  <a:lnTo>
                    <a:pt x="2201338" y="1915955"/>
                  </a:lnTo>
                  <a:lnTo>
                    <a:pt x="2214853" y="1972817"/>
                  </a:lnTo>
                  <a:lnTo>
                    <a:pt x="2225873" y="2028007"/>
                  </a:lnTo>
                  <a:lnTo>
                    <a:pt x="2234649" y="2081396"/>
                  </a:lnTo>
                  <a:lnTo>
                    <a:pt x="2241430" y="2132850"/>
                  </a:lnTo>
                  <a:lnTo>
                    <a:pt x="2246468" y="2182239"/>
                  </a:lnTo>
                  <a:lnTo>
                    <a:pt x="2250012" y="2229430"/>
                  </a:lnTo>
                  <a:lnTo>
                    <a:pt x="2252312" y="2274291"/>
                  </a:lnTo>
                  <a:lnTo>
                    <a:pt x="2253619" y="2316692"/>
                  </a:lnTo>
                  <a:lnTo>
                    <a:pt x="2254182" y="2356499"/>
                  </a:lnTo>
                  <a:lnTo>
                    <a:pt x="2254253" y="2393582"/>
                  </a:lnTo>
                  <a:lnTo>
                    <a:pt x="2254081" y="2427809"/>
                  </a:lnTo>
                  <a:lnTo>
                    <a:pt x="2253916" y="2459048"/>
                  </a:lnTo>
                  <a:lnTo>
                    <a:pt x="2254008" y="2487168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object 6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129130" y="6019800"/>
            <a:ext cx="163156" cy="72834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132992" y="6238075"/>
            <a:ext cx="158699" cy="72834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32991" y="6456337"/>
            <a:ext cx="159296" cy="7284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132992" y="6674612"/>
            <a:ext cx="158699" cy="72847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130959" y="6892888"/>
            <a:ext cx="161328" cy="72847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149349" y="7111658"/>
            <a:ext cx="142341" cy="72339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8144777" y="7329437"/>
            <a:ext cx="147955" cy="73025"/>
            <a:chOff x="3090176" y="7329436"/>
            <a:chExt cx="147955" cy="73025"/>
          </a:xfrm>
        </p:grpSpPr>
        <p:sp>
          <p:nvSpPr>
            <p:cNvPr id="75" name="object 75"/>
            <p:cNvSpPr/>
            <p:nvPr/>
          </p:nvSpPr>
          <p:spPr>
            <a:xfrm>
              <a:off x="3090176" y="732994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135287" y="7329436"/>
              <a:ext cx="102400" cy="72834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8144776" y="7547699"/>
            <a:ext cx="147320" cy="73025"/>
            <a:chOff x="3090176" y="7547698"/>
            <a:chExt cx="147320" cy="73025"/>
          </a:xfrm>
        </p:grpSpPr>
        <p:sp>
          <p:nvSpPr>
            <p:cNvPr id="78" name="object 78"/>
            <p:cNvSpPr/>
            <p:nvPr/>
          </p:nvSpPr>
          <p:spPr>
            <a:xfrm>
              <a:off x="3090176" y="754821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134880" y="7547698"/>
              <a:ext cx="102209" cy="72847"/>
            </a:xfrm>
            <a:prstGeom prst="rect">
              <a:avLst/>
            </a:prstGeom>
          </p:spPr>
        </p:pic>
      </p:grpSp>
      <p:grpSp>
        <p:nvGrpSpPr>
          <p:cNvPr id="80" name="object 80"/>
          <p:cNvGrpSpPr/>
          <p:nvPr/>
        </p:nvGrpSpPr>
        <p:grpSpPr>
          <a:xfrm>
            <a:off x="8145297" y="7765975"/>
            <a:ext cx="147320" cy="73025"/>
            <a:chOff x="3090697" y="7765974"/>
            <a:chExt cx="147320" cy="73025"/>
          </a:xfrm>
        </p:grpSpPr>
        <p:sp>
          <p:nvSpPr>
            <p:cNvPr id="81" name="object 81"/>
            <p:cNvSpPr/>
            <p:nvPr/>
          </p:nvSpPr>
          <p:spPr>
            <a:xfrm>
              <a:off x="3090697" y="776646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4"/>
                  </a:lnTo>
                  <a:lnTo>
                    <a:pt x="0" y="11087"/>
                  </a:lnTo>
                  <a:lnTo>
                    <a:pt x="0" y="17691"/>
                  </a:lnTo>
                  <a:lnTo>
                    <a:pt x="15836" y="7226"/>
                  </a:lnTo>
                  <a:lnTo>
                    <a:pt x="15836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2848" y="7765974"/>
              <a:ext cx="104838" cy="72847"/>
            </a:xfrm>
            <a:prstGeom prst="rect">
              <a:avLst/>
            </a:prstGeom>
          </p:spPr>
        </p:pic>
      </p:grpSp>
      <p:pic>
        <p:nvPicPr>
          <p:cNvPr id="83" name="object 8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88364" y="7985773"/>
            <a:ext cx="103327" cy="71310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8189887" y="8202511"/>
            <a:ext cx="102400" cy="72859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89481" y="8420799"/>
            <a:ext cx="102209" cy="72821"/>
          </a:xfrm>
          <a:prstGeom prst="rect">
            <a:avLst/>
          </a:prstGeom>
        </p:spPr>
      </p:pic>
      <p:sp>
        <p:nvSpPr>
          <p:cNvPr id="86" name="object 86"/>
          <p:cNvSpPr/>
          <p:nvPr/>
        </p:nvSpPr>
        <p:spPr>
          <a:xfrm>
            <a:off x="8245971" y="8639048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7" y="0"/>
                </a:moveTo>
                <a:lnTo>
                  <a:pt x="13538" y="0"/>
                </a:lnTo>
                <a:lnTo>
                  <a:pt x="6870" y="4965"/>
                </a:lnTo>
                <a:lnTo>
                  <a:pt x="3136" y="14833"/>
                </a:lnTo>
                <a:lnTo>
                  <a:pt x="1041" y="20472"/>
                </a:lnTo>
                <a:lnTo>
                  <a:pt x="0" y="27685"/>
                </a:lnTo>
                <a:lnTo>
                  <a:pt x="0" y="36487"/>
                </a:lnTo>
                <a:lnTo>
                  <a:pt x="15709" y="72859"/>
                </a:lnTo>
                <a:lnTo>
                  <a:pt x="32778" y="72859"/>
                </a:lnTo>
                <a:lnTo>
                  <a:pt x="39446" y="67919"/>
                </a:lnTo>
                <a:lnTo>
                  <a:pt x="39728" y="67170"/>
                </a:lnTo>
                <a:lnTo>
                  <a:pt x="16662" y="67170"/>
                </a:lnTo>
                <a:lnTo>
                  <a:pt x="12052" y="63207"/>
                </a:lnTo>
                <a:lnTo>
                  <a:pt x="7645" y="50330"/>
                </a:lnTo>
                <a:lnTo>
                  <a:pt x="6903" y="44884"/>
                </a:lnTo>
                <a:lnTo>
                  <a:pt x="6982" y="27685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702"/>
                </a:lnTo>
                <a:lnTo>
                  <a:pt x="38011" y="5702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5" h="73025">
                <a:moveTo>
                  <a:pt x="38011" y="5702"/>
                </a:moveTo>
                <a:lnTo>
                  <a:pt x="29667" y="5702"/>
                </a:lnTo>
                <a:lnTo>
                  <a:pt x="34264" y="9651"/>
                </a:lnTo>
                <a:lnTo>
                  <a:pt x="38671" y="22529"/>
                </a:lnTo>
                <a:lnTo>
                  <a:pt x="39421" y="28081"/>
                </a:lnTo>
                <a:lnTo>
                  <a:pt x="39500" y="44081"/>
                </a:lnTo>
                <a:lnTo>
                  <a:pt x="38633" y="50228"/>
                </a:lnTo>
                <a:lnTo>
                  <a:pt x="36880" y="55397"/>
                </a:lnTo>
                <a:lnTo>
                  <a:pt x="34163" y="63233"/>
                </a:lnTo>
                <a:lnTo>
                  <a:pt x="29591" y="67170"/>
                </a:lnTo>
                <a:lnTo>
                  <a:pt x="39728" y="67170"/>
                </a:lnTo>
                <a:lnTo>
                  <a:pt x="45275" y="52463"/>
                </a:lnTo>
                <a:lnTo>
                  <a:pt x="46316" y="45300"/>
                </a:lnTo>
                <a:lnTo>
                  <a:pt x="46316" y="36487"/>
                </a:lnTo>
                <a:lnTo>
                  <a:pt x="40335" y="9309"/>
                </a:lnTo>
                <a:lnTo>
                  <a:pt x="38011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object 87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088970" y="8953792"/>
            <a:ext cx="1011402" cy="94094"/>
          </a:xfrm>
          <a:prstGeom prst="rect">
            <a:avLst/>
          </a:prstGeom>
        </p:spPr>
      </p:pic>
      <p:sp>
        <p:nvSpPr>
          <p:cNvPr id="88" name="object 88"/>
          <p:cNvSpPr/>
          <p:nvPr/>
        </p:nvSpPr>
        <p:spPr>
          <a:xfrm>
            <a:off x="8383664" y="8755685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86"/>
                </a:lnTo>
                <a:lnTo>
                  <a:pt x="0" y="36487"/>
                </a:lnTo>
                <a:lnTo>
                  <a:pt x="15709" y="72847"/>
                </a:lnTo>
                <a:lnTo>
                  <a:pt x="32791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75" y="67170"/>
                </a:lnTo>
                <a:lnTo>
                  <a:pt x="12065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5" y="27686"/>
                </a:lnTo>
                <a:lnTo>
                  <a:pt x="7696" y="22720"/>
                </a:lnTo>
                <a:lnTo>
                  <a:pt x="12166" y="9652"/>
                </a:lnTo>
                <a:lnTo>
                  <a:pt x="16725" y="5676"/>
                </a:lnTo>
                <a:lnTo>
                  <a:pt x="37998" y="5676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7998" y="5676"/>
                </a:moveTo>
                <a:lnTo>
                  <a:pt x="29679" y="5676"/>
                </a:lnTo>
                <a:lnTo>
                  <a:pt x="34277" y="9652"/>
                </a:lnTo>
                <a:lnTo>
                  <a:pt x="38684" y="22517"/>
                </a:lnTo>
                <a:lnTo>
                  <a:pt x="39423" y="28075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20"/>
                </a:lnTo>
                <a:lnTo>
                  <a:pt x="29603" y="67170"/>
                </a:lnTo>
                <a:lnTo>
                  <a:pt x="39736" y="67170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35" y="9296"/>
                </a:lnTo>
                <a:lnTo>
                  <a:pt x="37998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599766" y="8755685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20"/>
                </a:moveTo>
                <a:lnTo>
                  <a:pt x="16256" y="520"/>
                </a:lnTo>
                <a:lnTo>
                  <a:pt x="10845" y="5308"/>
                </a:lnTo>
                <a:lnTo>
                  <a:pt x="6705" y="8305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73"/>
                </a:lnTo>
                <a:lnTo>
                  <a:pt x="15849" y="7708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20"/>
                </a:lnTo>
                <a:close/>
              </a:path>
              <a:path w="88900" h="73025">
                <a:moveTo>
                  <a:pt x="88493" y="36487"/>
                </a:moveTo>
                <a:lnTo>
                  <a:pt x="81661" y="8001"/>
                </a:lnTo>
                <a:lnTo>
                  <a:pt x="81661" y="44056"/>
                </a:lnTo>
                <a:lnTo>
                  <a:pt x="80810" y="50228"/>
                </a:lnTo>
                <a:lnTo>
                  <a:pt x="76327" y="63220"/>
                </a:lnTo>
                <a:lnTo>
                  <a:pt x="71767" y="67170"/>
                </a:lnTo>
                <a:lnTo>
                  <a:pt x="58826" y="67170"/>
                </a:lnTo>
                <a:lnTo>
                  <a:pt x="54216" y="63195"/>
                </a:lnTo>
                <a:lnTo>
                  <a:pt x="49822" y="50330"/>
                </a:lnTo>
                <a:lnTo>
                  <a:pt x="49072" y="44881"/>
                </a:lnTo>
                <a:lnTo>
                  <a:pt x="49149" y="27686"/>
                </a:lnTo>
                <a:lnTo>
                  <a:pt x="49860" y="22720"/>
                </a:lnTo>
                <a:lnTo>
                  <a:pt x="54317" y="9652"/>
                </a:lnTo>
                <a:lnTo>
                  <a:pt x="58902" y="5676"/>
                </a:lnTo>
                <a:lnTo>
                  <a:pt x="71831" y="5676"/>
                </a:lnTo>
                <a:lnTo>
                  <a:pt x="76441" y="9652"/>
                </a:lnTo>
                <a:lnTo>
                  <a:pt x="80848" y="22517"/>
                </a:lnTo>
                <a:lnTo>
                  <a:pt x="81584" y="28079"/>
                </a:lnTo>
                <a:lnTo>
                  <a:pt x="81661" y="44056"/>
                </a:lnTo>
                <a:lnTo>
                  <a:pt x="81661" y="8001"/>
                </a:lnTo>
                <a:lnTo>
                  <a:pt x="80162" y="5676"/>
                </a:lnTo>
                <a:lnTo>
                  <a:pt x="78498" y="3098"/>
                </a:lnTo>
                <a:lnTo>
                  <a:pt x="72783" y="0"/>
                </a:lnTo>
                <a:lnTo>
                  <a:pt x="55714" y="0"/>
                </a:lnTo>
                <a:lnTo>
                  <a:pt x="49047" y="4953"/>
                </a:lnTo>
                <a:lnTo>
                  <a:pt x="45313" y="14833"/>
                </a:lnTo>
                <a:lnTo>
                  <a:pt x="43218" y="20459"/>
                </a:lnTo>
                <a:lnTo>
                  <a:pt x="42164" y="27686"/>
                </a:lnTo>
                <a:lnTo>
                  <a:pt x="42164" y="36487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906"/>
                </a:lnTo>
                <a:lnTo>
                  <a:pt x="81876" y="67170"/>
                </a:lnTo>
                <a:lnTo>
                  <a:pt x="87439" y="52463"/>
                </a:lnTo>
                <a:lnTo>
                  <a:pt x="88493" y="45288"/>
                </a:lnTo>
                <a:lnTo>
                  <a:pt x="88493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0" name="object 9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817102" y="8755685"/>
            <a:ext cx="102806" cy="72847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041117" y="8755685"/>
            <a:ext cx="104648" cy="72847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9263228" y="8755685"/>
            <a:ext cx="105651" cy="72847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507880" y="8755685"/>
            <a:ext cx="102412" cy="72847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715042" y="8755685"/>
            <a:ext cx="102806" cy="72847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955326" y="8755685"/>
            <a:ext cx="103924" cy="72847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0180574" y="8755685"/>
            <a:ext cx="103619" cy="72847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0395559" y="8755685"/>
            <a:ext cx="104432" cy="72847"/>
          </a:xfrm>
          <a:prstGeom prst="rect">
            <a:avLst/>
          </a:prstGeom>
        </p:spPr>
      </p:pic>
      <p:grpSp>
        <p:nvGrpSpPr>
          <p:cNvPr id="98" name="object 98"/>
          <p:cNvGrpSpPr/>
          <p:nvPr/>
        </p:nvGrpSpPr>
        <p:grpSpPr>
          <a:xfrm>
            <a:off x="10606887" y="8755685"/>
            <a:ext cx="147320" cy="73025"/>
            <a:chOff x="5552287" y="8755684"/>
            <a:chExt cx="147320" cy="73025"/>
          </a:xfrm>
        </p:grpSpPr>
        <p:sp>
          <p:nvSpPr>
            <p:cNvPr id="99" name="object 99"/>
            <p:cNvSpPr/>
            <p:nvPr/>
          </p:nvSpPr>
          <p:spPr>
            <a:xfrm>
              <a:off x="5552287" y="875620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705" y="7785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52"/>
                  </a:lnTo>
                  <a:lnTo>
                    <a:pt x="15836" y="7188"/>
                  </a:lnTo>
                  <a:lnTo>
                    <a:pt x="15836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594451" y="8755684"/>
              <a:ext cx="104838" cy="72847"/>
            </a:xfrm>
            <a:prstGeom prst="rect">
              <a:avLst/>
            </a:prstGeom>
          </p:spPr>
        </p:pic>
      </p:grpSp>
      <p:pic>
        <p:nvPicPr>
          <p:cNvPr id="101" name="object 10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970685" y="7675855"/>
            <a:ext cx="76898" cy="85559"/>
          </a:xfrm>
          <a:prstGeom prst="rect">
            <a:avLst/>
          </a:prstGeom>
        </p:spPr>
      </p:pic>
      <p:grpSp>
        <p:nvGrpSpPr>
          <p:cNvPr id="102" name="object 102"/>
          <p:cNvGrpSpPr/>
          <p:nvPr/>
        </p:nvGrpSpPr>
        <p:grpSpPr>
          <a:xfrm>
            <a:off x="7971193" y="6926465"/>
            <a:ext cx="92710" cy="703580"/>
            <a:chOff x="2916593" y="6926465"/>
            <a:chExt cx="92710" cy="703580"/>
          </a:xfrm>
        </p:grpSpPr>
        <p:pic>
          <p:nvPicPr>
            <p:cNvPr id="103" name="object 10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916593" y="7246492"/>
              <a:ext cx="74472" cy="38323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916605" y="6926465"/>
              <a:ext cx="92659" cy="296976"/>
            </a:xfrm>
            <a:prstGeom prst="rect">
              <a:avLst/>
            </a:prstGeom>
          </p:spPr>
        </p:pic>
      </p:grpSp>
      <p:pic>
        <p:nvPicPr>
          <p:cNvPr id="105" name="object 105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343138" y="6109614"/>
            <a:ext cx="130340" cy="130340"/>
          </a:xfrm>
          <a:prstGeom prst="rect">
            <a:avLst/>
          </a:prstGeom>
        </p:spPr>
      </p:pic>
      <p:sp>
        <p:nvSpPr>
          <p:cNvPr id="106" name="object 106"/>
          <p:cNvSpPr txBox="1"/>
          <p:nvPr/>
        </p:nvSpPr>
        <p:spPr>
          <a:xfrm>
            <a:off x="10701180" y="829720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214,3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0701180" y="1261519"/>
            <a:ext cx="4267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174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libras-</a:t>
            </a:r>
            <a:r>
              <a:rPr sz="500" spc="15" dirty="0">
                <a:latin typeface="Microsoft Sans Serif"/>
                <a:cs typeface="Microsoft Sans Serif"/>
              </a:rPr>
              <a:t>pie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0701181" y="2067972"/>
            <a:ext cx="4857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89,3</a:t>
            </a:r>
            <a:r>
              <a:rPr sz="550" spc="-3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762150" y="3636009"/>
            <a:ext cx="10972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65" dirty="0">
                <a:latin typeface="Arial"/>
                <a:cs typeface="Arial"/>
              </a:rPr>
              <a:t>Motor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NEMA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20" dirty="0">
                <a:latin typeface="Arial"/>
                <a:cs typeface="Arial"/>
              </a:rPr>
              <a:t>D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957929" y="3622039"/>
            <a:ext cx="48768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El.par.de.arranque.de.un.</a:t>
            </a:r>
            <a:r>
              <a:rPr sz="900" b="1" spc="25" dirty="0">
                <a:latin typeface="Arial"/>
                <a:cs typeface="Arial"/>
              </a:rPr>
              <a:t>Motor </a:t>
            </a:r>
            <a:r>
              <a:rPr sz="900" b="1" spc="10" dirty="0">
                <a:latin typeface="Arial"/>
                <a:cs typeface="Arial"/>
              </a:rPr>
              <a:t>NEMA diseño </a:t>
            </a:r>
            <a:r>
              <a:rPr sz="900" b="1" spc="-5" dirty="0">
                <a:latin typeface="Arial"/>
                <a:cs typeface="Arial"/>
              </a:rPr>
              <a:t>D</a:t>
            </a:r>
            <a:r>
              <a:rPr sz="900" spc="-5" dirty="0">
                <a:latin typeface="Microsoft Sans Serif"/>
                <a:cs typeface="Microsoft Sans Serif"/>
              </a:rPr>
              <a:t>.es.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aproximadamente.20%.del.par.de.carga.plena.del.motor..Esto.hace. </a:t>
            </a:r>
            <a:r>
              <a:rPr sz="900" spc="25" dirty="0">
                <a:latin typeface="Microsoft Sans Serif"/>
                <a:cs typeface="Microsoft Sans Serif"/>
              </a:rPr>
              <a:t> es.apropiado.para.aplicaciones.muy.difíciles.de.arrancar.como.perforadoras.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prensas.y.bombas.para.pozos.de.aceite..Los.motores.NEMA.D.no.tienen. </a:t>
            </a:r>
            <a:r>
              <a:rPr sz="900" spc="40" dirty="0">
                <a:latin typeface="Microsoft Sans Serif"/>
                <a:cs typeface="Microsoft Sans Serif"/>
              </a:rPr>
              <a:t>par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ruptura..Después.del.arranque,.el.par.disminuye.hasta.que.se.alcanza.el.par.de.carga.com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a.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3%.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957915" y="5085078"/>
            <a:ext cx="4075429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La.siguiente.curva.de.par.de.velocidad.es.para.un.motor.NEMA.D.de.30.HP.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con.una.velocidad.a.carga.completa.de.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656.RPM.y.un.par.a.carga.plena.de.</a:t>
            </a:r>
            <a:endParaRPr sz="900">
              <a:latin typeface="Microsoft Sans Serif"/>
              <a:cs typeface="Microsoft Sans Serif"/>
            </a:endParaRPr>
          </a:p>
          <a:p>
            <a:pPr marL="12700" marR="412750">
              <a:lnSpc>
                <a:spcPct val="126299"/>
              </a:lnSpc>
              <a:spcBef>
                <a:spcPts val="10"/>
              </a:spcBef>
            </a:pPr>
            <a:r>
              <a:rPr sz="950" spc="5" dirty="0">
                <a:latin typeface="Microsoft Sans Serif"/>
                <a:cs typeface="Microsoft Sans Serif"/>
              </a:rPr>
              <a:t>95.</a:t>
            </a:r>
            <a:r>
              <a:rPr sz="950" spc="8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.lb-ft..Este.motor.desarrolla.aproximadamente.266.3.lb-ft.de.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par.de.arranque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713880" y="6083295"/>
            <a:ext cx="571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latin typeface="Microsoft Sans Serif"/>
                <a:cs typeface="Microsoft Sans Serif"/>
              </a:rPr>
              <a:t>266,3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libras-</a:t>
            </a:r>
            <a:r>
              <a:rPr sz="600" spc="15" dirty="0">
                <a:latin typeface="Microsoft Sans Serif"/>
                <a:cs typeface="Microsoft Sans Serif"/>
              </a:rPr>
              <a:t>pie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0739281" y="7766046"/>
            <a:ext cx="4857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95,1</a:t>
            </a:r>
            <a:r>
              <a:rPr sz="550" spc="-35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659730" y="8299445"/>
            <a:ext cx="3676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Microsoft Sans Serif"/>
                <a:cs typeface="Microsoft Sans Serif"/>
              </a:rPr>
              <a:t>Resbalón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-10" dirty="0">
                <a:latin typeface="Microsoft Sans Serif"/>
                <a:cs typeface="Microsoft Sans Serif"/>
              </a:rPr>
              <a:t>8%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4"/>
            <a:ext cx="4320540" cy="2635250"/>
            <a:chOff x="2912402" y="540004"/>
            <a:chExt cx="4320540" cy="2635250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2622550"/>
            </a:xfrm>
            <a:custGeom>
              <a:avLst/>
              <a:gdLst/>
              <a:ahLst/>
              <a:cxnLst/>
              <a:rect l="l" t="t" r="r" b="b"/>
              <a:pathLst>
                <a:path w="4307840" h="2622550">
                  <a:moveTo>
                    <a:pt x="4307293" y="0"/>
                  </a:moveTo>
                  <a:lnTo>
                    <a:pt x="0" y="0"/>
                  </a:lnTo>
                  <a:lnTo>
                    <a:pt x="0" y="2622296"/>
                  </a:lnTo>
                  <a:lnTo>
                    <a:pt x="4307293" y="2622296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2622550"/>
            </a:xfrm>
            <a:custGeom>
              <a:avLst/>
              <a:gdLst/>
              <a:ahLst/>
              <a:cxnLst/>
              <a:rect l="l" t="t" r="r" b="b"/>
              <a:pathLst>
                <a:path w="4307840" h="2622550">
                  <a:moveTo>
                    <a:pt x="0" y="0"/>
                  </a:moveTo>
                  <a:lnTo>
                    <a:pt x="0" y="2622296"/>
                  </a:lnTo>
                  <a:lnTo>
                    <a:pt x="4307293" y="2622296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1899" y="507135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5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8111291" y="626514"/>
            <a:ext cx="3258185" cy="4343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 .</a:t>
            </a:r>
            <a:r>
              <a:rPr sz="1200" spc="62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Un.motor.de.30.HP.con.un.</a:t>
            </a:r>
            <a:r>
              <a:rPr sz="900" spc="-10" dirty="0">
                <a:latin typeface="Microsoft Sans Serif"/>
                <a:cs typeface="Microsoft Sans Serif"/>
              </a:rPr>
              <a:t> .</a:t>
            </a:r>
            <a:endParaRPr sz="900">
              <a:latin typeface="Microsoft Sans Serif"/>
              <a:cs typeface="Microsoft Sans Serif"/>
            </a:endParaRPr>
          </a:p>
          <a:p>
            <a:pPr marL="255270">
              <a:spcBef>
                <a:spcPts val="300"/>
              </a:spcBef>
              <a:tabLst>
                <a:tab pos="3029585" algn="l"/>
              </a:tabLst>
            </a:pPr>
            <a:r>
              <a:rPr sz="900" dirty="0">
                <a:latin typeface="Microsoft Sans Serif"/>
                <a:cs typeface="Microsoft Sans Serif"/>
              </a:rPr>
              <a:t>5.</a:t>
            </a:r>
            <a:r>
              <a:rPr sz="900" spc="20" dirty="0">
                <a:latin typeface="Microsoft Sans Serif"/>
                <a:cs typeface="Microsoft Sans Serif"/>
              </a:rPr>
              <a:t>el.factor.de.servicio.puede.ser.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operado.en.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5" dirty="0">
                <a:latin typeface="Microsoft Sans Serif"/>
                <a:cs typeface="Microsoft Sans Serif"/>
              </a:rPr>
              <a:t>.HP.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7891" y="1175156"/>
            <a:ext cx="4791710" cy="174393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18135" marR="697865" indent="-306070">
              <a:lnSpc>
                <a:spcPct val="120800"/>
              </a:lnSpc>
              <a:spcBef>
                <a:spcPts val="200"/>
              </a:spcBef>
              <a:tabLst>
                <a:tab pos="318135" algn="l"/>
                <a:tab pos="3175000" algn="l"/>
                <a:tab pos="4084954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900" spc="15" dirty="0">
                <a:latin typeface="Microsoft Sans Serif"/>
                <a:cs typeface="Microsoft Sans Serif"/>
              </a:rPr>
              <a:t>Un.motor.con.aislamiento.Clase.F.y.un. .0.factor.de.servicio.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tiene.un.aumento.máximo.de.temperatura.de.</a:t>
            </a:r>
            <a:r>
              <a:rPr sz="9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60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C.plus.a.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00">
              <a:latin typeface="Times New Roman"/>
              <a:cs typeface="Times New Roman"/>
            </a:endParaRPr>
          </a:p>
          <a:p>
            <a:pPr marL="318770">
              <a:spcBef>
                <a:spcPts val="360"/>
              </a:spcBef>
            </a:pPr>
            <a:r>
              <a:rPr sz="600" spc="15" dirty="0">
                <a:latin typeface="Microsoft Sans Serif"/>
                <a:cs typeface="Microsoft Sans Serif"/>
              </a:rPr>
              <a:t>o</a:t>
            </a:r>
            <a:r>
              <a:rPr sz="900" spc="15" dirty="0">
                <a:latin typeface="Microsoft Sans Serif"/>
                <a:cs typeface="Microsoft Sans Serif"/>
              </a:rPr>
              <a:t>Asignación.de.puntos.calientes.C.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18135" marR="1532890" indent="-306070">
              <a:lnSpc>
                <a:spcPct val="113900"/>
              </a:lnSpc>
              <a:tabLst>
                <a:tab pos="318135" algn="l"/>
                <a:tab pos="185166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1000" spc="20" dirty="0">
                <a:latin typeface="Microsoft Sans Serif"/>
                <a:cs typeface="Microsoft Sans Serif"/>
              </a:rPr>
              <a:t>El.par.de.arranque.de.un.motor.NEMA.B.es.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aproximadamente.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15" dirty="0">
                <a:latin typeface="Microsoft Sans Serif"/>
                <a:cs typeface="Microsoft Sans Serif"/>
              </a:rPr>
              <a:t>%.de.par.a.carga.plena.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4..</a:t>
            </a:r>
            <a:endParaRPr sz="1200">
              <a:latin typeface="Microsoft Sans Serif"/>
              <a:cs typeface="Microsoft Sans Serif"/>
            </a:endParaRPr>
          </a:p>
          <a:p>
            <a:pPr marL="318135">
              <a:spcBef>
                <a:spcPts val="250"/>
              </a:spcBef>
            </a:pPr>
            <a:r>
              <a:rPr sz="950" spc="25" dirty="0">
                <a:latin typeface="Microsoft Sans Serif"/>
                <a:cs typeface="Microsoft Sans Serif"/>
              </a:rPr>
              <a:t>El.valor.de.torque.máximo.en.una.curva.de.torque.de.velocidad.de.motor.NEM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19033" y="3987393"/>
            <a:ext cx="463550" cy="92710"/>
            <a:chOff x="3164433" y="3987393"/>
            <a:chExt cx="463550" cy="92710"/>
          </a:xfrm>
        </p:grpSpPr>
        <p:sp>
          <p:nvSpPr>
            <p:cNvPr id="3" name="object 3"/>
            <p:cNvSpPr/>
            <p:nvPr/>
          </p:nvSpPr>
          <p:spPr>
            <a:xfrm>
              <a:off x="3164433" y="3991596"/>
              <a:ext cx="180975" cy="88265"/>
            </a:xfrm>
            <a:custGeom>
              <a:avLst/>
              <a:gdLst/>
              <a:ahLst/>
              <a:cxnLst/>
              <a:rect l="l" t="t" r="r" b="b"/>
              <a:pathLst>
                <a:path w="180975" h="88264">
                  <a:moveTo>
                    <a:pt x="27495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  <a:path w="180975" h="88264">
                  <a:moveTo>
                    <a:pt x="94157" y="0"/>
                  </a:moveTo>
                  <a:lnTo>
                    <a:pt x="86487" y="0"/>
                  </a:lnTo>
                  <a:lnTo>
                    <a:pt x="79883" y="5867"/>
                  </a:lnTo>
                  <a:lnTo>
                    <a:pt x="74841" y="9499"/>
                  </a:lnTo>
                  <a:lnTo>
                    <a:pt x="71043" y="11595"/>
                  </a:lnTo>
                  <a:lnTo>
                    <a:pt x="66675" y="13500"/>
                  </a:lnTo>
                  <a:lnTo>
                    <a:pt x="66675" y="21551"/>
                  </a:lnTo>
                  <a:lnTo>
                    <a:pt x="85991" y="8788"/>
                  </a:lnTo>
                  <a:lnTo>
                    <a:pt x="85991" y="86931"/>
                  </a:lnTo>
                  <a:lnTo>
                    <a:pt x="94157" y="86931"/>
                  </a:lnTo>
                  <a:lnTo>
                    <a:pt x="94157" y="0"/>
                  </a:lnTo>
                  <a:close/>
                </a:path>
                <a:path w="180975" h="88264">
                  <a:moveTo>
                    <a:pt x="180886" y="50647"/>
                  </a:moveTo>
                  <a:lnTo>
                    <a:pt x="178536" y="43840"/>
                  </a:lnTo>
                  <a:lnTo>
                    <a:pt x="169125" y="33439"/>
                  </a:lnTo>
                  <a:lnTo>
                    <a:pt x="162750" y="30835"/>
                  </a:lnTo>
                  <a:lnTo>
                    <a:pt x="150876" y="30835"/>
                  </a:lnTo>
                  <a:lnTo>
                    <a:pt x="147332" y="31559"/>
                  </a:lnTo>
                  <a:lnTo>
                    <a:pt x="140982" y="34442"/>
                  </a:lnTo>
                  <a:lnTo>
                    <a:pt x="138112" y="36614"/>
                  </a:lnTo>
                  <a:lnTo>
                    <a:pt x="135572" y="39497"/>
                  </a:lnTo>
                  <a:lnTo>
                    <a:pt x="137045" y="7797"/>
                  </a:lnTo>
                  <a:lnTo>
                    <a:pt x="176555" y="7797"/>
                  </a:lnTo>
                  <a:lnTo>
                    <a:pt x="176555" y="1244"/>
                  </a:lnTo>
                  <a:lnTo>
                    <a:pt x="129501" y="1244"/>
                  </a:lnTo>
                  <a:lnTo>
                    <a:pt x="127393" y="51015"/>
                  </a:lnTo>
                  <a:lnTo>
                    <a:pt x="135572" y="51015"/>
                  </a:lnTo>
                  <a:lnTo>
                    <a:pt x="136563" y="46888"/>
                  </a:lnTo>
                  <a:lnTo>
                    <a:pt x="138696" y="43586"/>
                  </a:lnTo>
                  <a:lnTo>
                    <a:pt x="145313" y="38633"/>
                  </a:lnTo>
                  <a:lnTo>
                    <a:pt x="149225" y="37401"/>
                  </a:lnTo>
                  <a:lnTo>
                    <a:pt x="159715" y="37401"/>
                  </a:lnTo>
                  <a:lnTo>
                    <a:pt x="164376" y="39458"/>
                  </a:lnTo>
                  <a:lnTo>
                    <a:pt x="170891" y="47383"/>
                  </a:lnTo>
                  <a:lnTo>
                    <a:pt x="172466" y="52463"/>
                  </a:lnTo>
                  <a:lnTo>
                    <a:pt x="172466" y="64757"/>
                  </a:lnTo>
                  <a:lnTo>
                    <a:pt x="171018" y="69799"/>
                  </a:lnTo>
                  <a:lnTo>
                    <a:pt x="164579" y="79044"/>
                  </a:lnTo>
                  <a:lnTo>
                    <a:pt x="159334" y="81597"/>
                  </a:lnTo>
                  <a:lnTo>
                    <a:pt x="147459" y="81597"/>
                  </a:lnTo>
                  <a:lnTo>
                    <a:pt x="143332" y="80276"/>
                  </a:lnTo>
                  <a:lnTo>
                    <a:pt x="136398" y="74752"/>
                  </a:lnTo>
                  <a:lnTo>
                    <a:pt x="134581" y="70789"/>
                  </a:lnTo>
                  <a:lnTo>
                    <a:pt x="134581" y="65747"/>
                  </a:lnTo>
                  <a:lnTo>
                    <a:pt x="125666" y="65747"/>
                  </a:lnTo>
                  <a:lnTo>
                    <a:pt x="125666" y="67983"/>
                  </a:lnTo>
                  <a:lnTo>
                    <a:pt x="125996" y="70332"/>
                  </a:lnTo>
                  <a:lnTo>
                    <a:pt x="147535" y="88163"/>
                  </a:lnTo>
                  <a:lnTo>
                    <a:pt x="160743" y="88163"/>
                  </a:lnTo>
                  <a:lnTo>
                    <a:pt x="167779" y="85496"/>
                  </a:lnTo>
                  <a:lnTo>
                    <a:pt x="178269" y="74853"/>
                  </a:lnTo>
                  <a:lnTo>
                    <a:pt x="180886" y="67818"/>
                  </a:lnTo>
                  <a:lnTo>
                    <a:pt x="180886" y="506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9160" y="3987393"/>
              <a:ext cx="238442" cy="9249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9122956" y="3987393"/>
            <a:ext cx="473709" cy="92710"/>
            <a:chOff x="4068355" y="3987393"/>
            <a:chExt cx="473709" cy="927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8355" y="3990974"/>
              <a:ext cx="192024" cy="887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03483" y="3987393"/>
              <a:ext cx="238429" cy="9249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210868" y="4149318"/>
            <a:ext cx="471805" cy="92710"/>
            <a:chOff x="3156267" y="4149318"/>
            <a:chExt cx="471805" cy="9271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6267" y="4152912"/>
              <a:ext cx="189788" cy="887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9160" y="4149318"/>
              <a:ext cx="238442" cy="9249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7984249" y="3372282"/>
            <a:ext cx="1839595" cy="1392555"/>
            <a:chOff x="2929648" y="3372281"/>
            <a:chExt cx="1839595" cy="139255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7111" y="4152912"/>
              <a:ext cx="193268" cy="887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3483" y="4149318"/>
              <a:ext cx="238429" cy="924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9648" y="3372281"/>
              <a:ext cx="1839531" cy="13920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6267" y="4314837"/>
              <a:ext cx="189788" cy="887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89160" y="4311243"/>
              <a:ext cx="238442" cy="924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67111" y="4315459"/>
              <a:ext cx="105803" cy="8691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204411" y="4316691"/>
              <a:ext cx="55244" cy="86995"/>
            </a:xfrm>
            <a:custGeom>
              <a:avLst/>
              <a:gdLst/>
              <a:ahLst/>
              <a:cxnLst/>
              <a:rect l="l" t="t" r="r" b="b"/>
              <a:pathLst>
                <a:path w="55245" h="86995">
                  <a:moveTo>
                    <a:pt x="50888" y="0"/>
                  </a:moveTo>
                  <a:lnTo>
                    <a:pt x="3835" y="0"/>
                  </a:lnTo>
                  <a:lnTo>
                    <a:pt x="1739" y="49784"/>
                  </a:lnTo>
                  <a:lnTo>
                    <a:pt x="9906" y="49784"/>
                  </a:lnTo>
                  <a:lnTo>
                    <a:pt x="10896" y="45656"/>
                  </a:lnTo>
                  <a:lnTo>
                    <a:pt x="13042" y="42354"/>
                  </a:lnTo>
                  <a:lnTo>
                    <a:pt x="19646" y="37401"/>
                  </a:lnTo>
                  <a:lnTo>
                    <a:pt x="23571" y="36156"/>
                  </a:lnTo>
                  <a:lnTo>
                    <a:pt x="34048" y="36156"/>
                  </a:lnTo>
                  <a:lnTo>
                    <a:pt x="38722" y="38226"/>
                  </a:lnTo>
                  <a:lnTo>
                    <a:pt x="45237" y="46151"/>
                  </a:lnTo>
                  <a:lnTo>
                    <a:pt x="46812" y="51219"/>
                  </a:lnTo>
                  <a:lnTo>
                    <a:pt x="46812" y="63525"/>
                  </a:lnTo>
                  <a:lnTo>
                    <a:pt x="45364" y="68554"/>
                  </a:lnTo>
                  <a:lnTo>
                    <a:pt x="38925" y="77800"/>
                  </a:lnTo>
                  <a:lnTo>
                    <a:pt x="33680" y="80365"/>
                  </a:lnTo>
                  <a:lnTo>
                    <a:pt x="21793" y="80365"/>
                  </a:lnTo>
                  <a:lnTo>
                    <a:pt x="17665" y="79044"/>
                  </a:lnTo>
                  <a:lnTo>
                    <a:pt x="10731" y="73507"/>
                  </a:lnTo>
                  <a:lnTo>
                    <a:pt x="8915" y="69545"/>
                  </a:lnTo>
                  <a:lnTo>
                    <a:pt x="8915" y="64515"/>
                  </a:lnTo>
                  <a:lnTo>
                    <a:pt x="0" y="64515"/>
                  </a:lnTo>
                  <a:lnTo>
                    <a:pt x="0" y="66738"/>
                  </a:lnTo>
                  <a:lnTo>
                    <a:pt x="355" y="69100"/>
                  </a:lnTo>
                  <a:lnTo>
                    <a:pt x="21882" y="86931"/>
                  </a:lnTo>
                  <a:lnTo>
                    <a:pt x="35090" y="86931"/>
                  </a:lnTo>
                  <a:lnTo>
                    <a:pt x="42125" y="84264"/>
                  </a:lnTo>
                  <a:lnTo>
                    <a:pt x="52603" y="73609"/>
                  </a:lnTo>
                  <a:lnTo>
                    <a:pt x="55232" y="66586"/>
                  </a:lnTo>
                  <a:lnTo>
                    <a:pt x="55232" y="49402"/>
                  </a:lnTo>
                  <a:lnTo>
                    <a:pt x="52870" y="42595"/>
                  </a:lnTo>
                  <a:lnTo>
                    <a:pt x="43459" y="32194"/>
                  </a:lnTo>
                  <a:lnTo>
                    <a:pt x="37109" y="29590"/>
                  </a:lnTo>
                  <a:lnTo>
                    <a:pt x="25222" y="29590"/>
                  </a:lnTo>
                  <a:lnTo>
                    <a:pt x="21691" y="30314"/>
                  </a:lnTo>
                  <a:lnTo>
                    <a:pt x="15341" y="33210"/>
                  </a:lnTo>
                  <a:lnTo>
                    <a:pt x="12471" y="35369"/>
                  </a:lnTo>
                  <a:lnTo>
                    <a:pt x="9906" y="38265"/>
                  </a:lnTo>
                  <a:lnTo>
                    <a:pt x="11391" y="6565"/>
                  </a:lnTo>
                  <a:lnTo>
                    <a:pt x="50888" y="6565"/>
                  </a:lnTo>
                  <a:lnTo>
                    <a:pt x="508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3483" y="4311243"/>
              <a:ext cx="238429" cy="924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52800" y="4476762"/>
              <a:ext cx="193255" cy="887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89160" y="4473181"/>
              <a:ext cx="238442" cy="924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56291" y="4475149"/>
              <a:ext cx="427901" cy="9039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27296" y="4473181"/>
              <a:ext cx="238429" cy="9248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56762" y="4640554"/>
              <a:ext cx="188556" cy="869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89160" y="4635106"/>
              <a:ext cx="238442" cy="92494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176426" y="7682535"/>
            <a:ext cx="166827" cy="72847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8181505" y="7841450"/>
            <a:ext cx="161290" cy="72390"/>
          </a:xfrm>
          <a:custGeom>
            <a:avLst/>
            <a:gdLst/>
            <a:ahLst/>
            <a:cxnLst/>
            <a:rect l="l" t="t" r="r" b="b"/>
            <a:pathLst>
              <a:path w="161289" h="72390">
                <a:moveTo>
                  <a:pt x="50800" y="43789"/>
                </a:moveTo>
                <a:lnTo>
                  <a:pt x="28448" y="43789"/>
                </a:lnTo>
                <a:lnTo>
                  <a:pt x="28448" y="21844"/>
                </a:lnTo>
                <a:lnTo>
                  <a:pt x="22352" y="21844"/>
                </a:lnTo>
                <a:lnTo>
                  <a:pt x="22352" y="43789"/>
                </a:lnTo>
                <a:lnTo>
                  <a:pt x="0" y="43789"/>
                </a:lnTo>
                <a:lnTo>
                  <a:pt x="0" y="49276"/>
                </a:lnTo>
                <a:lnTo>
                  <a:pt x="22352" y="49276"/>
                </a:lnTo>
                <a:lnTo>
                  <a:pt x="22352" y="71323"/>
                </a:lnTo>
                <a:lnTo>
                  <a:pt x="28448" y="71323"/>
                </a:lnTo>
                <a:lnTo>
                  <a:pt x="28448" y="49276"/>
                </a:lnTo>
                <a:lnTo>
                  <a:pt x="50800" y="49276"/>
                </a:lnTo>
                <a:lnTo>
                  <a:pt x="50800" y="43789"/>
                </a:lnTo>
                <a:close/>
              </a:path>
              <a:path w="161289" h="72390">
                <a:moveTo>
                  <a:pt x="93268" y="0"/>
                </a:moveTo>
                <a:lnTo>
                  <a:pt x="86969" y="0"/>
                </a:lnTo>
                <a:lnTo>
                  <a:pt x="81546" y="4813"/>
                </a:lnTo>
                <a:lnTo>
                  <a:pt x="77419" y="7797"/>
                </a:lnTo>
                <a:lnTo>
                  <a:pt x="74307" y="9525"/>
                </a:lnTo>
                <a:lnTo>
                  <a:pt x="70713" y="11074"/>
                </a:lnTo>
                <a:lnTo>
                  <a:pt x="70713" y="17678"/>
                </a:lnTo>
                <a:lnTo>
                  <a:pt x="86563" y="7213"/>
                </a:lnTo>
                <a:lnTo>
                  <a:pt x="86563" y="71323"/>
                </a:lnTo>
                <a:lnTo>
                  <a:pt x="93268" y="71323"/>
                </a:lnTo>
                <a:lnTo>
                  <a:pt x="93268" y="0"/>
                </a:lnTo>
                <a:close/>
              </a:path>
              <a:path w="161289" h="72390">
                <a:moveTo>
                  <a:pt x="161137" y="41554"/>
                </a:moveTo>
                <a:lnTo>
                  <a:pt x="159207" y="35966"/>
                </a:lnTo>
                <a:lnTo>
                  <a:pt x="151485" y="27432"/>
                </a:lnTo>
                <a:lnTo>
                  <a:pt x="146265" y="25298"/>
                </a:lnTo>
                <a:lnTo>
                  <a:pt x="136512" y="25298"/>
                </a:lnTo>
                <a:lnTo>
                  <a:pt x="133604" y="25895"/>
                </a:lnTo>
                <a:lnTo>
                  <a:pt x="128409" y="28270"/>
                </a:lnTo>
                <a:lnTo>
                  <a:pt x="126034" y="30048"/>
                </a:lnTo>
                <a:lnTo>
                  <a:pt x="123952" y="32410"/>
                </a:lnTo>
                <a:lnTo>
                  <a:pt x="125171" y="6400"/>
                </a:lnTo>
                <a:lnTo>
                  <a:pt x="157568" y="6400"/>
                </a:lnTo>
                <a:lnTo>
                  <a:pt x="157568" y="1016"/>
                </a:lnTo>
                <a:lnTo>
                  <a:pt x="118973" y="1016"/>
                </a:lnTo>
                <a:lnTo>
                  <a:pt x="117246" y="41859"/>
                </a:lnTo>
                <a:lnTo>
                  <a:pt x="123952" y="41859"/>
                </a:lnTo>
                <a:lnTo>
                  <a:pt x="124752" y="38481"/>
                </a:lnTo>
                <a:lnTo>
                  <a:pt x="126530" y="35763"/>
                </a:lnTo>
                <a:lnTo>
                  <a:pt x="131927" y="31699"/>
                </a:lnTo>
                <a:lnTo>
                  <a:pt x="135166" y="30683"/>
                </a:lnTo>
                <a:lnTo>
                  <a:pt x="143764" y="30683"/>
                </a:lnTo>
                <a:lnTo>
                  <a:pt x="147586" y="32385"/>
                </a:lnTo>
                <a:lnTo>
                  <a:pt x="152933" y="38887"/>
                </a:lnTo>
                <a:lnTo>
                  <a:pt x="154228" y="43053"/>
                </a:lnTo>
                <a:lnTo>
                  <a:pt x="154228" y="53136"/>
                </a:lnTo>
                <a:lnTo>
                  <a:pt x="153047" y="57277"/>
                </a:lnTo>
                <a:lnTo>
                  <a:pt x="147739" y="64858"/>
                </a:lnTo>
                <a:lnTo>
                  <a:pt x="143459" y="66954"/>
                </a:lnTo>
                <a:lnTo>
                  <a:pt x="133705" y="66954"/>
                </a:lnTo>
                <a:lnTo>
                  <a:pt x="130314" y="65874"/>
                </a:lnTo>
                <a:lnTo>
                  <a:pt x="124625" y="61341"/>
                </a:lnTo>
                <a:lnTo>
                  <a:pt x="123139" y="58089"/>
                </a:lnTo>
                <a:lnTo>
                  <a:pt x="123139" y="53949"/>
                </a:lnTo>
                <a:lnTo>
                  <a:pt x="115824" y="53949"/>
                </a:lnTo>
                <a:lnTo>
                  <a:pt x="115824" y="55778"/>
                </a:lnTo>
                <a:lnTo>
                  <a:pt x="116103" y="57708"/>
                </a:lnTo>
                <a:lnTo>
                  <a:pt x="133756" y="72339"/>
                </a:lnTo>
                <a:lnTo>
                  <a:pt x="144602" y="72339"/>
                </a:lnTo>
                <a:lnTo>
                  <a:pt x="150368" y="70154"/>
                </a:lnTo>
                <a:lnTo>
                  <a:pt x="158991" y="61417"/>
                </a:lnTo>
                <a:lnTo>
                  <a:pt x="161137" y="55651"/>
                </a:lnTo>
                <a:lnTo>
                  <a:pt x="161137" y="41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84046" y="7999362"/>
            <a:ext cx="159385" cy="73025"/>
          </a:xfrm>
          <a:custGeom>
            <a:avLst/>
            <a:gdLst/>
            <a:ahLst/>
            <a:cxnLst/>
            <a:rect l="l" t="t" r="r" b="b"/>
            <a:pathLst>
              <a:path w="159385" h="73025">
                <a:moveTo>
                  <a:pt x="50800" y="44297"/>
                </a:moveTo>
                <a:lnTo>
                  <a:pt x="28448" y="44297"/>
                </a:lnTo>
                <a:lnTo>
                  <a:pt x="28448" y="22352"/>
                </a:lnTo>
                <a:lnTo>
                  <a:pt x="22352" y="22352"/>
                </a:lnTo>
                <a:lnTo>
                  <a:pt x="22352" y="44297"/>
                </a:lnTo>
                <a:lnTo>
                  <a:pt x="0" y="44297"/>
                </a:lnTo>
                <a:lnTo>
                  <a:pt x="0" y="49784"/>
                </a:lnTo>
                <a:lnTo>
                  <a:pt x="22352" y="49784"/>
                </a:lnTo>
                <a:lnTo>
                  <a:pt x="22352" y="71831"/>
                </a:lnTo>
                <a:lnTo>
                  <a:pt x="28448" y="71831"/>
                </a:lnTo>
                <a:lnTo>
                  <a:pt x="28448" y="49784"/>
                </a:lnTo>
                <a:lnTo>
                  <a:pt x="50800" y="49784"/>
                </a:lnTo>
                <a:lnTo>
                  <a:pt x="50800" y="44297"/>
                </a:lnTo>
                <a:close/>
              </a:path>
              <a:path w="159385" h="73025">
                <a:moveTo>
                  <a:pt x="93268" y="508"/>
                </a:moveTo>
                <a:lnTo>
                  <a:pt x="86969" y="508"/>
                </a:lnTo>
                <a:lnTo>
                  <a:pt x="81546" y="5321"/>
                </a:lnTo>
                <a:lnTo>
                  <a:pt x="77419" y="8293"/>
                </a:lnTo>
                <a:lnTo>
                  <a:pt x="74307" y="10033"/>
                </a:lnTo>
                <a:lnTo>
                  <a:pt x="70713" y="11582"/>
                </a:lnTo>
                <a:lnTo>
                  <a:pt x="70713" y="18186"/>
                </a:lnTo>
                <a:lnTo>
                  <a:pt x="86563" y="7721"/>
                </a:lnTo>
                <a:lnTo>
                  <a:pt x="86563" y="71831"/>
                </a:lnTo>
                <a:lnTo>
                  <a:pt x="93268" y="71831"/>
                </a:lnTo>
                <a:lnTo>
                  <a:pt x="93268" y="508"/>
                </a:lnTo>
                <a:close/>
              </a:path>
              <a:path w="159385" h="73025">
                <a:moveTo>
                  <a:pt x="159207" y="36474"/>
                </a:moveTo>
                <a:lnTo>
                  <a:pt x="152374" y="8026"/>
                </a:lnTo>
                <a:lnTo>
                  <a:pt x="152374" y="44056"/>
                </a:lnTo>
                <a:lnTo>
                  <a:pt x="151511" y="50228"/>
                </a:lnTo>
                <a:lnTo>
                  <a:pt x="149745" y="55372"/>
                </a:lnTo>
                <a:lnTo>
                  <a:pt x="147040" y="63233"/>
                </a:lnTo>
                <a:lnTo>
                  <a:pt x="142455" y="67157"/>
                </a:lnTo>
                <a:lnTo>
                  <a:pt x="129540" y="67157"/>
                </a:lnTo>
                <a:lnTo>
                  <a:pt x="124929" y="63195"/>
                </a:lnTo>
                <a:lnTo>
                  <a:pt x="120523" y="50330"/>
                </a:lnTo>
                <a:lnTo>
                  <a:pt x="119786" y="44881"/>
                </a:lnTo>
                <a:lnTo>
                  <a:pt x="119862" y="27673"/>
                </a:lnTo>
                <a:lnTo>
                  <a:pt x="120561" y="22720"/>
                </a:lnTo>
                <a:lnTo>
                  <a:pt x="125018" y="9652"/>
                </a:lnTo>
                <a:lnTo>
                  <a:pt x="129603" y="5689"/>
                </a:lnTo>
                <a:lnTo>
                  <a:pt x="142544" y="5689"/>
                </a:lnTo>
                <a:lnTo>
                  <a:pt x="147142" y="9652"/>
                </a:lnTo>
                <a:lnTo>
                  <a:pt x="151549" y="22517"/>
                </a:lnTo>
                <a:lnTo>
                  <a:pt x="152298" y="28079"/>
                </a:lnTo>
                <a:lnTo>
                  <a:pt x="152374" y="44056"/>
                </a:lnTo>
                <a:lnTo>
                  <a:pt x="152374" y="8026"/>
                </a:lnTo>
                <a:lnTo>
                  <a:pt x="150876" y="5689"/>
                </a:lnTo>
                <a:lnTo>
                  <a:pt x="149199" y="3098"/>
                </a:lnTo>
                <a:lnTo>
                  <a:pt x="143484" y="0"/>
                </a:lnTo>
                <a:lnTo>
                  <a:pt x="126415" y="0"/>
                </a:lnTo>
                <a:lnTo>
                  <a:pt x="119748" y="4953"/>
                </a:lnTo>
                <a:lnTo>
                  <a:pt x="116027" y="14833"/>
                </a:lnTo>
                <a:lnTo>
                  <a:pt x="113931" y="20459"/>
                </a:lnTo>
                <a:lnTo>
                  <a:pt x="112877" y="27673"/>
                </a:lnTo>
                <a:lnTo>
                  <a:pt x="112877" y="36474"/>
                </a:lnTo>
                <a:lnTo>
                  <a:pt x="128587" y="72847"/>
                </a:lnTo>
                <a:lnTo>
                  <a:pt x="145656" y="72847"/>
                </a:lnTo>
                <a:lnTo>
                  <a:pt x="152336" y="67906"/>
                </a:lnTo>
                <a:lnTo>
                  <a:pt x="152615" y="67157"/>
                </a:lnTo>
                <a:lnTo>
                  <a:pt x="158153" y="52463"/>
                </a:lnTo>
                <a:lnTo>
                  <a:pt x="159207" y="45275"/>
                </a:lnTo>
                <a:lnTo>
                  <a:pt x="159207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232914" y="8159306"/>
            <a:ext cx="109728" cy="71323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8296923" y="8316189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38" y="0"/>
                </a:lnTo>
                <a:lnTo>
                  <a:pt x="6870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30"/>
                </a:lnTo>
                <a:lnTo>
                  <a:pt x="6915" y="44877"/>
                </a:lnTo>
                <a:lnTo>
                  <a:pt x="6996" y="27673"/>
                </a:lnTo>
                <a:lnTo>
                  <a:pt x="7683" y="22733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29"/>
                </a:lnTo>
                <a:lnTo>
                  <a:pt x="39420" y="28073"/>
                </a:lnTo>
                <a:lnTo>
                  <a:pt x="39502" y="44069"/>
                </a:lnTo>
                <a:lnTo>
                  <a:pt x="38633" y="50228"/>
                </a:lnTo>
                <a:lnTo>
                  <a:pt x="36880" y="55372"/>
                </a:lnTo>
                <a:lnTo>
                  <a:pt x="34162" y="63233"/>
                </a:lnTo>
                <a:lnTo>
                  <a:pt x="29590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919" y="8476133"/>
            <a:ext cx="78105" cy="71755"/>
          </a:xfrm>
          <a:custGeom>
            <a:avLst/>
            <a:gdLst/>
            <a:ahLst/>
            <a:cxnLst/>
            <a:rect l="l" t="t" r="r" b="b"/>
            <a:pathLst>
              <a:path w="78104" h="71754">
                <a:moveTo>
                  <a:pt x="25603" y="40436"/>
                </a:moveTo>
                <a:lnTo>
                  <a:pt x="0" y="40436"/>
                </a:lnTo>
                <a:lnTo>
                  <a:pt x="0" y="45834"/>
                </a:lnTo>
                <a:lnTo>
                  <a:pt x="25603" y="45834"/>
                </a:lnTo>
                <a:lnTo>
                  <a:pt x="25603" y="40436"/>
                </a:lnTo>
                <a:close/>
              </a:path>
              <a:path w="78104" h="71754">
                <a:moveTo>
                  <a:pt x="77724" y="40538"/>
                </a:moveTo>
                <a:lnTo>
                  <a:pt x="75793" y="34950"/>
                </a:lnTo>
                <a:lnTo>
                  <a:pt x="68072" y="26416"/>
                </a:lnTo>
                <a:lnTo>
                  <a:pt x="62852" y="24282"/>
                </a:lnTo>
                <a:lnTo>
                  <a:pt x="53098" y="24282"/>
                </a:lnTo>
                <a:lnTo>
                  <a:pt x="50190" y="24879"/>
                </a:lnTo>
                <a:lnTo>
                  <a:pt x="44996" y="27241"/>
                </a:lnTo>
                <a:lnTo>
                  <a:pt x="42621" y="29019"/>
                </a:lnTo>
                <a:lnTo>
                  <a:pt x="40538" y="31394"/>
                </a:lnTo>
                <a:lnTo>
                  <a:pt x="41757" y="5384"/>
                </a:lnTo>
                <a:lnTo>
                  <a:pt x="74155" y="5384"/>
                </a:lnTo>
                <a:lnTo>
                  <a:pt x="74155" y="0"/>
                </a:lnTo>
                <a:lnTo>
                  <a:pt x="35560" y="0"/>
                </a:lnTo>
                <a:lnTo>
                  <a:pt x="33832" y="40843"/>
                </a:lnTo>
                <a:lnTo>
                  <a:pt x="40538" y="40843"/>
                </a:lnTo>
                <a:lnTo>
                  <a:pt x="41338" y="37452"/>
                </a:lnTo>
                <a:lnTo>
                  <a:pt x="43116" y="34747"/>
                </a:lnTo>
                <a:lnTo>
                  <a:pt x="48514" y="30683"/>
                </a:lnTo>
                <a:lnTo>
                  <a:pt x="51752" y="29667"/>
                </a:lnTo>
                <a:lnTo>
                  <a:pt x="60350" y="29667"/>
                </a:lnTo>
                <a:lnTo>
                  <a:pt x="64173" y="31356"/>
                </a:lnTo>
                <a:lnTo>
                  <a:pt x="69519" y="37858"/>
                </a:lnTo>
                <a:lnTo>
                  <a:pt x="70815" y="42024"/>
                </a:lnTo>
                <a:lnTo>
                  <a:pt x="70815" y="52120"/>
                </a:lnTo>
                <a:lnTo>
                  <a:pt x="69634" y="56248"/>
                </a:lnTo>
                <a:lnTo>
                  <a:pt x="64325" y="63842"/>
                </a:lnTo>
                <a:lnTo>
                  <a:pt x="60045" y="65938"/>
                </a:lnTo>
                <a:lnTo>
                  <a:pt x="50292" y="65938"/>
                </a:lnTo>
                <a:lnTo>
                  <a:pt x="46901" y="64846"/>
                </a:lnTo>
                <a:lnTo>
                  <a:pt x="41211" y="60312"/>
                </a:lnTo>
                <a:lnTo>
                  <a:pt x="39725" y="57061"/>
                </a:lnTo>
                <a:lnTo>
                  <a:pt x="39725" y="52933"/>
                </a:lnTo>
                <a:lnTo>
                  <a:pt x="32410" y="52933"/>
                </a:lnTo>
                <a:lnTo>
                  <a:pt x="32410" y="54762"/>
                </a:lnTo>
                <a:lnTo>
                  <a:pt x="32689" y="56692"/>
                </a:lnTo>
                <a:lnTo>
                  <a:pt x="50342" y="71323"/>
                </a:lnTo>
                <a:lnTo>
                  <a:pt x="61188" y="71323"/>
                </a:lnTo>
                <a:lnTo>
                  <a:pt x="66954" y="69138"/>
                </a:lnTo>
                <a:lnTo>
                  <a:pt x="75577" y="60401"/>
                </a:lnTo>
                <a:lnTo>
                  <a:pt x="77724" y="54622"/>
                </a:lnTo>
                <a:lnTo>
                  <a:pt x="77724" y="405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16050" y="8633029"/>
            <a:ext cx="127635" cy="73025"/>
          </a:xfrm>
          <a:custGeom>
            <a:avLst/>
            <a:gdLst/>
            <a:ahLst/>
            <a:cxnLst/>
            <a:rect l="l" t="t" r="r" b="b"/>
            <a:pathLst>
              <a:path w="127635" h="73025">
                <a:moveTo>
                  <a:pt x="25590" y="41960"/>
                </a:moveTo>
                <a:lnTo>
                  <a:pt x="0" y="41960"/>
                </a:lnTo>
                <a:lnTo>
                  <a:pt x="0" y="47345"/>
                </a:lnTo>
                <a:lnTo>
                  <a:pt x="25590" y="47345"/>
                </a:lnTo>
                <a:lnTo>
                  <a:pt x="25590" y="41960"/>
                </a:lnTo>
                <a:close/>
              </a:path>
              <a:path w="127635" h="73025">
                <a:moveTo>
                  <a:pt x="61264" y="508"/>
                </a:moveTo>
                <a:lnTo>
                  <a:pt x="54965" y="508"/>
                </a:lnTo>
                <a:lnTo>
                  <a:pt x="49542" y="5308"/>
                </a:lnTo>
                <a:lnTo>
                  <a:pt x="45415" y="8293"/>
                </a:lnTo>
                <a:lnTo>
                  <a:pt x="42303" y="10020"/>
                </a:lnTo>
                <a:lnTo>
                  <a:pt x="38709" y="11582"/>
                </a:lnTo>
                <a:lnTo>
                  <a:pt x="38709" y="18186"/>
                </a:lnTo>
                <a:lnTo>
                  <a:pt x="54559" y="7721"/>
                </a:lnTo>
                <a:lnTo>
                  <a:pt x="54559" y="71831"/>
                </a:lnTo>
                <a:lnTo>
                  <a:pt x="61264" y="71831"/>
                </a:lnTo>
                <a:lnTo>
                  <a:pt x="61264" y="508"/>
                </a:lnTo>
                <a:close/>
              </a:path>
              <a:path w="127635" h="73025">
                <a:moveTo>
                  <a:pt x="127203" y="36474"/>
                </a:moveTo>
                <a:lnTo>
                  <a:pt x="120370" y="8026"/>
                </a:lnTo>
                <a:lnTo>
                  <a:pt x="120370" y="44056"/>
                </a:lnTo>
                <a:lnTo>
                  <a:pt x="119507" y="50215"/>
                </a:lnTo>
                <a:lnTo>
                  <a:pt x="117741" y="55372"/>
                </a:lnTo>
                <a:lnTo>
                  <a:pt x="115036" y="63220"/>
                </a:lnTo>
                <a:lnTo>
                  <a:pt x="110451" y="67157"/>
                </a:lnTo>
                <a:lnTo>
                  <a:pt x="97536" y="67157"/>
                </a:lnTo>
                <a:lnTo>
                  <a:pt x="92925" y="63195"/>
                </a:lnTo>
                <a:lnTo>
                  <a:pt x="88519" y="50317"/>
                </a:lnTo>
                <a:lnTo>
                  <a:pt x="87782" y="44881"/>
                </a:lnTo>
                <a:lnTo>
                  <a:pt x="87858" y="27660"/>
                </a:lnTo>
                <a:lnTo>
                  <a:pt x="88557" y="22720"/>
                </a:lnTo>
                <a:lnTo>
                  <a:pt x="93014" y="9652"/>
                </a:lnTo>
                <a:lnTo>
                  <a:pt x="97599" y="5689"/>
                </a:lnTo>
                <a:lnTo>
                  <a:pt x="110540" y="5689"/>
                </a:lnTo>
                <a:lnTo>
                  <a:pt x="115138" y="9652"/>
                </a:lnTo>
                <a:lnTo>
                  <a:pt x="119545" y="22517"/>
                </a:lnTo>
                <a:lnTo>
                  <a:pt x="120294" y="28079"/>
                </a:lnTo>
                <a:lnTo>
                  <a:pt x="120370" y="44056"/>
                </a:lnTo>
                <a:lnTo>
                  <a:pt x="120370" y="8026"/>
                </a:lnTo>
                <a:lnTo>
                  <a:pt x="118872" y="5689"/>
                </a:lnTo>
                <a:lnTo>
                  <a:pt x="117195" y="3098"/>
                </a:lnTo>
                <a:lnTo>
                  <a:pt x="111480" y="0"/>
                </a:lnTo>
                <a:lnTo>
                  <a:pt x="94411" y="0"/>
                </a:lnTo>
                <a:lnTo>
                  <a:pt x="87744" y="4940"/>
                </a:lnTo>
                <a:lnTo>
                  <a:pt x="81927" y="20447"/>
                </a:lnTo>
                <a:lnTo>
                  <a:pt x="80873" y="27660"/>
                </a:lnTo>
                <a:lnTo>
                  <a:pt x="80873" y="36474"/>
                </a:lnTo>
                <a:lnTo>
                  <a:pt x="96583" y="72847"/>
                </a:lnTo>
                <a:lnTo>
                  <a:pt x="113652" y="72847"/>
                </a:lnTo>
                <a:lnTo>
                  <a:pt x="120332" y="67894"/>
                </a:lnTo>
                <a:lnTo>
                  <a:pt x="120599" y="67157"/>
                </a:lnTo>
                <a:lnTo>
                  <a:pt x="126149" y="52451"/>
                </a:lnTo>
                <a:lnTo>
                  <a:pt x="127203" y="45275"/>
                </a:lnTo>
                <a:lnTo>
                  <a:pt x="127203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13510" y="8791943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90">
                <a:moveTo>
                  <a:pt x="25603" y="41452"/>
                </a:moveTo>
                <a:lnTo>
                  <a:pt x="0" y="41452"/>
                </a:lnTo>
                <a:lnTo>
                  <a:pt x="0" y="46850"/>
                </a:lnTo>
                <a:lnTo>
                  <a:pt x="25603" y="46850"/>
                </a:lnTo>
                <a:lnTo>
                  <a:pt x="25603" y="41452"/>
                </a:lnTo>
                <a:close/>
              </a:path>
              <a:path w="129539" h="72390">
                <a:moveTo>
                  <a:pt x="61264" y="0"/>
                </a:moveTo>
                <a:lnTo>
                  <a:pt x="54965" y="0"/>
                </a:lnTo>
                <a:lnTo>
                  <a:pt x="49542" y="4813"/>
                </a:lnTo>
                <a:lnTo>
                  <a:pt x="45415" y="7797"/>
                </a:lnTo>
                <a:lnTo>
                  <a:pt x="42303" y="9525"/>
                </a:lnTo>
                <a:lnTo>
                  <a:pt x="38709" y="11074"/>
                </a:lnTo>
                <a:lnTo>
                  <a:pt x="38709" y="17678"/>
                </a:lnTo>
                <a:lnTo>
                  <a:pt x="54559" y="7213"/>
                </a:lnTo>
                <a:lnTo>
                  <a:pt x="54559" y="71323"/>
                </a:lnTo>
                <a:lnTo>
                  <a:pt x="61264" y="71323"/>
                </a:lnTo>
                <a:lnTo>
                  <a:pt x="61264" y="0"/>
                </a:lnTo>
                <a:close/>
              </a:path>
              <a:path w="129539" h="72390">
                <a:moveTo>
                  <a:pt x="129133" y="41554"/>
                </a:moveTo>
                <a:lnTo>
                  <a:pt x="127203" y="35966"/>
                </a:lnTo>
                <a:lnTo>
                  <a:pt x="119481" y="27432"/>
                </a:lnTo>
                <a:lnTo>
                  <a:pt x="114261" y="25298"/>
                </a:lnTo>
                <a:lnTo>
                  <a:pt x="104508" y="25298"/>
                </a:lnTo>
                <a:lnTo>
                  <a:pt x="101600" y="25895"/>
                </a:lnTo>
                <a:lnTo>
                  <a:pt x="96405" y="28270"/>
                </a:lnTo>
                <a:lnTo>
                  <a:pt x="94030" y="30048"/>
                </a:lnTo>
                <a:lnTo>
                  <a:pt x="91948" y="32410"/>
                </a:lnTo>
                <a:lnTo>
                  <a:pt x="93167" y="6400"/>
                </a:lnTo>
                <a:lnTo>
                  <a:pt x="125564" y="6400"/>
                </a:lnTo>
                <a:lnTo>
                  <a:pt x="125564" y="1016"/>
                </a:lnTo>
                <a:lnTo>
                  <a:pt x="86969" y="1016"/>
                </a:lnTo>
                <a:lnTo>
                  <a:pt x="85242" y="41859"/>
                </a:lnTo>
                <a:lnTo>
                  <a:pt x="91948" y="41859"/>
                </a:lnTo>
                <a:lnTo>
                  <a:pt x="92748" y="38481"/>
                </a:lnTo>
                <a:lnTo>
                  <a:pt x="94526" y="35763"/>
                </a:lnTo>
                <a:lnTo>
                  <a:pt x="99923" y="31699"/>
                </a:lnTo>
                <a:lnTo>
                  <a:pt x="103162" y="30683"/>
                </a:lnTo>
                <a:lnTo>
                  <a:pt x="111760" y="30683"/>
                </a:lnTo>
                <a:lnTo>
                  <a:pt x="115582" y="32385"/>
                </a:lnTo>
                <a:lnTo>
                  <a:pt x="120929" y="38887"/>
                </a:lnTo>
                <a:lnTo>
                  <a:pt x="122224" y="43053"/>
                </a:lnTo>
                <a:lnTo>
                  <a:pt x="122224" y="53136"/>
                </a:lnTo>
                <a:lnTo>
                  <a:pt x="121043" y="57277"/>
                </a:lnTo>
                <a:lnTo>
                  <a:pt x="115735" y="64858"/>
                </a:lnTo>
                <a:lnTo>
                  <a:pt x="111455" y="66954"/>
                </a:lnTo>
                <a:lnTo>
                  <a:pt x="101701" y="66954"/>
                </a:lnTo>
                <a:lnTo>
                  <a:pt x="98310" y="65874"/>
                </a:lnTo>
                <a:lnTo>
                  <a:pt x="92621" y="61341"/>
                </a:lnTo>
                <a:lnTo>
                  <a:pt x="91135" y="58089"/>
                </a:lnTo>
                <a:lnTo>
                  <a:pt x="91135" y="53949"/>
                </a:lnTo>
                <a:lnTo>
                  <a:pt x="83820" y="53949"/>
                </a:lnTo>
                <a:lnTo>
                  <a:pt x="83820" y="55778"/>
                </a:lnTo>
                <a:lnTo>
                  <a:pt x="84099" y="57708"/>
                </a:lnTo>
                <a:lnTo>
                  <a:pt x="101752" y="72339"/>
                </a:lnTo>
                <a:lnTo>
                  <a:pt x="112598" y="72339"/>
                </a:lnTo>
                <a:lnTo>
                  <a:pt x="118364" y="70154"/>
                </a:lnTo>
                <a:lnTo>
                  <a:pt x="126987" y="61417"/>
                </a:lnTo>
                <a:lnTo>
                  <a:pt x="129133" y="55638"/>
                </a:lnTo>
                <a:lnTo>
                  <a:pt x="129133" y="41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208430" y="8949856"/>
            <a:ext cx="134823" cy="72847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9314930" y="9085199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41" y="20446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894"/>
                </a:lnTo>
                <a:lnTo>
                  <a:pt x="39724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17"/>
                </a:lnTo>
                <a:lnTo>
                  <a:pt x="6916" y="44870"/>
                </a:lnTo>
                <a:lnTo>
                  <a:pt x="6996" y="27660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1" y="5689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01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17"/>
                </a:lnTo>
                <a:lnTo>
                  <a:pt x="39410" y="28068"/>
                </a:lnTo>
                <a:lnTo>
                  <a:pt x="39490" y="44056"/>
                </a:lnTo>
                <a:lnTo>
                  <a:pt x="38633" y="50215"/>
                </a:lnTo>
                <a:lnTo>
                  <a:pt x="36880" y="55371"/>
                </a:lnTo>
                <a:lnTo>
                  <a:pt x="34162" y="63233"/>
                </a:lnTo>
                <a:lnTo>
                  <a:pt x="29590" y="67157"/>
                </a:lnTo>
                <a:lnTo>
                  <a:pt x="39724" y="67157"/>
                </a:lnTo>
                <a:lnTo>
                  <a:pt x="45275" y="52450"/>
                </a:lnTo>
                <a:lnTo>
                  <a:pt x="46316" y="45275"/>
                </a:lnTo>
                <a:lnTo>
                  <a:pt x="46316" y="36474"/>
                </a:lnTo>
                <a:lnTo>
                  <a:pt x="40322" y="9296"/>
                </a:lnTo>
                <a:lnTo>
                  <a:pt x="38001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304389" y="7558241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8" y="27673"/>
                </a:lnTo>
                <a:lnTo>
                  <a:pt x="7696" y="22733"/>
                </a:lnTo>
                <a:lnTo>
                  <a:pt x="12153" y="9652"/>
                </a:lnTo>
                <a:lnTo>
                  <a:pt x="16725" y="5689"/>
                </a:lnTo>
                <a:lnTo>
                  <a:pt x="38002" y="5689"/>
                </a:lnTo>
                <a:lnTo>
                  <a:pt x="36334" y="3111"/>
                </a:lnTo>
                <a:lnTo>
                  <a:pt x="30619" y="0"/>
                </a:lnTo>
                <a:close/>
              </a:path>
              <a:path w="46354" h="73025">
                <a:moveTo>
                  <a:pt x="38002" y="5689"/>
                </a:moveTo>
                <a:lnTo>
                  <a:pt x="29667" y="5689"/>
                </a:lnTo>
                <a:lnTo>
                  <a:pt x="34277" y="9652"/>
                </a:lnTo>
                <a:lnTo>
                  <a:pt x="38671" y="22529"/>
                </a:lnTo>
                <a:lnTo>
                  <a:pt x="39420" y="28073"/>
                </a:lnTo>
                <a:lnTo>
                  <a:pt x="39502" y="44069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2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579355" y="9085199"/>
            <a:ext cx="109728" cy="71323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9857576" y="9085199"/>
            <a:ext cx="159385" cy="73025"/>
          </a:xfrm>
          <a:custGeom>
            <a:avLst/>
            <a:gdLst/>
            <a:ahLst/>
            <a:cxnLst/>
            <a:rect l="l" t="t" r="r" b="b"/>
            <a:pathLst>
              <a:path w="159385" h="73025">
                <a:moveTo>
                  <a:pt x="50800" y="44297"/>
                </a:moveTo>
                <a:lnTo>
                  <a:pt x="28448" y="44297"/>
                </a:lnTo>
                <a:lnTo>
                  <a:pt x="28448" y="22352"/>
                </a:lnTo>
                <a:lnTo>
                  <a:pt x="22352" y="22352"/>
                </a:lnTo>
                <a:lnTo>
                  <a:pt x="22352" y="44297"/>
                </a:lnTo>
                <a:lnTo>
                  <a:pt x="0" y="44297"/>
                </a:lnTo>
                <a:lnTo>
                  <a:pt x="0" y="49784"/>
                </a:lnTo>
                <a:lnTo>
                  <a:pt x="22352" y="49784"/>
                </a:lnTo>
                <a:lnTo>
                  <a:pt x="22352" y="71831"/>
                </a:lnTo>
                <a:lnTo>
                  <a:pt x="28448" y="71831"/>
                </a:lnTo>
                <a:lnTo>
                  <a:pt x="28448" y="49784"/>
                </a:lnTo>
                <a:lnTo>
                  <a:pt x="50800" y="49784"/>
                </a:lnTo>
                <a:lnTo>
                  <a:pt x="50800" y="44297"/>
                </a:lnTo>
                <a:close/>
              </a:path>
              <a:path w="159385" h="73025">
                <a:moveTo>
                  <a:pt x="93268" y="508"/>
                </a:moveTo>
                <a:lnTo>
                  <a:pt x="86969" y="508"/>
                </a:lnTo>
                <a:lnTo>
                  <a:pt x="81546" y="5308"/>
                </a:lnTo>
                <a:lnTo>
                  <a:pt x="77419" y="8293"/>
                </a:lnTo>
                <a:lnTo>
                  <a:pt x="74295" y="10020"/>
                </a:lnTo>
                <a:lnTo>
                  <a:pt x="70713" y="11582"/>
                </a:lnTo>
                <a:lnTo>
                  <a:pt x="70713" y="18186"/>
                </a:lnTo>
                <a:lnTo>
                  <a:pt x="86563" y="7721"/>
                </a:lnTo>
                <a:lnTo>
                  <a:pt x="86563" y="71831"/>
                </a:lnTo>
                <a:lnTo>
                  <a:pt x="93268" y="71831"/>
                </a:lnTo>
                <a:lnTo>
                  <a:pt x="93268" y="508"/>
                </a:lnTo>
                <a:close/>
              </a:path>
              <a:path w="159385" h="73025">
                <a:moveTo>
                  <a:pt x="159194" y="36474"/>
                </a:moveTo>
                <a:lnTo>
                  <a:pt x="152361" y="8001"/>
                </a:lnTo>
                <a:lnTo>
                  <a:pt x="152361" y="44056"/>
                </a:lnTo>
                <a:lnTo>
                  <a:pt x="151511" y="50215"/>
                </a:lnTo>
                <a:lnTo>
                  <a:pt x="149758" y="55372"/>
                </a:lnTo>
                <a:lnTo>
                  <a:pt x="147040" y="63233"/>
                </a:lnTo>
                <a:lnTo>
                  <a:pt x="142468" y="67157"/>
                </a:lnTo>
                <a:lnTo>
                  <a:pt x="129540" y="67157"/>
                </a:lnTo>
                <a:lnTo>
                  <a:pt x="124929" y="63195"/>
                </a:lnTo>
                <a:lnTo>
                  <a:pt x="120523" y="50317"/>
                </a:lnTo>
                <a:lnTo>
                  <a:pt x="119773" y="44881"/>
                </a:lnTo>
                <a:lnTo>
                  <a:pt x="119862" y="27660"/>
                </a:lnTo>
                <a:lnTo>
                  <a:pt x="120561" y="22720"/>
                </a:lnTo>
                <a:lnTo>
                  <a:pt x="125031" y="9652"/>
                </a:lnTo>
                <a:lnTo>
                  <a:pt x="129603" y="5689"/>
                </a:lnTo>
                <a:lnTo>
                  <a:pt x="142532" y="5689"/>
                </a:lnTo>
                <a:lnTo>
                  <a:pt x="147142" y="9652"/>
                </a:lnTo>
                <a:lnTo>
                  <a:pt x="151549" y="22517"/>
                </a:lnTo>
                <a:lnTo>
                  <a:pt x="152285" y="28079"/>
                </a:lnTo>
                <a:lnTo>
                  <a:pt x="152361" y="44056"/>
                </a:lnTo>
                <a:lnTo>
                  <a:pt x="152361" y="8001"/>
                </a:lnTo>
                <a:lnTo>
                  <a:pt x="150876" y="5689"/>
                </a:lnTo>
                <a:lnTo>
                  <a:pt x="149212" y="3098"/>
                </a:lnTo>
                <a:lnTo>
                  <a:pt x="143484" y="0"/>
                </a:lnTo>
                <a:lnTo>
                  <a:pt x="126415" y="0"/>
                </a:lnTo>
                <a:lnTo>
                  <a:pt x="119748" y="4940"/>
                </a:lnTo>
                <a:lnTo>
                  <a:pt x="116014" y="14833"/>
                </a:lnTo>
                <a:lnTo>
                  <a:pt x="113919" y="20447"/>
                </a:lnTo>
                <a:lnTo>
                  <a:pt x="112864" y="27660"/>
                </a:lnTo>
                <a:lnTo>
                  <a:pt x="112864" y="36474"/>
                </a:lnTo>
                <a:lnTo>
                  <a:pt x="128587" y="72847"/>
                </a:lnTo>
                <a:lnTo>
                  <a:pt x="145656" y="72847"/>
                </a:lnTo>
                <a:lnTo>
                  <a:pt x="152323" y="67894"/>
                </a:lnTo>
                <a:lnTo>
                  <a:pt x="152590" y="67157"/>
                </a:lnTo>
                <a:lnTo>
                  <a:pt x="158153" y="52451"/>
                </a:lnTo>
                <a:lnTo>
                  <a:pt x="159194" y="45275"/>
                </a:lnTo>
                <a:lnTo>
                  <a:pt x="159194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158272" y="9085198"/>
            <a:ext cx="161290" cy="72390"/>
          </a:xfrm>
          <a:custGeom>
            <a:avLst/>
            <a:gdLst/>
            <a:ahLst/>
            <a:cxnLst/>
            <a:rect l="l" t="t" r="r" b="b"/>
            <a:pathLst>
              <a:path w="161289" h="72390">
                <a:moveTo>
                  <a:pt x="50800" y="43789"/>
                </a:moveTo>
                <a:lnTo>
                  <a:pt x="28448" y="43789"/>
                </a:lnTo>
                <a:lnTo>
                  <a:pt x="28448" y="21844"/>
                </a:lnTo>
                <a:lnTo>
                  <a:pt x="22352" y="21844"/>
                </a:lnTo>
                <a:lnTo>
                  <a:pt x="22352" y="43789"/>
                </a:lnTo>
                <a:lnTo>
                  <a:pt x="0" y="43789"/>
                </a:lnTo>
                <a:lnTo>
                  <a:pt x="0" y="49276"/>
                </a:lnTo>
                <a:lnTo>
                  <a:pt x="22352" y="49276"/>
                </a:lnTo>
                <a:lnTo>
                  <a:pt x="22352" y="71323"/>
                </a:lnTo>
                <a:lnTo>
                  <a:pt x="28448" y="71323"/>
                </a:lnTo>
                <a:lnTo>
                  <a:pt x="28448" y="49276"/>
                </a:lnTo>
                <a:lnTo>
                  <a:pt x="50800" y="49276"/>
                </a:lnTo>
                <a:lnTo>
                  <a:pt x="50800" y="43789"/>
                </a:lnTo>
                <a:close/>
              </a:path>
              <a:path w="161289" h="72390">
                <a:moveTo>
                  <a:pt x="93268" y="0"/>
                </a:moveTo>
                <a:lnTo>
                  <a:pt x="86969" y="0"/>
                </a:lnTo>
                <a:lnTo>
                  <a:pt x="81546" y="4800"/>
                </a:lnTo>
                <a:lnTo>
                  <a:pt x="77419" y="7785"/>
                </a:lnTo>
                <a:lnTo>
                  <a:pt x="74295" y="9512"/>
                </a:lnTo>
                <a:lnTo>
                  <a:pt x="70713" y="11074"/>
                </a:lnTo>
                <a:lnTo>
                  <a:pt x="70713" y="17678"/>
                </a:lnTo>
                <a:lnTo>
                  <a:pt x="86563" y="7213"/>
                </a:lnTo>
                <a:lnTo>
                  <a:pt x="86563" y="71323"/>
                </a:lnTo>
                <a:lnTo>
                  <a:pt x="93268" y="71323"/>
                </a:lnTo>
                <a:lnTo>
                  <a:pt x="93268" y="0"/>
                </a:lnTo>
                <a:close/>
              </a:path>
              <a:path w="161289" h="72390">
                <a:moveTo>
                  <a:pt x="161124" y="41554"/>
                </a:moveTo>
                <a:lnTo>
                  <a:pt x="159207" y="35966"/>
                </a:lnTo>
                <a:lnTo>
                  <a:pt x="151485" y="27432"/>
                </a:lnTo>
                <a:lnTo>
                  <a:pt x="146265" y="25298"/>
                </a:lnTo>
                <a:lnTo>
                  <a:pt x="136512" y="25298"/>
                </a:lnTo>
                <a:lnTo>
                  <a:pt x="133616" y="25882"/>
                </a:lnTo>
                <a:lnTo>
                  <a:pt x="128397" y="28257"/>
                </a:lnTo>
                <a:lnTo>
                  <a:pt x="126047" y="30035"/>
                </a:lnTo>
                <a:lnTo>
                  <a:pt x="123952" y="32410"/>
                </a:lnTo>
                <a:lnTo>
                  <a:pt x="125158" y="6400"/>
                </a:lnTo>
                <a:lnTo>
                  <a:pt x="157568" y="6400"/>
                </a:lnTo>
                <a:lnTo>
                  <a:pt x="157568" y="1016"/>
                </a:lnTo>
                <a:lnTo>
                  <a:pt x="118973" y="1016"/>
                </a:lnTo>
                <a:lnTo>
                  <a:pt x="117246" y="41859"/>
                </a:lnTo>
                <a:lnTo>
                  <a:pt x="123952" y="41859"/>
                </a:lnTo>
                <a:lnTo>
                  <a:pt x="124764" y="38468"/>
                </a:lnTo>
                <a:lnTo>
                  <a:pt x="126517" y="35763"/>
                </a:lnTo>
                <a:lnTo>
                  <a:pt x="131940" y="31699"/>
                </a:lnTo>
                <a:lnTo>
                  <a:pt x="135153" y="30683"/>
                </a:lnTo>
                <a:lnTo>
                  <a:pt x="143751" y="30683"/>
                </a:lnTo>
                <a:lnTo>
                  <a:pt x="147586" y="32372"/>
                </a:lnTo>
                <a:lnTo>
                  <a:pt x="152933" y="38874"/>
                </a:lnTo>
                <a:lnTo>
                  <a:pt x="154228" y="43040"/>
                </a:lnTo>
                <a:lnTo>
                  <a:pt x="154228" y="53136"/>
                </a:lnTo>
                <a:lnTo>
                  <a:pt x="153035" y="57264"/>
                </a:lnTo>
                <a:lnTo>
                  <a:pt x="147751" y="64846"/>
                </a:lnTo>
                <a:lnTo>
                  <a:pt x="143446" y="66954"/>
                </a:lnTo>
                <a:lnTo>
                  <a:pt x="133705" y="66954"/>
                </a:lnTo>
                <a:lnTo>
                  <a:pt x="130314" y="65862"/>
                </a:lnTo>
                <a:lnTo>
                  <a:pt x="124625" y="61328"/>
                </a:lnTo>
                <a:lnTo>
                  <a:pt x="123139" y="58077"/>
                </a:lnTo>
                <a:lnTo>
                  <a:pt x="123139" y="53949"/>
                </a:lnTo>
                <a:lnTo>
                  <a:pt x="115824" y="53949"/>
                </a:lnTo>
                <a:lnTo>
                  <a:pt x="115824" y="55778"/>
                </a:lnTo>
                <a:lnTo>
                  <a:pt x="116103" y="57708"/>
                </a:lnTo>
                <a:lnTo>
                  <a:pt x="133769" y="72339"/>
                </a:lnTo>
                <a:lnTo>
                  <a:pt x="144602" y="72339"/>
                </a:lnTo>
                <a:lnTo>
                  <a:pt x="150380" y="70154"/>
                </a:lnTo>
                <a:lnTo>
                  <a:pt x="158978" y="61417"/>
                </a:lnTo>
                <a:lnTo>
                  <a:pt x="161124" y="55638"/>
                </a:lnTo>
                <a:lnTo>
                  <a:pt x="161124" y="41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985263" y="9085199"/>
            <a:ext cx="78105" cy="71755"/>
          </a:xfrm>
          <a:custGeom>
            <a:avLst/>
            <a:gdLst/>
            <a:ahLst/>
            <a:cxnLst/>
            <a:rect l="l" t="t" r="r" b="b"/>
            <a:pathLst>
              <a:path w="78104" h="71754">
                <a:moveTo>
                  <a:pt x="25603" y="40436"/>
                </a:moveTo>
                <a:lnTo>
                  <a:pt x="0" y="40436"/>
                </a:lnTo>
                <a:lnTo>
                  <a:pt x="0" y="45834"/>
                </a:lnTo>
                <a:lnTo>
                  <a:pt x="25603" y="45834"/>
                </a:lnTo>
                <a:lnTo>
                  <a:pt x="25603" y="40436"/>
                </a:lnTo>
                <a:close/>
              </a:path>
              <a:path w="78104" h="71754">
                <a:moveTo>
                  <a:pt x="77711" y="40538"/>
                </a:moveTo>
                <a:lnTo>
                  <a:pt x="75793" y="34950"/>
                </a:lnTo>
                <a:lnTo>
                  <a:pt x="68072" y="26416"/>
                </a:lnTo>
                <a:lnTo>
                  <a:pt x="62852" y="24282"/>
                </a:lnTo>
                <a:lnTo>
                  <a:pt x="53098" y="24282"/>
                </a:lnTo>
                <a:lnTo>
                  <a:pt x="50203" y="24866"/>
                </a:lnTo>
                <a:lnTo>
                  <a:pt x="44983" y="27241"/>
                </a:lnTo>
                <a:lnTo>
                  <a:pt x="42633" y="29019"/>
                </a:lnTo>
                <a:lnTo>
                  <a:pt x="40538" y="31394"/>
                </a:lnTo>
                <a:lnTo>
                  <a:pt x="41744" y="5384"/>
                </a:lnTo>
                <a:lnTo>
                  <a:pt x="74155" y="5384"/>
                </a:lnTo>
                <a:lnTo>
                  <a:pt x="74155" y="0"/>
                </a:lnTo>
                <a:lnTo>
                  <a:pt x="35560" y="0"/>
                </a:lnTo>
                <a:lnTo>
                  <a:pt x="33832" y="40843"/>
                </a:lnTo>
                <a:lnTo>
                  <a:pt x="40538" y="40843"/>
                </a:lnTo>
                <a:lnTo>
                  <a:pt x="41351" y="37452"/>
                </a:lnTo>
                <a:lnTo>
                  <a:pt x="43103" y="34747"/>
                </a:lnTo>
                <a:lnTo>
                  <a:pt x="48526" y="30683"/>
                </a:lnTo>
                <a:lnTo>
                  <a:pt x="51739" y="29667"/>
                </a:lnTo>
                <a:lnTo>
                  <a:pt x="60350" y="29667"/>
                </a:lnTo>
                <a:lnTo>
                  <a:pt x="64173" y="31356"/>
                </a:lnTo>
                <a:lnTo>
                  <a:pt x="69519" y="37858"/>
                </a:lnTo>
                <a:lnTo>
                  <a:pt x="70815" y="42024"/>
                </a:lnTo>
                <a:lnTo>
                  <a:pt x="70815" y="52120"/>
                </a:lnTo>
                <a:lnTo>
                  <a:pt x="69621" y="56248"/>
                </a:lnTo>
                <a:lnTo>
                  <a:pt x="64338" y="63830"/>
                </a:lnTo>
                <a:lnTo>
                  <a:pt x="60032" y="65938"/>
                </a:lnTo>
                <a:lnTo>
                  <a:pt x="50292" y="65938"/>
                </a:lnTo>
                <a:lnTo>
                  <a:pt x="46901" y="64846"/>
                </a:lnTo>
                <a:lnTo>
                  <a:pt x="41211" y="60312"/>
                </a:lnTo>
                <a:lnTo>
                  <a:pt x="39725" y="57061"/>
                </a:lnTo>
                <a:lnTo>
                  <a:pt x="39725" y="52933"/>
                </a:lnTo>
                <a:lnTo>
                  <a:pt x="32410" y="52933"/>
                </a:lnTo>
                <a:lnTo>
                  <a:pt x="32410" y="54762"/>
                </a:lnTo>
                <a:lnTo>
                  <a:pt x="32689" y="56692"/>
                </a:lnTo>
                <a:lnTo>
                  <a:pt x="50355" y="71323"/>
                </a:lnTo>
                <a:lnTo>
                  <a:pt x="61188" y="71323"/>
                </a:lnTo>
                <a:lnTo>
                  <a:pt x="66967" y="69138"/>
                </a:lnTo>
                <a:lnTo>
                  <a:pt x="75565" y="60401"/>
                </a:lnTo>
                <a:lnTo>
                  <a:pt x="77711" y="54622"/>
                </a:lnTo>
                <a:lnTo>
                  <a:pt x="77711" y="405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656867" y="9085199"/>
            <a:ext cx="127635" cy="73025"/>
          </a:xfrm>
          <a:custGeom>
            <a:avLst/>
            <a:gdLst/>
            <a:ahLst/>
            <a:cxnLst/>
            <a:rect l="l" t="t" r="r" b="b"/>
            <a:pathLst>
              <a:path w="127635" h="73025">
                <a:moveTo>
                  <a:pt x="25603" y="41960"/>
                </a:moveTo>
                <a:lnTo>
                  <a:pt x="0" y="41960"/>
                </a:lnTo>
                <a:lnTo>
                  <a:pt x="0" y="47358"/>
                </a:lnTo>
                <a:lnTo>
                  <a:pt x="25603" y="47358"/>
                </a:lnTo>
                <a:lnTo>
                  <a:pt x="25603" y="41960"/>
                </a:lnTo>
                <a:close/>
              </a:path>
              <a:path w="127635" h="73025">
                <a:moveTo>
                  <a:pt x="61264" y="508"/>
                </a:moveTo>
                <a:lnTo>
                  <a:pt x="54965" y="508"/>
                </a:lnTo>
                <a:lnTo>
                  <a:pt x="49542" y="5308"/>
                </a:lnTo>
                <a:lnTo>
                  <a:pt x="45415" y="8293"/>
                </a:lnTo>
                <a:lnTo>
                  <a:pt x="42303" y="10020"/>
                </a:lnTo>
                <a:lnTo>
                  <a:pt x="38709" y="11582"/>
                </a:lnTo>
                <a:lnTo>
                  <a:pt x="38709" y="18186"/>
                </a:lnTo>
                <a:lnTo>
                  <a:pt x="54559" y="7721"/>
                </a:lnTo>
                <a:lnTo>
                  <a:pt x="54559" y="71831"/>
                </a:lnTo>
                <a:lnTo>
                  <a:pt x="61264" y="71831"/>
                </a:lnTo>
                <a:lnTo>
                  <a:pt x="61264" y="508"/>
                </a:lnTo>
                <a:close/>
              </a:path>
              <a:path w="127635" h="73025">
                <a:moveTo>
                  <a:pt x="127203" y="36474"/>
                </a:moveTo>
                <a:lnTo>
                  <a:pt x="120370" y="8013"/>
                </a:lnTo>
                <a:lnTo>
                  <a:pt x="120370" y="44056"/>
                </a:lnTo>
                <a:lnTo>
                  <a:pt x="119519" y="50215"/>
                </a:lnTo>
                <a:lnTo>
                  <a:pt x="115036" y="63233"/>
                </a:lnTo>
                <a:lnTo>
                  <a:pt x="110464" y="67157"/>
                </a:lnTo>
                <a:lnTo>
                  <a:pt x="97536" y="67157"/>
                </a:lnTo>
                <a:lnTo>
                  <a:pt x="92925" y="63195"/>
                </a:lnTo>
                <a:lnTo>
                  <a:pt x="88519" y="50317"/>
                </a:lnTo>
                <a:lnTo>
                  <a:pt x="87782" y="44881"/>
                </a:lnTo>
                <a:lnTo>
                  <a:pt x="87858" y="27660"/>
                </a:lnTo>
                <a:lnTo>
                  <a:pt x="88557" y="22720"/>
                </a:lnTo>
                <a:lnTo>
                  <a:pt x="93027" y="9652"/>
                </a:lnTo>
                <a:lnTo>
                  <a:pt x="97599" y="5689"/>
                </a:lnTo>
                <a:lnTo>
                  <a:pt x="110540" y="5689"/>
                </a:lnTo>
                <a:lnTo>
                  <a:pt x="115138" y="9652"/>
                </a:lnTo>
                <a:lnTo>
                  <a:pt x="119545" y="22517"/>
                </a:lnTo>
                <a:lnTo>
                  <a:pt x="120294" y="28079"/>
                </a:lnTo>
                <a:lnTo>
                  <a:pt x="120370" y="44056"/>
                </a:lnTo>
                <a:lnTo>
                  <a:pt x="120370" y="8013"/>
                </a:lnTo>
                <a:lnTo>
                  <a:pt x="118872" y="5689"/>
                </a:lnTo>
                <a:lnTo>
                  <a:pt x="117208" y="3098"/>
                </a:lnTo>
                <a:lnTo>
                  <a:pt x="111480" y="0"/>
                </a:lnTo>
                <a:lnTo>
                  <a:pt x="94424" y="0"/>
                </a:lnTo>
                <a:lnTo>
                  <a:pt x="87744" y="4940"/>
                </a:lnTo>
                <a:lnTo>
                  <a:pt x="81927" y="20447"/>
                </a:lnTo>
                <a:lnTo>
                  <a:pt x="80873" y="27660"/>
                </a:lnTo>
                <a:lnTo>
                  <a:pt x="80873" y="36474"/>
                </a:lnTo>
                <a:lnTo>
                  <a:pt x="96583" y="72847"/>
                </a:lnTo>
                <a:lnTo>
                  <a:pt x="113652" y="72847"/>
                </a:lnTo>
                <a:lnTo>
                  <a:pt x="120332" y="67894"/>
                </a:lnTo>
                <a:lnTo>
                  <a:pt x="120599" y="67157"/>
                </a:lnTo>
                <a:lnTo>
                  <a:pt x="126149" y="52451"/>
                </a:lnTo>
                <a:lnTo>
                  <a:pt x="127203" y="45275"/>
                </a:lnTo>
                <a:lnTo>
                  <a:pt x="127203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330375" y="9085198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90">
                <a:moveTo>
                  <a:pt x="25603" y="41452"/>
                </a:moveTo>
                <a:lnTo>
                  <a:pt x="0" y="41452"/>
                </a:lnTo>
                <a:lnTo>
                  <a:pt x="0" y="46837"/>
                </a:lnTo>
                <a:lnTo>
                  <a:pt x="25603" y="46837"/>
                </a:lnTo>
                <a:lnTo>
                  <a:pt x="25603" y="41452"/>
                </a:lnTo>
                <a:close/>
              </a:path>
              <a:path w="129539" h="72390">
                <a:moveTo>
                  <a:pt x="61264" y="0"/>
                </a:moveTo>
                <a:lnTo>
                  <a:pt x="54965" y="0"/>
                </a:lnTo>
                <a:lnTo>
                  <a:pt x="49542" y="4800"/>
                </a:lnTo>
                <a:lnTo>
                  <a:pt x="45415" y="7785"/>
                </a:lnTo>
                <a:lnTo>
                  <a:pt x="42303" y="9512"/>
                </a:lnTo>
                <a:lnTo>
                  <a:pt x="38709" y="11074"/>
                </a:lnTo>
                <a:lnTo>
                  <a:pt x="38709" y="17678"/>
                </a:lnTo>
                <a:lnTo>
                  <a:pt x="54559" y="7213"/>
                </a:lnTo>
                <a:lnTo>
                  <a:pt x="54559" y="71323"/>
                </a:lnTo>
                <a:lnTo>
                  <a:pt x="61264" y="71323"/>
                </a:lnTo>
                <a:lnTo>
                  <a:pt x="61264" y="0"/>
                </a:lnTo>
                <a:close/>
              </a:path>
              <a:path w="129539" h="72390">
                <a:moveTo>
                  <a:pt x="129133" y="41554"/>
                </a:moveTo>
                <a:lnTo>
                  <a:pt x="127203" y="35966"/>
                </a:lnTo>
                <a:lnTo>
                  <a:pt x="119481" y="27432"/>
                </a:lnTo>
                <a:lnTo>
                  <a:pt x="114261" y="25298"/>
                </a:lnTo>
                <a:lnTo>
                  <a:pt x="104508" y="25298"/>
                </a:lnTo>
                <a:lnTo>
                  <a:pt x="101612" y="25882"/>
                </a:lnTo>
                <a:lnTo>
                  <a:pt x="96393" y="28257"/>
                </a:lnTo>
                <a:lnTo>
                  <a:pt x="94043" y="30035"/>
                </a:lnTo>
                <a:lnTo>
                  <a:pt x="91948" y="32410"/>
                </a:lnTo>
                <a:lnTo>
                  <a:pt x="93167" y="6400"/>
                </a:lnTo>
                <a:lnTo>
                  <a:pt x="125577" y="6400"/>
                </a:lnTo>
                <a:lnTo>
                  <a:pt x="125577" y="1016"/>
                </a:lnTo>
                <a:lnTo>
                  <a:pt x="86969" y="1016"/>
                </a:lnTo>
                <a:lnTo>
                  <a:pt x="85242" y="41859"/>
                </a:lnTo>
                <a:lnTo>
                  <a:pt x="91948" y="41859"/>
                </a:lnTo>
                <a:lnTo>
                  <a:pt x="92760" y="38468"/>
                </a:lnTo>
                <a:lnTo>
                  <a:pt x="94513" y="35763"/>
                </a:lnTo>
                <a:lnTo>
                  <a:pt x="99936" y="31699"/>
                </a:lnTo>
                <a:lnTo>
                  <a:pt x="103149" y="30683"/>
                </a:lnTo>
                <a:lnTo>
                  <a:pt x="111760" y="30683"/>
                </a:lnTo>
                <a:lnTo>
                  <a:pt x="115582" y="32372"/>
                </a:lnTo>
                <a:lnTo>
                  <a:pt x="120929" y="38874"/>
                </a:lnTo>
                <a:lnTo>
                  <a:pt x="122224" y="43040"/>
                </a:lnTo>
                <a:lnTo>
                  <a:pt x="122224" y="53136"/>
                </a:lnTo>
                <a:lnTo>
                  <a:pt x="121031" y="57264"/>
                </a:lnTo>
                <a:lnTo>
                  <a:pt x="115747" y="64846"/>
                </a:lnTo>
                <a:lnTo>
                  <a:pt x="111455" y="66954"/>
                </a:lnTo>
                <a:lnTo>
                  <a:pt x="101701" y="66954"/>
                </a:lnTo>
                <a:lnTo>
                  <a:pt x="98310" y="65862"/>
                </a:lnTo>
                <a:lnTo>
                  <a:pt x="92621" y="61328"/>
                </a:lnTo>
                <a:lnTo>
                  <a:pt x="91135" y="58077"/>
                </a:lnTo>
                <a:lnTo>
                  <a:pt x="91135" y="53949"/>
                </a:lnTo>
                <a:lnTo>
                  <a:pt x="83820" y="53949"/>
                </a:lnTo>
                <a:lnTo>
                  <a:pt x="83820" y="55778"/>
                </a:lnTo>
                <a:lnTo>
                  <a:pt x="84099" y="57708"/>
                </a:lnTo>
                <a:lnTo>
                  <a:pt x="101765" y="72339"/>
                </a:lnTo>
                <a:lnTo>
                  <a:pt x="112598" y="72339"/>
                </a:lnTo>
                <a:lnTo>
                  <a:pt x="118376" y="70154"/>
                </a:lnTo>
                <a:lnTo>
                  <a:pt x="126974" y="61417"/>
                </a:lnTo>
                <a:lnTo>
                  <a:pt x="129133" y="55638"/>
                </a:lnTo>
                <a:lnTo>
                  <a:pt x="129133" y="41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414766" y="7687348"/>
            <a:ext cx="1824989" cy="1337945"/>
            <a:chOff x="3360165" y="7687347"/>
            <a:chExt cx="1824989" cy="1337945"/>
          </a:xfrm>
        </p:grpSpPr>
        <p:sp>
          <p:nvSpPr>
            <p:cNvPr id="44" name="object 44"/>
            <p:cNvSpPr/>
            <p:nvPr/>
          </p:nvSpPr>
          <p:spPr>
            <a:xfrm>
              <a:off x="3362451" y="7691919"/>
              <a:ext cx="1820545" cy="1328420"/>
            </a:xfrm>
            <a:custGeom>
              <a:avLst/>
              <a:gdLst/>
              <a:ahLst/>
              <a:cxnLst/>
              <a:rect l="l" t="t" r="r" b="b"/>
              <a:pathLst>
                <a:path w="1820545" h="1328420">
                  <a:moveTo>
                    <a:pt x="0" y="0"/>
                  </a:moveTo>
                  <a:lnTo>
                    <a:pt x="1819986" y="0"/>
                  </a:lnTo>
                  <a:lnTo>
                    <a:pt x="1819986" y="1328381"/>
                  </a:lnTo>
                  <a:lnTo>
                    <a:pt x="0" y="1328381"/>
                  </a:lnTo>
                  <a:lnTo>
                    <a:pt x="0" y="0"/>
                  </a:lnTo>
                  <a:close/>
                </a:path>
                <a:path w="1820545" h="1328420">
                  <a:moveTo>
                    <a:pt x="762" y="1162799"/>
                  </a:moveTo>
                  <a:lnTo>
                    <a:pt x="1819986" y="1162799"/>
                  </a:lnTo>
                </a:path>
                <a:path w="1820545" h="1328420">
                  <a:moveTo>
                    <a:pt x="762" y="996454"/>
                  </a:moveTo>
                  <a:lnTo>
                    <a:pt x="1819986" y="996454"/>
                  </a:lnTo>
                </a:path>
                <a:path w="1820545" h="1328420">
                  <a:moveTo>
                    <a:pt x="762" y="830897"/>
                  </a:moveTo>
                  <a:lnTo>
                    <a:pt x="1819986" y="830897"/>
                  </a:lnTo>
                </a:path>
                <a:path w="1820545" h="1328420">
                  <a:moveTo>
                    <a:pt x="762" y="664552"/>
                  </a:moveTo>
                  <a:lnTo>
                    <a:pt x="1819986" y="664552"/>
                  </a:lnTo>
                </a:path>
                <a:path w="1820545" h="1328420">
                  <a:moveTo>
                    <a:pt x="762" y="498233"/>
                  </a:moveTo>
                  <a:lnTo>
                    <a:pt x="1819986" y="498233"/>
                  </a:lnTo>
                </a:path>
                <a:path w="1820545" h="1328420">
                  <a:moveTo>
                    <a:pt x="762" y="331927"/>
                  </a:moveTo>
                  <a:lnTo>
                    <a:pt x="1819986" y="331927"/>
                  </a:lnTo>
                </a:path>
                <a:path w="1820545" h="1328420">
                  <a:moveTo>
                    <a:pt x="762" y="166331"/>
                  </a:moveTo>
                  <a:lnTo>
                    <a:pt x="1819986" y="166331"/>
                  </a:lnTo>
                </a:path>
                <a:path w="1820545" h="1328420">
                  <a:moveTo>
                    <a:pt x="1516062" y="0"/>
                  </a:moveTo>
                  <a:lnTo>
                    <a:pt x="1516062" y="13283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75276" y="7691919"/>
              <a:ext cx="635" cy="1328420"/>
            </a:xfrm>
            <a:custGeom>
              <a:avLst/>
              <a:gdLst/>
              <a:ahLst/>
              <a:cxnLst/>
              <a:rect l="l" t="t" r="r" b="b"/>
              <a:pathLst>
                <a:path w="635" h="1328420">
                  <a:moveTo>
                    <a:pt x="276" y="-2286"/>
                  </a:moveTo>
                  <a:lnTo>
                    <a:pt x="276" y="1330667"/>
                  </a:lnTo>
                </a:path>
              </a:pathLst>
            </a:custGeom>
            <a:ln w="51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68864" y="7691919"/>
              <a:ext cx="303530" cy="1328420"/>
            </a:xfrm>
            <a:custGeom>
              <a:avLst/>
              <a:gdLst/>
              <a:ahLst/>
              <a:cxnLst/>
              <a:rect l="l" t="t" r="r" b="b"/>
              <a:pathLst>
                <a:path w="303529" h="1328420">
                  <a:moveTo>
                    <a:pt x="303225" y="0"/>
                  </a:moveTo>
                  <a:lnTo>
                    <a:pt x="303225" y="1328381"/>
                  </a:lnTo>
                </a:path>
                <a:path w="303529" h="1328420">
                  <a:moveTo>
                    <a:pt x="0" y="0"/>
                  </a:moveTo>
                  <a:lnTo>
                    <a:pt x="0" y="13283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64940" y="7691919"/>
              <a:ext cx="635" cy="1328420"/>
            </a:xfrm>
            <a:custGeom>
              <a:avLst/>
              <a:gdLst/>
              <a:ahLst/>
              <a:cxnLst/>
              <a:rect l="l" t="t" r="r" b="b"/>
              <a:pathLst>
                <a:path w="635" h="1328420">
                  <a:moveTo>
                    <a:pt x="266" y="-2286"/>
                  </a:moveTo>
                  <a:lnTo>
                    <a:pt x="266" y="1330667"/>
                  </a:lnTo>
                </a:path>
              </a:pathLst>
            </a:custGeom>
            <a:ln w="5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61981" y="7691919"/>
              <a:ext cx="1214120" cy="1328420"/>
            </a:xfrm>
            <a:custGeom>
              <a:avLst/>
              <a:gdLst/>
              <a:ahLst/>
              <a:cxnLst/>
              <a:rect l="l" t="t" r="r" b="b"/>
              <a:pathLst>
                <a:path w="1214120" h="1328420">
                  <a:moveTo>
                    <a:pt x="0" y="1328381"/>
                  </a:moveTo>
                  <a:lnTo>
                    <a:pt x="121356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594103" y="7557643"/>
            <a:ext cx="271983" cy="74460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712515" y="7557643"/>
            <a:ext cx="279196" cy="74460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934298" y="9274162"/>
            <a:ext cx="835545" cy="94284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7973415" y="7669213"/>
            <a:ext cx="95250" cy="1444625"/>
            <a:chOff x="2918815" y="7669212"/>
            <a:chExt cx="95250" cy="1444625"/>
          </a:xfrm>
        </p:grpSpPr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18815" y="8680526"/>
              <a:ext cx="95199" cy="43270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19552" y="7669212"/>
              <a:ext cx="75196" cy="968832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7957980" y="571750"/>
            <a:ext cx="15347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10" dirty="0">
                <a:latin typeface="Microsoft Sans Serif"/>
                <a:cs typeface="Microsoft Sans Serif"/>
              </a:rPr>
              <a:t>Factores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reducción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sp>
        <p:nvSpPr>
          <p:cNvPr id="56" name="object 56"/>
          <p:cNvSpPr txBox="1"/>
          <p:nvPr/>
        </p:nvSpPr>
        <p:spPr>
          <a:xfrm>
            <a:off x="7957980" y="1877310"/>
            <a:ext cx="3992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Varios.factores.pueden.afectar.el.rendimiento.de.un.motor.de.CA..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Estos.deben.considerarse.al.aplicar.un.motor.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762151" y="2462779"/>
            <a:ext cx="12503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Variación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voltaje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957929" y="2424679"/>
            <a:ext cx="40024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Como.se.discutió.anteriormente,.los.motores.de.CA.tienen.un.voltaje.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frecuencia..Algunos.motores.tienen.conexiones.para.más.que.uno.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tensión.nominal..La.siguiente.tabla.muestra.las.más.comunes.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nominales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motores</a:t>
            </a:r>
            <a:r>
              <a:rPr sz="950" spc="-10" dirty="0">
                <a:latin typeface="Microsoft Sans Serif"/>
                <a:cs typeface="Microsoft Sans Serif"/>
              </a:rPr>
              <a:t> NEMA.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57979" y="4971031"/>
            <a:ext cx="4300220" cy="2603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Una.pequeña.variación.en.el.voltaje.de.alimentación.puede.tener.un.efecto.dramático.en.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rendimiento.del.motor..En.la.siguiente.tabla,.por.ejemplo,.cuando.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voltaje.es.</a:t>
            </a:r>
            <a:endParaRPr sz="800">
              <a:latin typeface="Microsoft Sans Serif"/>
              <a:cs typeface="Microsoft Sans Serif"/>
            </a:endParaRPr>
          </a:p>
          <a:p>
            <a:pPr marL="12700" marR="796925">
              <a:lnSpc>
                <a:spcPct val="150000"/>
              </a:lnSpc>
            </a:pPr>
            <a:r>
              <a:rPr sz="800" spc="25" dirty="0">
                <a:latin typeface="Microsoft Sans Serif"/>
                <a:cs typeface="Microsoft Sans Serif"/>
              </a:rPr>
              <a:t>0%.por.debajo.de.la.tensión.nominal.del.motor,.el.motor.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tiene.un.20%.menos.par.de.arranque..Este.voltaje.reducido.puede.evitar.  </a:t>
            </a:r>
            <a:r>
              <a:rPr sz="800" spc="25" dirty="0">
                <a:latin typeface="Microsoft Sans Serif"/>
                <a:cs typeface="Microsoft Sans Serif"/>
              </a:rPr>
              <a:t>impedir.que.el.motor.arranque.con.su.carga.o.mantenga.funcionando.a.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velocidad.nominal..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2065">
              <a:lnSpc>
                <a:spcPct val="133300"/>
              </a:lnSpc>
            </a:pPr>
            <a:r>
              <a:rPr sz="900" spc="-20" dirty="0">
                <a:latin typeface="Microsoft Sans Serif"/>
                <a:cs typeface="Microsoft Sans Serif"/>
              </a:rPr>
              <a:t>A. </a:t>
            </a: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aumento </a:t>
            </a:r>
            <a:r>
              <a:rPr sz="900" spc="25" dirty="0">
                <a:latin typeface="Microsoft Sans Serif"/>
                <a:cs typeface="Microsoft Sans Serif"/>
              </a:rPr>
              <a:t>del 0%.en.la.tensión.de.alimentación,.por.otro.lado.aumenta.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el.par.de.arranque.en.un.20%..Este.par.aumentado.puede.causar.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daños.durante.el.arranque..Un.transportador,.por.ejemplo,.puede.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adelante.al.arranque..Una.variación.de.voltaje.también.causa.similares.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cambios.en.las.corrientes.de.arranque.y.a.plena.carga.del.motor.y.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aumento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temperatura.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2579" y="1441539"/>
            <a:ext cx="3324860" cy="362585"/>
            <a:chOff x="2937979" y="1441538"/>
            <a:chExt cx="3324860" cy="362585"/>
          </a:xfrm>
        </p:grpSpPr>
        <p:sp>
          <p:nvSpPr>
            <p:cNvPr id="3" name="object 3"/>
            <p:cNvSpPr/>
            <p:nvPr/>
          </p:nvSpPr>
          <p:spPr>
            <a:xfrm>
              <a:off x="2937979" y="1441538"/>
              <a:ext cx="3324860" cy="362585"/>
            </a:xfrm>
            <a:custGeom>
              <a:avLst/>
              <a:gdLst/>
              <a:ahLst/>
              <a:cxnLst/>
              <a:rect l="l" t="t" r="r" b="b"/>
              <a:pathLst>
                <a:path w="3324860" h="362585">
                  <a:moveTo>
                    <a:pt x="3324237" y="0"/>
                  </a:moveTo>
                  <a:lnTo>
                    <a:pt x="0" y="0"/>
                  </a:lnTo>
                  <a:lnTo>
                    <a:pt x="0" y="362000"/>
                  </a:lnTo>
                  <a:lnTo>
                    <a:pt x="3324237" y="362000"/>
                  </a:lnTo>
                  <a:lnTo>
                    <a:pt x="3324237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4050" y="1495031"/>
              <a:ext cx="601624" cy="2535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37252" y="1495031"/>
              <a:ext cx="18415" cy="89535"/>
            </a:xfrm>
            <a:custGeom>
              <a:avLst/>
              <a:gdLst/>
              <a:ahLst/>
              <a:cxnLst/>
              <a:rect l="l" t="t" r="r" b="b"/>
              <a:pathLst>
                <a:path w="18414" h="89534">
                  <a:moveTo>
                    <a:pt x="18326" y="0"/>
                  </a:moveTo>
                  <a:lnTo>
                    <a:pt x="0" y="0"/>
                  </a:lnTo>
                  <a:lnTo>
                    <a:pt x="0" y="89407"/>
                  </a:lnTo>
                  <a:lnTo>
                    <a:pt x="18326" y="89407"/>
                  </a:lnTo>
                  <a:lnTo>
                    <a:pt x="18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3230" y="1493177"/>
              <a:ext cx="787311" cy="2769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75352" y="1495030"/>
              <a:ext cx="66040" cy="89535"/>
            </a:xfrm>
            <a:custGeom>
              <a:avLst/>
              <a:gdLst/>
              <a:ahLst/>
              <a:cxnLst/>
              <a:rect l="l" t="t" r="r" b="b"/>
              <a:pathLst>
                <a:path w="66039" h="89534">
                  <a:moveTo>
                    <a:pt x="18326" y="0"/>
                  </a:moveTo>
                  <a:lnTo>
                    <a:pt x="0" y="0"/>
                  </a:lnTo>
                  <a:lnTo>
                    <a:pt x="0" y="89408"/>
                  </a:lnTo>
                  <a:lnTo>
                    <a:pt x="18326" y="89408"/>
                  </a:lnTo>
                  <a:lnTo>
                    <a:pt x="18326" y="0"/>
                  </a:lnTo>
                  <a:close/>
                </a:path>
                <a:path w="66039" h="89534">
                  <a:moveTo>
                    <a:pt x="65709" y="49657"/>
                  </a:moveTo>
                  <a:lnTo>
                    <a:pt x="35001" y="49657"/>
                  </a:lnTo>
                  <a:lnTo>
                    <a:pt x="35001" y="63652"/>
                  </a:lnTo>
                  <a:lnTo>
                    <a:pt x="65709" y="63652"/>
                  </a:lnTo>
                  <a:lnTo>
                    <a:pt x="65709" y="496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8343" y="1493177"/>
              <a:ext cx="936231" cy="27760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8421585" y="1865934"/>
            <a:ext cx="256540" cy="93980"/>
            <a:chOff x="3366985" y="1865934"/>
            <a:chExt cx="256540" cy="93980"/>
          </a:xfrm>
        </p:grpSpPr>
        <p:sp>
          <p:nvSpPr>
            <p:cNvPr id="10" name="object 10"/>
            <p:cNvSpPr/>
            <p:nvPr/>
          </p:nvSpPr>
          <p:spPr>
            <a:xfrm>
              <a:off x="3366985" y="1895652"/>
              <a:ext cx="62230" cy="60325"/>
            </a:xfrm>
            <a:custGeom>
              <a:avLst/>
              <a:gdLst/>
              <a:ahLst/>
              <a:cxnLst/>
              <a:rect l="l" t="t" r="r" b="b"/>
              <a:pathLst>
                <a:path w="62229" h="60325">
                  <a:moveTo>
                    <a:pt x="34670" y="0"/>
                  </a:moveTo>
                  <a:lnTo>
                    <a:pt x="27241" y="0"/>
                  </a:lnTo>
                  <a:lnTo>
                    <a:pt x="27241" y="26746"/>
                  </a:lnTo>
                  <a:lnTo>
                    <a:pt x="0" y="26746"/>
                  </a:lnTo>
                  <a:lnTo>
                    <a:pt x="0" y="33439"/>
                  </a:lnTo>
                  <a:lnTo>
                    <a:pt x="27241" y="33439"/>
                  </a:lnTo>
                  <a:lnTo>
                    <a:pt x="27241" y="60312"/>
                  </a:lnTo>
                  <a:lnTo>
                    <a:pt x="34670" y="60312"/>
                  </a:lnTo>
                  <a:lnTo>
                    <a:pt x="34670" y="33439"/>
                  </a:lnTo>
                  <a:lnTo>
                    <a:pt x="61912" y="33439"/>
                  </a:lnTo>
                  <a:lnTo>
                    <a:pt x="61912" y="26746"/>
                  </a:lnTo>
                  <a:lnTo>
                    <a:pt x="34670" y="26746"/>
                  </a:lnTo>
                  <a:lnTo>
                    <a:pt x="346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9485" y="1865934"/>
              <a:ext cx="174040" cy="9373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526486" y="1865934"/>
            <a:ext cx="257175" cy="93980"/>
            <a:chOff x="4471885" y="1865934"/>
            <a:chExt cx="257175" cy="93980"/>
          </a:xfrm>
        </p:grpSpPr>
        <p:sp>
          <p:nvSpPr>
            <p:cNvPr id="13" name="object 13"/>
            <p:cNvSpPr/>
            <p:nvPr/>
          </p:nvSpPr>
          <p:spPr>
            <a:xfrm>
              <a:off x="4471885" y="1895652"/>
              <a:ext cx="62230" cy="60325"/>
            </a:xfrm>
            <a:custGeom>
              <a:avLst/>
              <a:gdLst/>
              <a:ahLst/>
              <a:cxnLst/>
              <a:rect l="l" t="t" r="r" b="b"/>
              <a:pathLst>
                <a:path w="62229" h="60325">
                  <a:moveTo>
                    <a:pt x="34670" y="0"/>
                  </a:moveTo>
                  <a:lnTo>
                    <a:pt x="27241" y="0"/>
                  </a:lnTo>
                  <a:lnTo>
                    <a:pt x="27241" y="26746"/>
                  </a:lnTo>
                  <a:lnTo>
                    <a:pt x="0" y="26746"/>
                  </a:lnTo>
                  <a:lnTo>
                    <a:pt x="0" y="33439"/>
                  </a:lnTo>
                  <a:lnTo>
                    <a:pt x="27241" y="33439"/>
                  </a:lnTo>
                  <a:lnTo>
                    <a:pt x="27241" y="60312"/>
                  </a:lnTo>
                  <a:lnTo>
                    <a:pt x="34670" y="60312"/>
                  </a:lnTo>
                  <a:lnTo>
                    <a:pt x="34670" y="33439"/>
                  </a:lnTo>
                  <a:lnTo>
                    <a:pt x="61925" y="33439"/>
                  </a:lnTo>
                  <a:lnTo>
                    <a:pt x="61925" y="26746"/>
                  </a:lnTo>
                  <a:lnTo>
                    <a:pt x="34670" y="26746"/>
                  </a:lnTo>
                  <a:lnTo>
                    <a:pt x="346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4397" y="1865934"/>
              <a:ext cx="174040" cy="93738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613567" y="1865934"/>
            <a:ext cx="284480" cy="93980"/>
            <a:chOff x="5558967" y="1865934"/>
            <a:chExt cx="284480" cy="93980"/>
          </a:xfrm>
        </p:grpSpPr>
        <p:sp>
          <p:nvSpPr>
            <p:cNvPr id="16" name="object 16"/>
            <p:cNvSpPr/>
            <p:nvPr/>
          </p:nvSpPr>
          <p:spPr>
            <a:xfrm>
              <a:off x="5558967" y="1869020"/>
              <a:ext cx="78740" cy="86995"/>
            </a:xfrm>
            <a:custGeom>
              <a:avLst/>
              <a:gdLst/>
              <a:ahLst/>
              <a:cxnLst/>
              <a:rect l="l" t="t" r="r" b="b"/>
              <a:pathLst>
                <a:path w="78739" h="86994">
                  <a:moveTo>
                    <a:pt x="31203" y="50533"/>
                  </a:moveTo>
                  <a:lnTo>
                    <a:pt x="0" y="50533"/>
                  </a:lnTo>
                  <a:lnTo>
                    <a:pt x="0" y="57099"/>
                  </a:lnTo>
                  <a:lnTo>
                    <a:pt x="31203" y="57099"/>
                  </a:lnTo>
                  <a:lnTo>
                    <a:pt x="31203" y="50533"/>
                  </a:lnTo>
                  <a:close/>
                </a:path>
                <a:path w="78739" h="86994">
                  <a:moveTo>
                    <a:pt x="78346" y="0"/>
                  </a:moveTo>
                  <a:lnTo>
                    <a:pt x="70675" y="0"/>
                  </a:lnTo>
                  <a:lnTo>
                    <a:pt x="64071" y="5867"/>
                  </a:lnTo>
                  <a:lnTo>
                    <a:pt x="59029" y="9499"/>
                  </a:lnTo>
                  <a:lnTo>
                    <a:pt x="55232" y="11607"/>
                  </a:lnTo>
                  <a:lnTo>
                    <a:pt x="50850" y="13500"/>
                  </a:lnTo>
                  <a:lnTo>
                    <a:pt x="50850" y="21551"/>
                  </a:lnTo>
                  <a:lnTo>
                    <a:pt x="70180" y="8801"/>
                  </a:lnTo>
                  <a:lnTo>
                    <a:pt x="70180" y="86944"/>
                  </a:lnTo>
                  <a:lnTo>
                    <a:pt x="78346" y="86944"/>
                  </a:lnTo>
                  <a:lnTo>
                    <a:pt x="78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68327" y="1865934"/>
              <a:ext cx="174536" cy="93738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41855" y="2056460"/>
            <a:ext cx="217220" cy="9373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46767" y="2056460"/>
            <a:ext cx="217220" cy="93738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0602824" y="2056460"/>
            <a:ext cx="323215" cy="93980"/>
            <a:chOff x="5548223" y="2056460"/>
            <a:chExt cx="323215" cy="93980"/>
          </a:xfrm>
        </p:grpSpPr>
        <p:sp>
          <p:nvSpPr>
            <p:cNvPr id="21" name="object 21"/>
            <p:cNvSpPr/>
            <p:nvPr/>
          </p:nvSpPr>
          <p:spPr>
            <a:xfrm>
              <a:off x="5548224" y="2059545"/>
              <a:ext cx="184785" cy="86995"/>
            </a:xfrm>
            <a:custGeom>
              <a:avLst/>
              <a:gdLst/>
              <a:ahLst/>
              <a:cxnLst/>
              <a:rect l="l" t="t" r="r" b="b"/>
              <a:pathLst>
                <a:path w="184785" h="86994">
                  <a:moveTo>
                    <a:pt x="61912" y="53378"/>
                  </a:moveTo>
                  <a:lnTo>
                    <a:pt x="34671" y="53378"/>
                  </a:lnTo>
                  <a:lnTo>
                    <a:pt x="34671" y="26631"/>
                  </a:lnTo>
                  <a:lnTo>
                    <a:pt x="27241" y="26631"/>
                  </a:lnTo>
                  <a:lnTo>
                    <a:pt x="27241" y="53378"/>
                  </a:lnTo>
                  <a:lnTo>
                    <a:pt x="0" y="53378"/>
                  </a:lnTo>
                  <a:lnTo>
                    <a:pt x="0" y="60071"/>
                  </a:lnTo>
                  <a:lnTo>
                    <a:pt x="27241" y="60071"/>
                  </a:lnTo>
                  <a:lnTo>
                    <a:pt x="27241" y="86944"/>
                  </a:lnTo>
                  <a:lnTo>
                    <a:pt x="34671" y="86944"/>
                  </a:lnTo>
                  <a:lnTo>
                    <a:pt x="34671" y="60071"/>
                  </a:lnTo>
                  <a:lnTo>
                    <a:pt x="61912" y="60071"/>
                  </a:lnTo>
                  <a:lnTo>
                    <a:pt x="61912" y="53378"/>
                  </a:lnTo>
                  <a:close/>
                </a:path>
                <a:path w="184785" h="86994">
                  <a:moveTo>
                    <a:pt x="117665" y="0"/>
                  </a:moveTo>
                  <a:lnTo>
                    <a:pt x="109994" y="0"/>
                  </a:lnTo>
                  <a:lnTo>
                    <a:pt x="103390" y="5867"/>
                  </a:lnTo>
                  <a:lnTo>
                    <a:pt x="98348" y="9499"/>
                  </a:lnTo>
                  <a:lnTo>
                    <a:pt x="94551" y="11607"/>
                  </a:lnTo>
                  <a:lnTo>
                    <a:pt x="90170" y="13500"/>
                  </a:lnTo>
                  <a:lnTo>
                    <a:pt x="90170" y="21551"/>
                  </a:lnTo>
                  <a:lnTo>
                    <a:pt x="109499" y="8801"/>
                  </a:lnTo>
                  <a:lnTo>
                    <a:pt x="109499" y="86944"/>
                  </a:lnTo>
                  <a:lnTo>
                    <a:pt x="117665" y="86944"/>
                  </a:lnTo>
                  <a:lnTo>
                    <a:pt x="117665" y="0"/>
                  </a:lnTo>
                  <a:close/>
                </a:path>
                <a:path w="184785" h="86994">
                  <a:moveTo>
                    <a:pt x="184340" y="0"/>
                  </a:moveTo>
                  <a:lnTo>
                    <a:pt x="176669" y="0"/>
                  </a:lnTo>
                  <a:lnTo>
                    <a:pt x="170065" y="5867"/>
                  </a:lnTo>
                  <a:lnTo>
                    <a:pt x="165023" y="9499"/>
                  </a:lnTo>
                  <a:lnTo>
                    <a:pt x="161226" y="11607"/>
                  </a:lnTo>
                  <a:lnTo>
                    <a:pt x="156845" y="13500"/>
                  </a:lnTo>
                  <a:lnTo>
                    <a:pt x="156845" y="21551"/>
                  </a:lnTo>
                  <a:lnTo>
                    <a:pt x="176174" y="8801"/>
                  </a:lnTo>
                  <a:lnTo>
                    <a:pt x="176174" y="86944"/>
                  </a:lnTo>
                  <a:lnTo>
                    <a:pt x="184340" y="86944"/>
                  </a:lnTo>
                  <a:lnTo>
                    <a:pt x="184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67171" y="2056460"/>
              <a:ext cx="104266" cy="93738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7991208" y="1441552"/>
            <a:ext cx="11430" cy="743585"/>
            <a:chOff x="2936608" y="1441551"/>
            <a:chExt cx="11430" cy="743585"/>
          </a:xfrm>
        </p:grpSpPr>
        <p:sp>
          <p:nvSpPr>
            <p:cNvPr id="24" name="object 24"/>
            <p:cNvSpPr/>
            <p:nvPr/>
          </p:nvSpPr>
          <p:spPr>
            <a:xfrm>
              <a:off x="2937979" y="1441551"/>
              <a:ext cx="0" cy="743585"/>
            </a:xfrm>
            <a:custGeom>
              <a:avLst/>
              <a:gdLst/>
              <a:ahLst/>
              <a:cxnLst/>
              <a:rect l="l" t="t" r="r" b="b"/>
              <a:pathLst>
                <a:path h="743585">
                  <a:moveTo>
                    <a:pt x="0" y="0"/>
                  </a:moveTo>
                  <a:lnTo>
                    <a:pt x="0" y="7430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37979" y="1441551"/>
              <a:ext cx="9525" cy="743585"/>
            </a:xfrm>
            <a:custGeom>
              <a:avLst/>
              <a:gdLst/>
              <a:ahLst/>
              <a:cxnLst/>
              <a:rect l="l" t="t" r="r" b="b"/>
              <a:pathLst>
                <a:path w="9525" h="743585">
                  <a:moveTo>
                    <a:pt x="9525" y="0"/>
                  </a:moveTo>
                  <a:lnTo>
                    <a:pt x="0" y="0"/>
                  </a:lnTo>
                  <a:lnTo>
                    <a:pt x="0" y="743038"/>
                  </a:lnTo>
                  <a:lnTo>
                    <a:pt x="9525" y="743038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096108" y="1451076"/>
            <a:ext cx="11430" cy="734060"/>
            <a:chOff x="4041508" y="1451076"/>
            <a:chExt cx="11430" cy="734060"/>
          </a:xfrm>
        </p:grpSpPr>
        <p:sp>
          <p:nvSpPr>
            <p:cNvPr id="27" name="object 27"/>
            <p:cNvSpPr/>
            <p:nvPr/>
          </p:nvSpPr>
          <p:spPr>
            <a:xfrm>
              <a:off x="4042879" y="1451076"/>
              <a:ext cx="0" cy="734060"/>
            </a:xfrm>
            <a:custGeom>
              <a:avLst/>
              <a:gdLst/>
              <a:ahLst/>
              <a:cxnLst/>
              <a:rect l="l" t="t" r="r" b="b"/>
              <a:pathLst>
                <a:path h="734060">
                  <a:moveTo>
                    <a:pt x="0" y="0"/>
                  </a:moveTo>
                  <a:lnTo>
                    <a:pt x="0" y="7335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42879" y="1451076"/>
              <a:ext cx="9525" cy="734060"/>
            </a:xfrm>
            <a:custGeom>
              <a:avLst/>
              <a:gdLst/>
              <a:ahLst/>
              <a:cxnLst/>
              <a:rect l="l" t="t" r="r" b="b"/>
              <a:pathLst>
                <a:path w="9525" h="734060">
                  <a:moveTo>
                    <a:pt x="9525" y="0"/>
                  </a:moveTo>
                  <a:lnTo>
                    <a:pt x="0" y="0"/>
                  </a:lnTo>
                  <a:lnTo>
                    <a:pt x="0" y="733513"/>
                  </a:lnTo>
                  <a:lnTo>
                    <a:pt x="9525" y="7335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0201008" y="1451076"/>
            <a:ext cx="11430" cy="734060"/>
            <a:chOff x="5146408" y="1451076"/>
            <a:chExt cx="11430" cy="734060"/>
          </a:xfrm>
        </p:grpSpPr>
        <p:sp>
          <p:nvSpPr>
            <p:cNvPr id="30" name="object 30"/>
            <p:cNvSpPr/>
            <p:nvPr/>
          </p:nvSpPr>
          <p:spPr>
            <a:xfrm>
              <a:off x="5147779" y="1451076"/>
              <a:ext cx="0" cy="734060"/>
            </a:xfrm>
            <a:custGeom>
              <a:avLst/>
              <a:gdLst/>
              <a:ahLst/>
              <a:cxnLst/>
              <a:rect l="l" t="t" r="r" b="b"/>
              <a:pathLst>
                <a:path h="734060">
                  <a:moveTo>
                    <a:pt x="0" y="0"/>
                  </a:moveTo>
                  <a:lnTo>
                    <a:pt x="0" y="7335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47779" y="1451076"/>
              <a:ext cx="9525" cy="734060"/>
            </a:xfrm>
            <a:custGeom>
              <a:avLst/>
              <a:gdLst/>
              <a:ahLst/>
              <a:cxnLst/>
              <a:rect l="l" t="t" r="r" b="b"/>
              <a:pathLst>
                <a:path w="9525" h="734060">
                  <a:moveTo>
                    <a:pt x="9525" y="0"/>
                  </a:moveTo>
                  <a:lnTo>
                    <a:pt x="0" y="0"/>
                  </a:lnTo>
                  <a:lnTo>
                    <a:pt x="0" y="733513"/>
                  </a:lnTo>
                  <a:lnTo>
                    <a:pt x="9525" y="7335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002105" y="1440181"/>
            <a:ext cx="3315335" cy="744855"/>
            <a:chOff x="2947504" y="1440180"/>
            <a:chExt cx="3315335" cy="744855"/>
          </a:xfrm>
        </p:grpSpPr>
        <p:sp>
          <p:nvSpPr>
            <p:cNvPr id="33" name="object 33"/>
            <p:cNvSpPr/>
            <p:nvPr/>
          </p:nvSpPr>
          <p:spPr>
            <a:xfrm>
              <a:off x="6252692" y="1451076"/>
              <a:ext cx="0" cy="734060"/>
            </a:xfrm>
            <a:custGeom>
              <a:avLst/>
              <a:gdLst/>
              <a:ahLst/>
              <a:cxnLst/>
              <a:rect l="l" t="t" r="r" b="b"/>
              <a:pathLst>
                <a:path h="734060">
                  <a:moveTo>
                    <a:pt x="0" y="0"/>
                  </a:moveTo>
                  <a:lnTo>
                    <a:pt x="0" y="7335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52692" y="1451076"/>
              <a:ext cx="9525" cy="734060"/>
            </a:xfrm>
            <a:custGeom>
              <a:avLst/>
              <a:gdLst/>
              <a:ahLst/>
              <a:cxnLst/>
              <a:rect l="l" t="t" r="r" b="b"/>
              <a:pathLst>
                <a:path w="9525" h="734060">
                  <a:moveTo>
                    <a:pt x="9525" y="0"/>
                  </a:moveTo>
                  <a:lnTo>
                    <a:pt x="0" y="0"/>
                  </a:lnTo>
                  <a:lnTo>
                    <a:pt x="0" y="733513"/>
                  </a:lnTo>
                  <a:lnTo>
                    <a:pt x="9525" y="73351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47504" y="1441551"/>
              <a:ext cx="3315335" cy="0"/>
            </a:xfrm>
            <a:custGeom>
              <a:avLst/>
              <a:gdLst/>
              <a:ahLst/>
              <a:cxnLst/>
              <a:rect l="l" t="t" r="r" b="b"/>
              <a:pathLst>
                <a:path w="3315335">
                  <a:moveTo>
                    <a:pt x="0" y="0"/>
                  </a:moveTo>
                  <a:lnTo>
                    <a:pt x="33147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47504" y="1441551"/>
              <a:ext cx="3315335" cy="9525"/>
            </a:xfrm>
            <a:custGeom>
              <a:avLst/>
              <a:gdLst/>
              <a:ahLst/>
              <a:cxnLst/>
              <a:rect l="l" t="t" r="r" b="b"/>
              <a:pathLst>
                <a:path w="3315335" h="9525">
                  <a:moveTo>
                    <a:pt x="331471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314712" y="9525"/>
                  </a:lnTo>
                  <a:lnTo>
                    <a:pt x="33147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47504" y="1794014"/>
              <a:ext cx="3315335" cy="0"/>
            </a:xfrm>
            <a:custGeom>
              <a:avLst/>
              <a:gdLst/>
              <a:ahLst/>
              <a:cxnLst/>
              <a:rect l="l" t="t" r="r" b="b"/>
              <a:pathLst>
                <a:path w="3315335">
                  <a:moveTo>
                    <a:pt x="0" y="0"/>
                  </a:moveTo>
                  <a:lnTo>
                    <a:pt x="33147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47504" y="1794014"/>
              <a:ext cx="3315335" cy="9525"/>
            </a:xfrm>
            <a:custGeom>
              <a:avLst/>
              <a:gdLst/>
              <a:ahLst/>
              <a:cxnLst/>
              <a:rect l="l" t="t" r="r" b="b"/>
              <a:pathLst>
                <a:path w="3315335" h="9525">
                  <a:moveTo>
                    <a:pt x="331471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314712" y="9525"/>
                  </a:lnTo>
                  <a:lnTo>
                    <a:pt x="33147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47504" y="2013115"/>
              <a:ext cx="3315335" cy="0"/>
            </a:xfrm>
            <a:custGeom>
              <a:avLst/>
              <a:gdLst/>
              <a:ahLst/>
              <a:cxnLst/>
              <a:rect l="l" t="t" r="r" b="b"/>
              <a:pathLst>
                <a:path w="3315335">
                  <a:moveTo>
                    <a:pt x="0" y="0"/>
                  </a:moveTo>
                  <a:lnTo>
                    <a:pt x="33147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47504" y="2013115"/>
              <a:ext cx="3315335" cy="9525"/>
            </a:xfrm>
            <a:custGeom>
              <a:avLst/>
              <a:gdLst/>
              <a:ahLst/>
              <a:cxnLst/>
              <a:rect l="l" t="t" r="r" b="b"/>
              <a:pathLst>
                <a:path w="3315335" h="9525">
                  <a:moveTo>
                    <a:pt x="331471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314712" y="9525"/>
                  </a:lnTo>
                  <a:lnTo>
                    <a:pt x="33147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47504" y="2175065"/>
              <a:ext cx="3315335" cy="0"/>
            </a:xfrm>
            <a:custGeom>
              <a:avLst/>
              <a:gdLst/>
              <a:ahLst/>
              <a:cxnLst/>
              <a:rect l="l" t="t" r="r" b="b"/>
              <a:pathLst>
                <a:path w="3315335">
                  <a:moveTo>
                    <a:pt x="0" y="0"/>
                  </a:moveTo>
                  <a:lnTo>
                    <a:pt x="33147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47504" y="2175065"/>
              <a:ext cx="3315335" cy="9525"/>
            </a:xfrm>
            <a:custGeom>
              <a:avLst/>
              <a:gdLst/>
              <a:ahLst/>
              <a:cxnLst/>
              <a:rect l="l" t="t" r="r" b="b"/>
              <a:pathLst>
                <a:path w="3315335" h="9525">
                  <a:moveTo>
                    <a:pt x="331471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314712" y="9525"/>
                  </a:lnTo>
                  <a:lnTo>
                    <a:pt x="33147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991132" y="3904603"/>
            <a:ext cx="1981200" cy="219075"/>
            <a:chOff x="2936532" y="3904602"/>
            <a:chExt cx="1981200" cy="219075"/>
          </a:xfrm>
        </p:grpSpPr>
        <p:sp>
          <p:nvSpPr>
            <p:cNvPr id="44" name="object 44"/>
            <p:cNvSpPr/>
            <p:nvPr/>
          </p:nvSpPr>
          <p:spPr>
            <a:xfrm>
              <a:off x="2936532" y="3904602"/>
              <a:ext cx="1981200" cy="219075"/>
            </a:xfrm>
            <a:custGeom>
              <a:avLst/>
              <a:gdLst/>
              <a:ahLst/>
              <a:cxnLst/>
              <a:rect l="l" t="t" r="r" b="b"/>
              <a:pathLst>
                <a:path w="1981200" h="219075">
                  <a:moveTo>
                    <a:pt x="1981085" y="0"/>
                  </a:moveTo>
                  <a:lnTo>
                    <a:pt x="0" y="0"/>
                  </a:lnTo>
                  <a:lnTo>
                    <a:pt x="0" y="219062"/>
                  </a:lnTo>
                  <a:lnTo>
                    <a:pt x="1981085" y="219062"/>
                  </a:lnTo>
                  <a:lnTo>
                    <a:pt x="1981085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7207" y="3967594"/>
              <a:ext cx="472694" cy="9161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35488" y="3967594"/>
              <a:ext cx="904862" cy="113779"/>
            </a:xfrm>
            <a:prstGeom prst="rect">
              <a:avLst/>
            </a:prstGeom>
          </p:spPr>
        </p:pic>
      </p:grp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7989761" y="3903231"/>
          <a:ext cx="1988185" cy="1030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8" name="object 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37957" y="4159936"/>
            <a:ext cx="258699" cy="88773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8440394" y="4211079"/>
            <a:ext cx="31750" cy="6985"/>
          </a:xfrm>
          <a:custGeom>
            <a:avLst/>
            <a:gdLst/>
            <a:ahLst/>
            <a:cxnLst/>
            <a:rect l="l" t="t" r="r" b="b"/>
            <a:pathLst>
              <a:path w="31750" h="6985">
                <a:moveTo>
                  <a:pt x="31203" y="0"/>
                </a:moveTo>
                <a:lnTo>
                  <a:pt x="0" y="0"/>
                </a:lnTo>
                <a:lnTo>
                  <a:pt x="0" y="6565"/>
                </a:lnTo>
                <a:lnTo>
                  <a:pt x="31203" y="6565"/>
                </a:lnTo>
                <a:lnTo>
                  <a:pt x="31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21663" y="4159936"/>
            <a:ext cx="255981" cy="88773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9330741" y="4159935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37312" y="0"/>
                </a:moveTo>
                <a:lnTo>
                  <a:pt x="28232" y="0"/>
                </a:lnTo>
                <a:lnTo>
                  <a:pt x="20114" y="1130"/>
                </a:lnTo>
                <a:lnTo>
                  <a:pt x="240" y="36765"/>
                </a:lnTo>
                <a:lnTo>
                  <a:pt x="0" y="44450"/>
                </a:lnTo>
                <a:lnTo>
                  <a:pt x="457" y="54689"/>
                </a:lnTo>
                <a:lnTo>
                  <a:pt x="19151" y="88773"/>
                </a:lnTo>
                <a:lnTo>
                  <a:pt x="28232" y="88773"/>
                </a:lnTo>
                <a:lnTo>
                  <a:pt x="36349" y="87644"/>
                </a:lnTo>
                <a:lnTo>
                  <a:pt x="43121" y="84256"/>
                </a:lnTo>
                <a:lnTo>
                  <a:pt x="45444" y="81838"/>
                </a:lnTo>
                <a:lnTo>
                  <a:pt x="20307" y="81838"/>
                </a:lnTo>
                <a:lnTo>
                  <a:pt x="14693" y="77012"/>
                </a:lnTo>
                <a:lnTo>
                  <a:pt x="9334" y="61328"/>
                </a:lnTo>
                <a:lnTo>
                  <a:pt x="8293" y="53695"/>
                </a:lnTo>
                <a:lnTo>
                  <a:pt x="8327" y="35128"/>
                </a:lnTo>
                <a:lnTo>
                  <a:pt x="9372" y="27698"/>
                </a:lnTo>
                <a:lnTo>
                  <a:pt x="14820" y="11760"/>
                </a:lnTo>
                <a:lnTo>
                  <a:pt x="20383" y="6934"/>
                </a:lnTo>
                <a:lnTo>
                  <a:pt x="46321" y="6934"/>
                </a:lnTo>
                <a:lnTo>
                  <a:pt x="44284" y="3784"/>
                </a:lnTo>
                <a:lnTo>
                  <a:pt x="37312" y="0"/>
                </a:lnTo>
                <a:close/>
              </a:path>
              <a:path w="56514" h="88900">
                <a:moveTo>
                  <a:pt x="46321" y="6934"/>
                </a:moveTo>
                <a:lnTo>
                  <a:pt x="36156" y="6934"/>
                </a:lnTo>
                <a:lnTo>
                  <a:pt x="41770" y="11760"/>
                </a:lnTo>
                <a:lnTo>
                  <a:pt x="47129" y="27444"/>
                </a:lnTo>
                <a:lnTo>
                  <a:pt x="48046" y="34208"/>
                </a:lnTo>
                <a:lnTo>
                  <a:pt x="48147" y="53695"/>
                </a:lnTo>
                <a:lnTo>
                  <a:pt x="47091" y="61214"/>
                </a:lnTo>
                <a:lnTo>
                  <a:pt x="41643" y="77050"/>
                </a:lnTo>
                <a:lnTo>
                  <a:pt x="36067" y="81838"/>
                </a:lnTo>
                <a:lnTo>
                  <a:pt x="45444" y="81838"/>
                </a:lnTo>
                <a:lnTo>
                  <a:pt x="56464" y="44450"/>
                </a:lnTo>
                <a:lnTo>
                  <a:pt x="56007" y="34208"/>
                </a:lnTo>
                <a:lnTo>
                  <a:pt x="54636" y="25274"/>
                </a:lnTo>
                <a:lnTo>
                  <a:pt x="52354" y="17648"/>
                </a:lnTo>
                <a:lnTo>
                  <a:pt x="49161" y="11328"/>
                </a:lnTo>
                <a:lnTo>
                  <a:pt x="46321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433535" y="4159936"/>
            <a:ext cx="121881" cy="88773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40687" y="4321861"/>
            <a:ext cx="235178" cy="88773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8440394" y="4372991"/>
            <a:ext cx="31750" cy="6985"/>
          </a:xfrm>
          <a:custGeom>
            <a:avLst/>
            <a:gdLst/>
            <a:ahLst/>
            <a:cxnLst/>
            <a:rect l="l" t="t" r="r" b="b"/>
            <a:pathLst>
              <a:path w="31750" h="6985">
                <a:moveTo>
                  <a:pt x="31203" y="0"/>
                </a:moveTo>
                <a:lnTo>
                  <a:pt x="0" y="0"/>
                </a:lnTo>
                <a:lnTo>
                  <a:pt x="0" y="6565"/>
                </a:lnTo>
                <a:lnTo>
                  <a:pt x="31203" y="6565"/>
                </a:lnTo>
                <a:lnTo>
                  <a:pt x="31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521218" y="4321861"/>
            <a:ext cx="256425" cy="88773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9330741" y="4321860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37312" y="0"/>
                </a:moveTo>
                <a:lnTo>
                  <a:pt x="28232" y="0"/>
                </a:lnTo>
                <a:lnTo>
                  <a:pt x="20114" y="1128"/>
                </a:lnTo>
                <a:lnTo>
                  <a:pt x="240" y="36760"/>
                </a:lnTo>
                <a:lnTo>
                  <a:pt x="0" y="44437"/>
                </a:lnTo>
                <a:lnTo>
                  <a:pt x="457" y="54681"/>
                </a:lnTo>
                <a:lnTo>
                  <a:pt x="19151" y="88773"/>
                </a:lnTo>
                <a:lnTo>
                  <a:pt x="28232" y="88773"/>
                </a:lnTo>
                <a:lnTo>
                  <a:pt x="36349" y="87642"/>
                </a:lnTo>
                <a:lnTo>
                  <a:pt x="43121" y="84250"/>
                </a:lnTo>
                <a:lnTo>
                  <a:pt x="45436" y="81838"/>
                </a:lnTo>
                <a:lnTo>
                  <a:pt x="20307" y="81838"/>
                </a:lnTo>
                <a:lnTo>
                  <a:pt x="14693" y="77012"/>
                </a:lnTo>
                <a:lnTo>
                  <a:pt x="9334" y="61328"/>
                </a:lnTo>
                <a:lnTo>
                  <a:pt x="8293" y="53682"/>
                </a:lnTo>
                <a:lnTo>
                  <a:pt x="8328" y="35115"/>
                </a:lnTo>
                <a:lnTo>
                  <a:pt x="9372" y="27686"/>
                </a:lnTo>
                <a:lnTo>
                  <a:pt x="14820" y="11760"/>
                </a:lnTo>
                <a:lnTo>
                  <a:pt x="20383" y="6934"/>
                </a:lnTo>
                <a:lnTo>
                  <a:pt x="46325" y="6934"/>
                </a:lnTo>
                <a:lnTo>
                  <a:pt x="44284" y="3771"/>
                </a:lnTo>
                <a:lnTo>
                  <a:pt x="37312" y="0"/>
                </a:lnTo>
                <a:close/>
              </a:path>
              <a:path w="56514" h="88900">
                <a:moveTo>
                  <a:pt x="46325" y="6934"/>
                </a:moveTo>
                <a:lnTo>
                  <a:pt x="36156" y="6934"/>
                </a:lnTo>
                <a:lnTo>
                  <a:pt x="41770" y="11760"/>
                </a:lnTo>
                <a:lnTo>
                  <a:pt x="47129" y="27444"/>
                </a:lnTo>
                <a:lnTo>
                  <a:pt x="48046" y="34200"/>
                </a:lnTo>
                <a:lnTo>
                  <a:pt x="48147" y="53682"/>
                </a:lnTo>
                <a:lnTo>
                  <a:pt x="47091" y="61201"/>
                </a:lnTo>
                <a:lnTo>
                  <a:pt x="41643" y="77050"/>
                </a:lnTo>
                <a:lnTo>
                  <a:pt x="36067" y="81838"/>
                </a:lnTo>
                <a:lnTo>
                  <a:pt x="45436" y="81838"/>
                </a:lnTo>
                <a:lnTo>
                  <a:pt x="56464" y="44437"/>
                </a:lnTo>
                <a:lnTo>
                  <a:pt x="56007" y="34200"/>
                </a:lnTo>
                <a:lnTo>
                  <a:pt x="54636" y="25268"/>
                </a:lnTo>
                <a:lnTo>
                  <a:pt x="52354" y="17642"/>
                </a:lnTo>
                <a:lnTo>
                  <a:pt x="49161" y="11328"/>
                </a:lnTo>
                <a:lnTo>
                  <a:pt x="46325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433535" y="4321861"/>
            <a:ext cx="127215" cy="8877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40243" y="4483774"/>
            <a:ext cx="235622" cy="88773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8440394" y="4534904"/>
            <a:ext cx="31750" cy="6985"/>
          </a:xfrm>
          <a:custGeom>
            <a:avLst/>
            <a:gdLst/>
            <a:ahLst/>
            <a:cxnLst/>
            <a:rect l="l" t="t" r="r" b="b"/>
            <a:pathLst>
              <a:path w="31750" h="6985">
                <a:moveTo>
                  <a:pt x="31203" y="0"/>
                </a:moveTo>
                <a:lnTo>
                  <a:pt x="0" y="0"/>
                </a:lnTo>
                <a:lnTo>
                  <a:pt x="0" y="6565"/>
                </a:lnTo>
                <a:lnTo>
                  <a:pt x="31203" y="6565"/>
                </a:lnTo>
                <a:lnTo>
                  <a:pt x="31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520177" y="4483774"/>
            <a:ext cx="257467" cy="88773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9330741" y="4483773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37312" y="0"/>
                </a:moveTo>
                <a:lnTo>
                  <a:pt x="28232" y="0"/>
                </a:lnTo>
                <a:lnTo>
                  <a:pt x="20114" y="1128"/>
                </a:lnTo>
                <a:lnTo>
                  <a:pt x="240" y="36765"/>
                </a:lnTo>
                <a:lnTo>
                  <a:pt x="0" y="44450"/>
                </a:lnTo>
                <a:lnTo>
                  <a:pt x="457" y="54687"/>
                </a:lnTo>
                <a:lnTo>
                  <a:pt x="19151" y="88773"/>
                </a:lnTo>
                <a:lnTo>
                  <a:pt x="28232" y="88773"/>
                </a:lnTo>
                <a:lnTo>
                  <a:pt x="36349" y="87642"/>
                </a:lnTo>
                <a:lnTo>
                  <a:pt x="43121" y="84251"/>
                </a:lnTo>
                <a:lnTo>
                  <a:pt x="45439" y="81838"/>
                </a:lnTo>
                <a:lnTo>
                  <a:pt x="20307" y="81838"/>
                </a:lnTo>
                <a:lnTo>
                  <a:pt x="14693" y="77012"/>
                </a:lnTo>
                <a:lnTo>
                  <a:pt x="9334" y="61328"/>
                </a:lnTo>
                <a:lnTo>
                  <a:pt x="8293" y="53682"/>
                </a:lnTo>
                <a:lnTo>
                  <a:pt x="8328" y="35115"/>
                </a:lnTo>
                <a:lnTo>
                  <a:pt x="9372" y="27686"/>
                </a:lnTo>
                <a:lnTo>
                  <a:pt x="14820" y="11760"/>
                </a:lnTo>
                <a:lnTo>
                  <a:pt x="20383" y="6934"/>
                </a:lnTo>
                <a:lnTo>
                  <a:pt x="46325" y="6934"/>
                </a:lnTo>
                <a:lnTo>
                  <a:pt x="44284" y="3771"/>
                </a:lnTo>
                <a:lnTo>
                  <a:pt x="37312" y="0"/>
                </a:lnTo>
                <a:close/>
              </a:path>
              <a:path w="56514" h="88900">
                <a:moveTo>
                  <a:pt x="46325" y="6934"/>
                </a:moveTo>
                <a:lnTo>
                  <a:pt x="36156" y="6934"/>
                </a:lnTo>
                <a:lnTo>
                  <a:pt x="41770" y="11760"/>
                </a:lnTo>
                <a:lnTo>
                  <a:pt x="47129" y="27444"/>
                </a:lnTo>
                <a:lnTo>
                  <a:pt x="48047" y="34206"/>
                </a:lnTo>
                <a:lnTo>
                  <a:pt x="48147" y="53682"/>
                </a:lnTo>
                <a:lnTo>
                  <a:pt x="47091" y="61201"/>
                </a:lnTo>
                <a:lnTo>
                  <a:pt x="41643" y="77050"/>
                </a:lnTo>
                <a:lnTo>
                  <a:pt x="36067" y="81838"/>
                </a:lnTo>
                <a:lnTo>
                  <a:pt x="45439" y="81838"/>
                </a:lnTo>
                <a:lnTo>
                  <a:pt x="56464" y="44450"/>
                </a:lnTo>
                <a:lnTo>
                  <a:pt x="56007" y="34206"/>
                </a:lnTo>
                <a:lnTo>
                  <a:pt x="54636" y="25269"/>
                </a:lnTo>
                <a:lnTo>
                  <a:pt x="52354" y="17643"/>
                </a:lnTo>
                <a:lnTo>
                  <a:pt x="49161" y="11328"/>
                </a:lnTo>
                <a:lnTo>
                  <a:pt x="46325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433535" y="4483774"/>
            <a:ext cx="125107" cy="88773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139201" y="4645685"/>
            <a:ext cx="236664" cy="88772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8440394" y="4696816"/>
            <a:ext cx="31750" cy="6985"/>
          </a:xfrm>
          <a:custGeom>
            <a:avLst/>
            <a:gdLst/>
            <a:ahLst/>
            <a:cxnLst/>
            <a:rect l="l" t="t" r="r" b="b"/>
            <a:pathLst>
              <a:path w="31750" h="6985">
                <a:moveTo>
                  <a:pt x="31203" y="0"/>
                </a:moveTo>
                <a:lnTo>
                  <a:pt x="0" y="0"/>
                </a:lnTo>
                <a:lnTo>
                  <a:pt x="0" y="6565"/>
                </a:lnTo>
                <a:lnTo>
                  <a:pt x="31203" y="6565"/>
                </a:lnTo>
                <a:lnTo>
                  <a:pt x="31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519186" y="4645685"/>
            <a:ext cx="258457" cy="88772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9330741" y="4645685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37312" y="0"/>
                </a:moveTo>
                <a:lnTo>
                  <a:pt x="28232" y="0"/>
                </a:lnTo>
                <a:lnTo>
                  <a:pt x="20114" y="1128"/>
                </a:lnTo>
                <a:lnTo>
                  <a:pt x="240" y="36765"/>
                </a:lnTo>
                <a:lnTo>
                  <a:pt x="0" y="44450"/>
                </a:lnTo>
                <a:lnTo>
                  <a:pt x="457" y="54687"/>
                </a:lnTo>
                <a:lnTo>
                  <a:pt x="19151" y="88772"/>
                </a:lnTo>
                <a:lnTo>
                  <a:pt x="28232" y="88772"/>
                </a:lnTo>
                <a:lnTo>
                  <a:pt x="36349" y="87642"/>
                </a:lnTo>
                <a:lnTo>
                  <a:pt x="43121" y="84251"/>
                </a:lnTo>
                <a:lnTo>
                  <a:pt x="45439" y="81838"/>
                </a:lnTo>
                <a:lnTo>
                  <a:pt x="20307" y="81838"/>
                </a:lnTo>
                <a:lnTo>
                  <a:pt x="14693" y="77012"/>
                </a:lnTo>
                <a:lnTo>
                  <a:pt x="9334" y="61328"/>
                </a:lnTo>
                <a:lnTo>
                  <a:pt x="8293" y="53695"/>
                </a:lnTo>
                <a:lnTo>
                  <a:pt x="8328" y="35115"/>
                </a:lnTo>
                <a:lnTo>
                  <a:pt x="9372" y="27686"/>
                </a:lnTo>
                <a:lnTo>
                  <a:pt x="14820" y="11760"/>
                </a:lnTo>
                <a:lnTo>
                  <a:pt x="20383" y="6934"/>
                </a:lnTo>
                <a:lnTo>
                  <a:pt x="46325" y="6934"/>
                </a:lnTo>
                <a:lnTo>
                  <a:pt x="44284" y="3771"/>
                </a:lnTo>
                <a:lnTo>
                  <a:pt x="37312" y="0"/>
                </a:lnTo>
                <a:close/>
              </a:path>
              <a:path w="56514" h="88900">
                <a:moveTo>
                  <a:pt x="46325" y="6934"/>
                </a:moveTo>
                <a:lnTo>
                  <a:pt x="36156" y="6934"/>
                </a:lnTo>
                <a:lnTo>
                  <a:pt x="41770" y="11760"/>
                </a:lnTo>
                <a:lnTo>
                  <a:pt x="47129" y="27444"/>
                </a:lnTo>
                <a:lnTo>
                  <a:pt x="48047" y="34208"/>
                </a:lnTo>
                <a:lnTo>
                  <a:pt x="48147" y="53695"/>
                </a:lnTo>
                <a:lnTo>
                  <a:pt x="47091" y="61201"/>
                </a:lnTo>
                <a:lnTo>
                  <a:pt x="41643" y="77050"/>
                </a:lnTo>
                <a:lnTo>
                  <a:pt x="36067" y="81838"/>
                </a:lnTo>
                <a:lnTo>
                  <a:pt x="45439" y="81838"/>
                </a:lnTo>
                <a:lnTo>
                  <a:pt x="56464" y="44450"/>
                </a:lnTo>
                <a:lnTo>
                  <a:pt x="56007" y="34208"/>
                </a:lnTo>
                <a:lnTo>
                  <a:pt x="54636" y="25274"/>
                </a:lnTo>
                <a:lnTo>
                  <a:pt x="52354" y="17648"/>
                </a:lnTo>
                <a:lnTo>
                  <a:pt x="49161" y="11328"/>
                </a:lnTo>
                <a:lnTo>
                  <a:pt x="46325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" name="object 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9434526" y="4645685"/>
            <a:ext cx="125107" cy="88772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081061" y="4807598"/>
            <a:ext cx="237655" cy="88773"/>
          </a:xfrm>
          <a:prstGeom prst="rect">
            <a:avLst/>
          </a:prstGeom>
        </p:spPr>
      </p:pic>
      <p:sp>
        <p:nvSpPr>
          <p:cNvPr id="69" name="object 69"/>
          <p:cNvSpPr/>
          <p:nvPr/>
        </p:nvSpPr>
        <p:spPr>
          <a:xfrm>
            <a:off x="8383244" y="4858728"/>
            <a:ext cx="31750" cy="6985"/>
          </a:xfrm>
          <a:custGeom>
            <a:avLst/>
            <a:gdLst/>
            <a:ahLst/>
            <a:cxnLst/>
            <a:rect l="l" t="t" r="r" b="b"/>
            <a:pathLst>
              <a:path w="31750" h="6985">
                <a:moveTo>
                  <a:pt x="31203" y="0"/>
                </a:moveTo>
                <a:lnTo>
                  <a:pt x="0" y="0"/>
                </a:lnTo>
                <a:lnTo>
                  <a:pt x="0" y="6565"/>
                </a:lnTo>
                <a:lnTo>
                  <a:pt x="31203" y="6565"/>
                </a:lnTo>
                <a:lnTo>
                  <a:pt x="31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8472196" y="4807597"/>
            <a:ext cx="353695" cy="102870"/>
            <a:chOff x="3417595" y="4807597"/>
            <a:chExt cx="353695" cy="102870"/>
          </a:xfrm>
        </p:grpSpPr>
        <p:sp>
          <p:nvSpPr>
            <p:cNvPr id="71" name="object 71"/>
            <p:cNvSpPr/>
            <p:nvPr/>
          </p:nvSpPr>
          <p:spPr>
            <a:xfrm>
              <a:off x="3417595" y="4808219"/>
              <a:ext cx="141605" cy="102235"/>
            </a:xfrm>
            <a:custGeom>
              <a:avLst/>
              <a:gdLst/>
              <a:ahLst/>
              <a:cxnLst/>
              <a:rect l="l" t="t" r="r" b="b"/>
              <a:pathLst>
                <a:path w="141604" h="102235">
                  <a:moveTo>
                    <a:pt x="27482" y="0"/>
                  </a:moveTo>
                  <a:lnTo>
                    <a:pt x="19799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  <a:path w="141604" h="102235">
                  <a:moveTo>
                    <a:pt x="94157" y="0"/>
                  </a:moveTo>
                  <a:lnTo>
                    <a:pt x="86474" y="0"/>
                  </a:lnTo>
                  <a:lnTo>
                    <a:pt x="79870" y="5854"/>
                  </a:lnTo>
                  <a:lnTo>
                    <a:pt x="74841" y="9486"/>
                  </a:lnTo>
                  <a:lnTo>
                    <a:pt x="71043" y="11595"/>
                  </a:lnTo>
                  <a:lnTo>
                    <a:pt x="66675" y="13487"/>
                  </a:lnTo>
                  <a:lnTo>
                    <a:pt x="66675" y="21539"/>
                  </a:lnTo>
                  <a:lnTo>
                    <a:pt x="85979" y="8788"/>
                  </a:lnTo>
                  <a:lnTo>
                    <a:pt x="85979" y="86906"/>
                  </a:lnTo>
                  <a:lnTo>
                    <a:pt x="94157" y="86906"/>
                  </a:lnTo>
                  <a:lnTo>
                    <a:pt x="94157" y="0"/>
                  </a:lnTo>
                  <a:close/>
                </a:path>
                <a:path w="141604" h="102235">
                  <a:moveTo>
                    <a:pt x="141516" y="76263"/>
                  </a:moveTo>
                  <a:lnTo>
                    <a:pt x="131229" y="76263"/>
                  </a:lnTo>
                  <a:lnTo>
                    <a:pt x="124917" y="101765"/>
                  </a:lnTo>
                  <a:lnTo>
                    <a:pt x="131610" y="101765"/>
                  </a:lnTo>
                  <a:lnTo>
                    <a:pt x="141516" y="762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81349" y="4807597"/>
              <a:ext cx="189318" cy="88773"/>
            </a:xfrm>
            <a:prstGeom prst="rect">
              <a:avLst/>
            </a:prstGeom>
          </p:spPr>
        </p:pic>
      </p:grpSp>
      <p:sp>
        <p:nvSpPr>
          <p:cNvPr id="73" name="object 73"/>
          <p:cNvSpPr/>
          <p:nvPr/>
        </p:nvSpPr>
        <p:spPr>
          <a:xfrm>
            <a:off x="9330741" y="4807597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37312" y="0"/>
                </a:moveTo>
                <a:lnTo>
                  <a:pt x="28232" y="0"/>
                </a:lnTo>
                <a:lnTo>
                  <a:pt x="20114" y="1128"/>
                </a:lnTo>
                <a:lnTo>
                  <a:pt x="240" y="36765"/>
                </a:lnTo>
                <a:lnTo>
                  <a:pt x="0" y="44450"/>
                </a:lnTo>
                <a:lnTo>
                  <a:pt x="457" y="54687"/>
                </a:lnTo>
                <a:lnTo>
                  <a:pt x="19151" y="88773"/>
                </a:lnTo>
                <a:lnTo>
                  <a:pt x="28232" y="88773"/>
                </a:lnTo>
                <a:lnTo>
                  <a:pt x="36349" y="87642"/>
                </a:lnTo>
                <a:lnTo>
                  <a:pt x="43121" y="84251"/>
                </a:lnTo>
                <a:lnTo>
                  <a:pt x="45439" y="81838"/>
                </a:lnTo>
                <a:lnTo>
                  <a:pt x="20307" y="81838"/>
                </a:lnTo>
                <a:lnTo>
                  <a:pt x="14693" y="77012"/>
                </a:lnTo>
                <a:lnTo>
                  <a:pt x="9334" y="61328"/>
                </a:lnTo>
                <a:lnTo>
                  <a:pt x="8293" y="53695"/>
                </a:lnTo>
                <a:lnTo>
                  <a:pt x="8328" y="35115"/>
                </a:lnTo>
                <a:lnTo>
                  <a:pt x="9372" y="27698"/>
                </a:lnTo>
                <a:lnTo>
                  <a:pt x="14820" y="11760"/>
                </a:lnTo>
                <a:lnTo>
                  <a:pt x="20383" y="6934"/>
                </a:lnTo>
                <a:lnTo>
                  <a:pt x="46325" y="6934"/>
                </a:lnTo>
                <a:lnTo>
                  <a:pt x="44284" y="3771"/>
                </a:lnTo>
                <a:lnTo>
                  <a:pt x="37312" y="0"/>
                </a:lnTo>
                <a:close/>
              </a:path>
              <a:path w="56514" h="88900">
                <a:moveTo>
                  <a:pt x="46325" y="6934"/>
                </a:moveTo>
                <a:lnTo>
                  <a:pt x="36156" y="6934"/>
                </a:lnTo>
                <a:lnTo>
                  <a:pt x="41770" y="11760"/>
                </a:lnTo>
                <a:lnTo>
                  <a:pt x="47129" y="27444"/>
                </a:lnTo>
                <a:lnTo>
                  <a:pt x="48047" y="34208"/>
                </a:lnTo>
                <a:lnTo>
                  <a:pt x="48147" y="53695"/>
                </a:lnTo>
                <a:lnTo>
                  <a:pt x="47091" y="61201"/>
                </a:lnTo>
                <a:lnTo>
                  <a:pt x="41643" y="77050"/>
                </a:lnTo>
                <a:lnTo>
                  <a:pt x="36067" y="81838"/>
                </a:lnTo>
                <a:lnTo>
                  <a:pt x="45439" y="81838"/>
                </a:lnTo>
                <a:lnTo>
                  <a:pt x="56464" y="44450"/>
                </a:lnTo>
                <a:lnTo>
                  <a:pt x="56007" y="34208"/>
                </a:lnTo>
                <a:lnTo>
                  <a:pt x="54636" y="25274"/>
                </a:lnTo>
                <a:lnTo>
                  <a:pt x="52354" y="17648"/>
                </a:lnTo>
                <a:lnTo>
                  <a:pt x="49161" y="11328"/>
                </a:lnTo>
                <a:lnTo>
                  <a:pt x="46325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4" name="object 7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434526" y="4807598"/>
            <a:ext cx="121513" cy="88773"/>
          </a:xfrm>
          <a:prstGeom prst="rect">
            <a:avLst/>
          </a:prstGeom>
        </p:spPr>
      </p:pic>
      <p:grpSp>
        <p:nvGrpSpPr>
          <p:cNvPr id="75" name="object 75"/>
          <p:cNvGrpSpPr/>
          <p:nvPr/>
        </p:nvGrpSpPr>
        <p:grpSpPr>
          <a:xfrm>
            <a:off x="8024050" y="5105553"/>
            <a:ext cx="975360" cy="76835"/>
            <a:chOff x="2969450" y="5105552"/>
            <a:chExt cx="975360" cy="76835"/>
          </a:xfrm>
        </p:grpSpPr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69450" y="5105552"/>
              <a:ext cx="106057" cy="7658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16351" y="5105869"/>
              <a:ext cx="123609" cy="7499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260813" y="5105869"/>
              <a:ext cx="68770" cy="7499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359962" y="5105552"/>
              <a:ext cx="191719" cy="7658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590036" y="5128158"/>
              <a:ext cx="49530" cy="31750"/>
            </a:xfrm>
            <a:custGeom>
              <a:avLst/>
              <a:gdLst/>
              <a:ahLst/>
              <a:cxnLst/>
              <a:rect l="l" t="t" r="r" b="b"/>
              <a:pathLst>
                <a:path w="49529" h="31750">
                  <a:moveTo>
                    <a:pt x="49517" y="0"/>
                  </a:moveTo>
                  <a:lnTo>
                    <a:pt x="0" y="0"/>
                  </a:lnTo>
                  <a:lnTo>
                    <a:pt x="0" y="8610"/>
                  </a:lnTo>
                  <a:lnTo>
                    <a:pt x="49517" y="8610"/>
                  </a:lnTo>
                  <a:lnTo>
                    <a:pt x="49517" y="0"/>
                  </a:lnTo>
                  <a:close/>
                </a:path>
                <a:path w="49529" h="31750">
                  <a:moveTo>
                    <a:pt x="49517" y="22783"/>
                  </a:moveTo>
                  <a:lnTo>
                    <a:pt x="0" y="22783"/>
                  </a:lnTo>
                  <a:lnTo>
                    <a:pt x="0" y="31368"/>
                  </a:lnTo>
                  <a:lnTo>
                    <a:pt x="49517" y="31368"/>
                  </a:lnTo>
                  <a:lnTo>
                    <a:pt x="49517" y="227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671239" y="5105869"/>
              <a:ext cx="109321" cy="74993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821163" y="5105869"/>
              <a:ext cx="123609" cy="74993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7985176" y="6569379"/>
            <a:ext cx="2172335" cy="477520"/>
            <a:chOff x="2930575" y="6569379"/>
            <a:chExt cx="2172335" cy="477520"/>
          </a:xfrm>
        </p:grpSpPr>
        <p:sp>
          <p:nvSpPr>
            <p:cNvPr id="84" name="object 84"/>
            <p:cNvSpPr/>
            <p:nvPr/>
          </p:nvSpPr>
          <p:spPr>
            <a:xfrm>
              <a:off x="2930575" y="6569379"/>
              <a:ext cx="2172335" cy="352425"/>
            </a:xfrm>
            <a:custGeom>
              <a:avLst/>
              <a:gdLst/>
              <a:ahLst/>
              <a:cxnLst/>
              <a:rect l="l" t="t" r="r" b="b"/>
              <a:pathLst>
                <a:path w="2172335" h="352425">
                  <a:moveTo>
                    <a:pt x="2171877" y="0"/>
                  </a:moveTo>
                  <a:lnTo>
                    <a:pt x="0" y="0"/>
                  </a:lnTo>
                  <a:lnTo>
                    <a:pt x="0" y="352412"/>
                  </a:lnTo>
                  <a:lnTo>
                    <a:pt x="2171877" y="352412"/>
                  </a:lnTo>
                  <a:lnTo>
                    <a:pt x="2171877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37014" y="6622859"/>
              <a:ext cx="500684" cy="9161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89338" y="6781304"/>
              <a:ext cx="994054" cy="265544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4282122" y="6622859"/>
              <a:ext cx="575310" cy="91440"/>
            </a:xfrm>
            <a:custGeom>
              <a:avLst/>
              <a:gdLst/>
              <a:ahLst/>
              <a:cxnLst/>
              <a:rect l="l" t="t" r="r" b="b"/>
              <a:pathLst>
                <a:path w="575310" h="91440">
                  <a:moveTo>
                    <a:pt x="101168" y="0"/>
                  </a:moveTo>
                  <a:lnTo>
                    <a:pt x="70700" y="0"/>
                  </a:lnTo>
                  <a:lnTo>
                    <a:pt x="50279" y="65024"/>
                  </a:lnTo>
                  <a:lnTo>
                    <a:pt x="31330" y="0"/>
                  </a:lnTo>
                  <a:lnTo>
                    <a:pt x="0" y="0"/>
                  </a:lnTo>
                  <a:lnTo>
                    <a:pt x="0" y="89395"/>
                  </a:lnTo>
                  <a:lnTo>
                    <a:pt x="17957" y="89395"/>
                  </a:lnTo>
                  <a:lnTo>
                    <a:pt x="17957" y="12623"/>
                  </a:lnTo>
                  <a:lnTo>
                    <a:pt x="41859" y="89395"/>
                  </a:lnTo>
                  <a:lnTo>
                    <a:pt x="57708" y="89395"/>
                  </a:lnTo>
                  <a:lnTo>
                    <a:pt x="81978" y="12623"/>
                  </a:lnTo>
                  <a:lnTo>
                    <a:pt x="81978" y="89395"/>
                  </a:lnTo>
                  <a:lnTo>
                    <a:pt x="101168" y="89395"/>
                  </a:lnTo>
                  <a:lnTo>
                    <a:pt x="101168" y="0"/>
                  </a:lnTo>
                  <a:close/>
                </a:path>
                <a:path w="575310" h="91440">
                  <a:moveTo>
                    <a:pt x="168173" y="89395"/>
                  </a:moveTo>
                  <a:lnTo>
                    <a:pt x="166560" y="60172"/>
                  </a:lnTo>
                  <a:lnTo>
                    <a:pt x="166458" y="40271"/>
                  </a:lnTo>
                  <a:lnTo>
                    <a:pt x="164807" y="36156"/>
                  </a:lnTo>
                  <a:lnTo>
                    <a:pt x="164134" y="34455"/>
                  </a:lnTo>
                  <a:lnTo>
                    <a:pt x="154889" y="27114"/>
                  </a:lnTo>
                  <a:lnTo>
                    <a:pt x="148450" y="25374"/>
                  </a:lnTo>
                  <a:lnTo>
                    <a:pt x="132346" y="25374"/>
                  </a:lnTo>
                  <a:lnTo>
                    <a:pt x="126288" y="26860"/>
                  </a:lnTo>
                  <a:lnTo>
                    <a:pt x="116547" y="33223"/>
                  </a:lnTo>
                  <a:lnTo>
                    <a:pt x="113944" y="38341"/>
                  </a:lnTo>
                  <a:lnTo>
                    <a:pt x="113944" y="45186"/>
                  </a:lnTo>
                  <a:lnTo>
                    <a:pt x="131902" y="45186"/>
                  </a:lnTo>
                  <a:lnTo>
                    <a:pt x="131902" y="42468"/>
                  </a:lnTo>
                  <a:lnTo>
                    <a:pt x="132600" y="40271"/>
                  </a:lnTo>
                  <a:lnTo>
                    <a:pt x="135407" y="36969"/>
                  </a:lnTo>
                  <a:lnTo>
                    <a:pt x="137464" y="36156"/>
                  </a:lnTo>
                  <a:lnTo>
                    <a:pt x="143167" y="36156"/>
                  </a:lnTo>
                  <a:lnTo>
                    <a:pt x="145415" y="37033"/>
                  </a:lnTo>
                  <a:lnTo>
                    <a:pt x="148475" y="40589"/>
                  </a:lnTo>
                  <a:lnTo>
                    <a:pt x="149237" y="44196"/>
                  </a:lnTo>
                  <a:lnTo>
                    <a:pt x="149237" y="49644"/>
                  </a:lnTo>
                  <a:lnTo>
                    <a:pt x="149237" y="60286"/>
                  </a:lnTo>
                  <a:lnTo>
                    <a:pt x="149237" y="65747"/>
                  </a:lnTo>
                  <a:lnTo>
                    <a:pt x="148653" y="69913"/>
                  </a:lnTo>
                  <a:lnTo>
                    <a:pt x="145770" y="77177"/>
                  </a:lnTo>
                  <a:lnTo>
                    <a:pt x="142582" y="79362"/>
                  </a:lnTo>
                  <a:lnTo>
                    <a:pt x="135077" y="79362"/>
                  </a:lnTo>
                  <a:lnTo>
                    <a:pt x="132867" y="78473"/>
                  </a:lnTo>
                  <a:lnTo>
                    <a:pt x="129819" y="74930"/>
                  </a:lnTo>
                  <a:lnTo>
                    <a:pt x="129057" y="72847"/>
                  </a:lnTo>
                  <a:lnTo>
                    <a:pt x="129057" y="67144"/>
                  </a:lnTo>
                  <a:lnTo>
                    <a:pt x="130530" y="64604"/>
                  </a:lnTo>
                  <a:lnTo>
                    <a:pt x="136474" y="61061"/>
                  </a:lnTo>
                  <a:lnTo>
                    <a:pt x="140487" y="60172"/>
                  </a:lnTo>
                  <a:lnTo>
                    <a:pt x="147993" y="60172"/>
                  </a:lnTo>
                  <a:lnTo>
                    <a:pt x="148653" y="60210"/>
                  </a:lnTo>
                  <a:lnTo>
                    <a:pt x="149237" y="60286"/>
                  </a:lnTo>
                  <a:lnTo>
                    <a:pt x="149237" y="49644"/>
                  </a:lnTo>
                  <a:lnTo>
                    <a:pt x="138582" y="49644"/>
                  </a:lnTo>
                  <a:lnTo>
                    <a:pt x="130289" y="50876"/>
                  </a:lnTo>
                  <a:lnTo>
                    <a:pt x="115595" y="56984"/>
                  </a:lnTo>
                  <a:lnTo>
                    <a:pt x="111226" y="63385"/>
                  </a:lnTo>
                  <a:lnTo>
                    <a:pt x="111226" y="78828"/>
                  </a:lnTo>
                  <a:lnTo>
                    <a:pt x="113245" y="83566"/>
                  </a:lnTo>
                  <a:lnTo>
                    <a:pt x="121005" y="89763"/>
                  </a:lnTo>
                  <a:lnTo>
                    <a:pt x="125996" y="91249"/>
                  </a:lnTo>
                  <a:lnTo>
                    <a:pt x="136067" y="91249"/>
                  </a:lnTo>
                  <a:lnTo>
                    <a:pt x="139573" y="90462"/>
                  </a:lnTo>
                  <a:lnTo>
                    <a:pt x="146011" y="87325"/>
                  </a:lnTo>
                  <a:lnTo>
                    <a:pt x="148742" y="84772"/>
                  </a:lnTo>
                  <a:lnTo>
                    <a:pt x="150964" y="81216"/>
                  </a:lnTo>
                  <a:lnTo>
                    <a:pt x="151041" y="84251"/>
                  </a:lnTo>
                  <a:lnTo>
                    <a:pt x="151155" y="86664"/>
                  </a:lnTo>
                  <a:lnTo>
                    <a:pt x="151333" y="88150"/>
                  </a:lnTo>
                  <a:lnTo>
                    <a:pt x="151587" y="89395"/>
                  </a:lnTo>
                  <a:lnTo>
                    <a:pt x="168173" y="89395"/>
                  </a:lnTo>
                  <a:close/>
                </a:path>
                <a:path w="575310" h="91440">
                  <a:moveTo>
                    <a:pt x="239928" y="89395"/>
                  </a:moveTo>
                  <a:lnTo>
                    <a:pt x="219125" y="57327"/>
                  </a:lnTo>
                  <a:lnTo>
                    <a:pt x="239433" y="26860"/>
                  </a:lnTo>
                  <a:lnTo>
                    <a:pt x="220370" y="26860"/>
                  </a:lnTo>
                  <a:lnTo>
                    <a:pt x="208114" y="47294"/>
                  </a:lnTo>
                  <a:lnTo>
                    <a:pt x="196354" y="26860"/>
                  </a:lnTo>
                  <a:lnTo>
                    <a:pt x="174675" y="26860"/>
                  </a:lnTo>
                  <a:lnTo>
                    <a:pt x="194741" y="55829"/>
                  </a:lnTo>
                  <a:lnTo>
                    <a:pt x="173812" y="89395"/>
                  </a:lnTo>
                  <a:lnTo>
                    <a:pt x="193001" y="89395"/>
                  </a:lnTo>
                  <a:lnTo>
                    <a:pt x="205765" y="66484"/>
                  </a:lnTo>
                  <a:lnTo>
                    <a:pt x="218389" y="89395"/>
                  </a:lnTo>
                  <a:lnTo>
                    <a:pt x="239928" y="89395"/>
                  </a:lnTo>
                  <a:close/>
                </a:path>
                <a:path w="575310" h="91440">
                  <a:moveTo>
                    <a:pt x="266128" y="26860"/>
                  </a:moveTo>
                  <a:lnTo>
                    <a:pt x="247802" y="26860"/>
                  </a:lnTo>
                  <a:lnTo>
                    <a:pt x="247802" y="89382"/>
                  </a:lnTo>
                  <a:lnTo>
                    <a:pt x="266128" y="89382"/>
                  </a:lnTo>
                  <a:lnTo>
                    <a:pt x="266128" y="26860"/>
                  </a:lnTo>
                  <a:close/>
                </a:path>
                <a:path w="575310" h="91440">
                  <a:moveTo>
                    <a:pt x="266738" y="0"/>
                  </a:moveTo>
                  <a:lnTo>
                    <a:pt x="247180" y="0"/>
                  </a:lnTo>
                  <a:lnTo>
                    <a:pt x="247180" y="15963"/>
                  </a:lnTo>
                  <a:lnTo>
                    <a:pt x="266738" y="15963"/>
                  </a:lnTo>
                  <a:lnTo>
                    <a:pt x="266738" y="0"/>
                  </a:lnTo>
                  <a:close/>
                </a:path>
                <a:path w="575310" h="91440">
                  <a:moveTo>
                    <a:pt x="384708" y="47625"/>
                  </a:moveTo>
                  <a:lnTo>
                    <a:pt x="367004" y="25133"/>
                  </a:lnTo>
                  <a:lnTo>
                    <a:pt x="358660" y="25133"/>
                  </a:lnTo>
                  <a:lnTo>
                    <a:pt x="354952" y="25869"/>
                  </a:lnTo>
                  <a:lnTo>
                    <a:pt x="348094" y="29171"/>
                  </a:lnTo>
                  <a:lnTo>
                    <a:pt x="345084" y="32232"/>
                  </a:lnTo>
                  <a:lnTo>
                    <a:pt x="342861" y="36525"/>
                  </a:lnTo>
                  <a:lnTo>
                    <a:pt x="341706" y="33718"/>
                  </a:lnTo>
                  <a:lnTo>
                    <a:pt x="339801" y="31280"/>
                  </a:lnTo>
                  <a:lnTo>
                    <a:pt x="333616" y="26492"/>
                  </a:lnTo>
                  <a:lnTo>
                    <a:pt x="329196" y="25133"/>
                  </a:lnTo>
                  <a:lnTo>
                    <a:pt x="318135" y="25133"/>
                  </a:lnTo>
                  <a:lnTo>
                    <a:pt x="313270" y="26619"/>
                  </a:lnTo>
                  <a:lnTo>
                    <a:pt x="307162" y="31242"/>
                  </a:lnTo>
                  <a:lnTo>
                    <a:pt x="305257" y="33388"/>
                  </a:lnTo>
                  <a:lnTo>
                    <a:pt x="303606" y="36029"/>
                  </a:lnTo>
                  <a:lnTo>
                    <a:pt x="303110" y="26860"/>
                  </a:lnTo>
                  <a:lnTo>
                    <a:pt x="285407" y="26860"/>
                  </a:lnTo>
                  <a:lnTo>
                    <a:pt x="285826" y="34823"/>
                  </a:lnTo>
                  <a:lnTo>
                    <a:pt x="285902" y="89395"/>
                  </a:lnTo>
                  <a:lnTo>
                    <a:pt x="304228" y="89395"/>
                  </a:lnTo>
                  <a:lnTo>
                    <a:pt x="304228" y="46596"/>
                  </a:lnTo>
                  <a:lnTo>
                    <a:pt x="305549" y="43205"/>
                  </a:lnTo>
                  <a:lnTo>
                    <a:pt x="310248" y="39243"/>
                  </a:lnTo>
                  <a:lnTo>
                    <a:pt x="312851" y="38379"/>
                  </a:lnTo>
                  <a:lnTo>
                    <a:pt x="319455" y="38379"/>
                  </a:lnTo>
                  <a:lnTo>
                    <a:pt x="322021" y="39471"/>
                  </a:lnTo>
                  <a:lnTo>
                    <a:pt x="325323" y="43853"/>
                  </a:lnTo>
                  <a:lnTo>
                    <a:pt x="326148" y="47294"/>
                  </a:lnTo>
                  <a:lnTo>
                    <a:pt x="326148" y="89395"/>
                  </a:lnTo>
                  <a:lnTo>
                    <a:pt x="344474" y="89395"/>
                  </a:lnTo>
                  <a:lnTo>
                    <a:pt x="344474" y="46596"/>
                  </a:lnTo>
                  <a:lnTo>
                    <a:pt x="345782" y="43205"/>
                  </a:lnTo>
                  <a:lnTo>
                    <a:pt x="350494" y="39243"/>
                  </a:lnTo>
                  <a:lnTo>
                    <a:pt x="353098" y="38379"/>
                  </a:lnTo>
                  <a:lnTo>
                    <a:pt x="359702" y="38379"/>
                  </a:lnTo>
                  <a:lnTo>
                    <a:pt x="362254" y="39471"/>
                  </a:lnTo>
                  <a:lnTo>
                    <a:pt x="365556" y="43853"/>
                  </a:lnTo>
                  <a:lnTo>
                    <a:pt x="366382" y="47294"/>
                  </a:lnTo>
                  <a:lnTo>
                    <a:pt x="366382" y="89395"/>
                  </a:lnTo>
                  <a:lnTo>
                    <a:pt x="384708" y="89395"/>
                  </a:lnTo>
                  <a:lnTo>
                    <a:pt x="384708" y="47625"/>
                  </a:lnTo>
                  <a:close/>
                </a:path>
                <a:path w="575310" h="91440">
                  <a:moveTo>
                    <a:pt x="459270" y="89395"/>
                  </a:moveTo>
                  <a:lnTo>
                    <a:pt x="458787" y="79159"/>
                  </a:lnTo>
                  <a:lnTo>
                    <a:pt x="458787" y="26860"/>
                  </a:lnTo>
                  <a:lnTo>
                    <a:pt x="440448" y="26860"/>
                  </a:lnTo>
                  <a:lnTo>
                    <a:pt x="440448" y="69583"/>
                  </a:lnTo>
                  <a:lnTo>
                    <a:pt x="439343" y="72961"/>
                  </a:lnTo>
                  <a:lnTo>
                    <a:pt x="435216" y="76758"/>
                  </a:lnTo>
                  <a:lnTo>
                    <a:pt x="432409" y="77635"/>
                  </a:lnTo>
                  <a:lnTo>
                    <a:pt x="424154" y="77635"/>
                  </a:lnTo>
                  <a:lnTo>
                    <a:pt x="421182" y="76136"/>
                  </a:lnTo>
                  <a:lnTo>
                    <a:pt x="418947" y="71437"/>
                  </a:lnTo>
                  <a:lnTo>
                    <a:pt x="418541" y="68376"/>
                  </a:lnTo>
                  <a:lnTo>
                    <a:pt x="418541" y="26860"/>
                  </a:lnTo>
                  <a:lnTo>
                    <a:pt x="400215" y="26860"/>
                  </a:lnTo>
                  <a:lnTo>
                    <a:pt x="400215" y="65455"/>
                  </a:lnTo>
                  <a:lnTo>
                    <a:pt x="400342" y="69418"/>
                  </a:lnTo>
                  <a:lnTo>
                    <a:pt x="417220" y="90627"/>
                  </a:lnTo>
                  <a:lnTo>
                    <a:pt x="427621" y="90627"/>
                  </a:lnTo>
                  <a:lnTo>
                    <a:pt x="431990" y="89433"/>
                  </a:lnTo>
                  <a:lnTo>
                    <a:pt x="437934" y="85547"/>
                  </a:lnTo>
                  <a:lnTo>
                    <a:pt x="439750" y="83693"/>
                  </a:lnTo>
                  <a:lnTo>
                    <a:pt x="441071" y="81470"/>
                  </a:lnTo>
                  <a:lnTo>
                    <a:pt x="441566" y="89395"/>
                  </a:lnTo>
                  <a:lnTo>
                    <a:pt x="459270" y="89395"/>
                  </a:lnTo>
                  <a:close/>
                </a:path>
                <a:path w="575310" h="91440">
                  <a:moveTo>
                    <a:pt x="575221" y="47625"/>
                  </a:moveTo>
                  <a:lnTo>
                    <a:pt x="557517" y="25133"/>
                  </a:lnTo>
                  <a:lnTo>
                    <a:pt x="549186" y="25133"/>
                  </a:lnTo>
                  <a:lnTo>
                    <a:pt x="545465" y="25869"/>
                  </a:lnTo>
                  <a:lnTo>
                    <a:pt x="538619" y="29171"/>
                  </a:lnTo>
                  <a:lnTo>
                    <a:pt x="535609" y="32232"/>
                  </a:lnTo>
                  <a:lnTo>
                    <a:pt x="533374" y="36525"/>
                  </a:lnTo>
                  <a:lnTo>
                    <a:pt x="532218" y="33718"/>
                  </a:lnTo>
                  <a:lnTo>
                    <a:pt x="530326" y="31280"/>
                  </a:lnTo>
                  <a:lnTo>
                    <a:pt x="524129" y="26492"/>
                  </a:lnTo>
                  <a:lnTo>
                    <a:pt x="519722" y="25133"/>
                  </a:lnTo>
                  <a:lnTo>
                    <a:pt x="508647" y="25133"/>
                  </a:lnTo>
                  <a:lnTo>
                    <a:pt x="503783" y="26619"/>
                  </a:lnTo>
                  <a:lnTo>
                    <a:pt x="497674" y="31242"/>
                  </a:lnTo>
                  <a:lnTo>
                    <a:pt x="495769" y="33388"/>
                  </a:lnTo>
                  <a:lnTo>
                    <a:pt x="494131" y="36029"/>
                  </a:lnTo>
                  <a:lnTo>
                    <a:pt x="493636" y="26860"/>
                  </a:lnTo>
                  <a:lnTo>
                    <a:pt x="475919" y="26860"/>
                  </a:lnTo>
                  <a:lnTo>
                    <a:pt x="476338" y="34823"/>
                  </a:lnTo>
                  <a:lnTo>
                    <a:pt x="476415" y="89395"/>
                  </a:lnTo>
                  <a:lnTo>
                    <a:pt x="494741" y="89395"/>
                  </a:lnTo>
                  <a:lnTo>
                    <a:pt x="494741" y="46596"/>
                  </a:lnTo>
                  <a:lnTo>
                    <a:pt x="496062" y="43205"/>
                  </a:lnTo>
                  <a:lnTo>
                    <a:pt x="500773" y="39243"/>
                  </a:lnTo>
                  <a:lnTo>
                    <a:pt x="503377" y="38379"/>
                  </a:lnTo>
                  <a:lnTo>
                    <a:pt x="509968" y="38379"/>
                  </a:lnTo>
                  <a:lnTo>
                    <a:pt x="512533" y="39471"/>
                  </a:lnTo>
                  <a:lnTo>
                    <a:pt x="515835" y="43853"/>
                  </a:lnTo>
                  <a:lnTo>
                    <a:pt x="516661" y="47294"/>
                  </a:lnTo>
                  <a:lnTo>
                    <a:pt x="516661" y="89395"/>
                  </a:lnTo>
                  <a:lnTo>
                    <a:pt x="534987" y="89395"/>
                  </a:lnTo>
                  <a:lnTo>
                    <a:pt x="534987" y="46596"/>
                  </a:lnTo>
                  <a:lnTo>
                    <a:pt x="536308" y="43205"/>
                  </a:lnTo>
                  <a:lnTo>
                    <a:pt x="541007" y="39243"/>
                  </a:lnTo>
                  <a:lnTo>
                    <a:pt x="543610" y="38379"/>
                  </a:lnTo>
                  <a:lnTo>
                    <a:pt x="550214" y="38379"/>
                  </a:lnTo>
                  <a:lnTo>
                    <a:pt x="552780" y="39471"/>
                  </a:lnTo>
                  <a:lnTo>
                    <a:pt x="556069" y="43853"/>
                  </a:lnTo>
                  <a:lnTo>
                    <a:pt x="556895" y="47294"/>
                  </a:lnTo>
                  <a:lnTo>
                    <a:pt x="556895" y="89395"/>
                  </a:lnTo>
                  <a:lnTo>
                    <a:pt x="575221" y="89395"/>
                  </a:lnTo>
                  <a:lnTo>
                    <a:pt x="575221" y="47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151490" y="6784771"/>
              <a:ext cx="472744" cy="9163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71948" y="6781304"/>
              <a:ext cx="311645" cy="10896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39615" y="6958075"/>
              <a:ext cx="258724" cy="88773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8484477" y="7120002"/>
            <a:ext cx="125361" cy="88773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9496488" y="7120002"/>
            <a:ext cx="256450" cy="88773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486711" y="7281914"/>
            <a:ext cx="123126" cy="88785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494457" y="7281914"/>
            <a:ext cx="258483" cy="88785"/>
          </a:xfrm>
          <a:prstGeom prst="rect">
            <a:avLst/>
          </a:prstGeom>
        </p:spPr>
      </p:pic>
      <p:grpSp>
        <p:nvGrpSpPr>
          <p:cNvPr id="95" name="object 95"/>
          <p:cNvGrpSpPr/>
          <p:nvPr/>
        </p:nvGrpSpPr>
        <p:grpSpPr>
          <a:xfrm>
            <a:off x="7983804" y="6569379"/>
            <a:ext cx="11430" cy="838200"/>
            <a:chOff x="2929204" y="6569379"/>
            <a:chExt cx="11430" cy="838200"/>
          </a:xfrm>
        </p:grpSpPr>
        <p:sp>
          <p:nvSpPr>
            <p:cNvPr id="96" name="object 96"/>
            <p:cNvSpPr/>
            <p:nvPr/>
          </p:nvSpPr>
          <p:spPr>
            <a:xfrm>
              <a:off x="2930575" y="6569379"/>
              <a:ext cx="0" cy="838200"/>
            </a:xfrm>
            <a:custGeom>
              <a:avLst/>
              <a:gdLst/>
              <a:ahLst/>
              <a:cxnLst/>
              <a:rect l="l" t="t" r="r" b="b"/>
              <a:pathLst>
                <a:path h="838200">
                  <a:moveTo>
                    <a:pt x="0" y="0"/>
                  </a:moveTo>
                  <a:lnTo>
                    <a:pt x="0" y="8381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30575" y="6569379"/>
              <a:ext cx="9525" cy="838200"/>
            </a:xfrm>
            <a:custGeom>
              <a:avLst/>
              <a:gdLst/>
              <a:ahLst/>
              <a:cxnLst/>
              <a:rect l="l" t="t" r="r" b="b"/>
              <a:pathLst>
                <a:path w="9525" h="838200">
                  <a:moveTo>
                    <a:pt x="9525" y="0"/>
                  </a:moveTo>
                  <a:lnTo>
                    <a:pt x="0" y="0"/>
                  </a:lnTo>
                  <a:lnTo>
                    <a:pt x="0" y="838174"/>
                  </a:lnTo>
                  <a:lnTo>
                    <a:pt x="9525" y="83817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088793" y="6578905"/>
            <a:ext cx="11430" cy="828675"/>
            <a:chOff x="4034193" y="6578904"/>
            <a:chExt cx="11430" cy="828675"/>
          </a:xfrm>
        </p:grpSpPr>
        <p:sp>
          <p:nvSpPr>
            <p:cNvPr id="99" name="object 99"/>
            <p:cNvSpPr/>
            <p:nvPr/>
          </p:nvSpPr>
          <p:spPr>
            <a:xfrm>
              <a:off x="4035564" y="6578904"/>
              <a:ext cx="0" cy="828675"/>
            </a:xfrm>
            <a:custGeom>
              <a:avLst/>
              <a:gdLst/>
              <a:ahLst/>
              <a:cxnLst/>
              <a:rect l="l" t="t" r="r" b="b"/>
              <a:pathLst>
                <a:path h="828675">
                  <a:moveTo>
                    <a:pt x="0" y="0"/>
                  </a:moveTo>
                  <a:lnTo>
                    <a:pt x="0" y="82864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35564" y="6578904"/>
              <a:ext cx="9525" cy="828675"/>
            </a:xfrm>
            <a:custGeom>
              <a:avLst/>
              <a:gdLst/>
              <a:ahLst/>
              <a:cxnLst/>
              <a:rect l="l" t="t" r="r" b="b"/>
              <a:pathLst>
                <a:path w="9525" h="828675">
                  <a:moveTo>
                    <a:pt x="9525" y="0"/>
                  </a:moveTo>
                  <a:lnTo>
                    <a:pt x="0" y="0"/>
                  </a:lnTo>
                  <a:lnTo>
                    <a:pt x="0" y="828649"/>
                  </a:lnTo>
                  <a:lnTo>
                    <a:pt x="9525" y="828649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7994700" y="6568009"/>
            <a:ext cx="2162810" cy="840105"/>
            <a:chOff x="2940100" y="6568008"/>
            <a:chExt cx="2162810" cy="840105"/>
          </a:xfrm>
        </p:grpSpPr>
        <p:sp>
          <p:nvSpPr>
            <p:cNvPr id="102" name="object 102"/>
            <p:cNvSpPr/>
            <p:nvPr/>
          </p:nvSpPr>
          <p:spPr>
            <a:xfrm>
              <a:off x="5092928" y="6578904"/>
              <a:ext cx="0" cy="828675"/>
            </a:xfrm>
            <a:custGeom>
              <a:avLst/>
              <a:gdLst/>
              <a:ahLst/>
              <a:cxnLst/>
              <a:rect l="l" t="t" r="r" b="b"/>
              <a:pathLst>
                <a:path h="828675">
                  <a:moveTo>
                    <a:pt x="0" y="0"/>
                  </a:moveTo>
                  <a:lnTo>
                    <a:pt x="0" y="82864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92928" y="6578904"/>
              <a:ext cx="9525" cy="828675"/>
            </a:xfrm>
            <a:custGeom>
              <a:avLst/>
              <a:gdLst/>
              <a:ahLst/>
              <a:cxnLst/>
              <a:rect l="l" t="t" r="r" b="b"/>
              <a:pathLst>
                <a:path w="9525" h="828675">
                  <a:moveTo>
                    <a:pt x="9525" y="0"/>
                  </a:moveTo>
                  <a:lnTo>
                    <a:pt x="0" y="0"/>
                  </a:lnTo>
                  <a:lnTo>
                    <a:pt x="0" y="828649"/>
                  </a:lnTo>
                  <a:lnTo>
                    <a:pt x="9525" y="828649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940100" y="6569379"/>
              <a:ext cx="2162810" cy="0"/>
            </a:xfrm>
            <a:custGeom>
              <a:avLst/>
              <a:gdLst/>
              <a:ahLst/>
              <a:cxnLst/>
              <a:rect l="l" t="t" r="r" b="b"/>
              <a:pathLst>
                <a:path w="2162810">
                  <a:moveTo>
                    <a:pt x="0" y="0"/>
                  </a:moveTo>
                  <a:lnTo>
                    <a:pt x="21623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940100" y="6569379"/>
              <a:ext cx="2162810" cy="9525"/>
            </a:xfrm>
            <a:custGeom>
              <a:avLst/>
              <a:gdLst/>
              <a:ahLst/>
              <a:cxnLst/>
              <a:rect l="l" t="t" r="r" b="b"/>
              <a:pathLst>
                <a:path w="2162810" h="9525">
                  <a:moveTo>
                    <a:pt x="21623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162352" y="9525"/>
                  </a:lnTo>
                  <a:lnTo>
                    <a:pt x="216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940100" y="6912267"/>
              <a:ext cx="2162810" cy="0"/>
            </a:xfrm>
            <a:custGeom>
              <a:avLst/>
              <a:gdLst/>
              <a:ahLst/>
              <a:cxnLst/>
              <a:rect l="l" t="t" r="r" b="b"/>
              <a:pathLst>
                <a:path w="2162810">
                  <a:moveTo>
                    <a:pt x="0" y="0"/>
                  </a:moveTo>
                  <a:lnTo>
                    <a:pt x="21623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940100" y="6912267"/>
              <a:ext cx="2162810" cy="9525"/>
            </a:xfrm>
            <a:custGeom>
              <a:avLst/>
              <a:gdLst/>
              <a:ahLst/>
              <a:cxnLst/>
              <a:rect l="l" t="t" r="r" b="b"/>
              <a:pathLst>
                <a:path w="2162810" h="9525">
                  <a:moveTo>
                    <a:pt x="21623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162352" y="9524"/>
                  </a:lnTo>
                  <a:lnTo>
                    <a:pt x="216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940100" y="7074192"/>
              <a:ext cx="2162810" cy="0"/>
            </a:xfrm>
            <a:custGeom>
              <a:avLst/>
              <a:gdLst/>
              <a:ahLst/>
              <a:cxnLst/>
              <a:rect l="l" t="t" r="r" b="b"/>
              <a:pathLst>
                <a:path w="2162810">
                  <a:moveTo>
                    <a:pt x="0" y="0"/>
                  </a:moveTo>
                  <a:lnTo>
                    <a:pt x="21623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940100" y="7074192"/>
              <a:ext cx="2162810" cy="9525"/>
            </a:xfrm>
            <a:custGeom>
              <a:avLst/>
              <a:gdLst/>
              <a:ahLst/>
              <a:cxnLst/>
              <a:rect l="l" t="t" r="r" b="b"/>
              <a:pathLst>
                <a:path w="2162810" h="9525">
                  <a:moveTo>
                    <a:pt x="21623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162352" y="9524"/>
                  </a:lnTo>
                  <a:lnTo>
                    <a:pt x="216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40100" y="7236117"/>
              <a:ext cx="2162810" cy="0"/>
            </a:xfrm>
            <a:custGeom>
              <a:avLst/>
              <a:gdLst/>
              <a:ahLst/>
              <a:cxnLst/>
              <a:rect l="l" t="t" r="r" b="b"/>
              <a:pathLst>
                <a:path w="2162810">
                  <a:moveTo>
                    <a:pt x="0" y="0"/>
                  </a:moveTo>
                  <a:lnTo>
                    <a:pt x="21623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40100" y="7236117"/>
              <a:ext cx="2162810" cy="9525"/>
            </a:xfrm>
            <a:custGeom>
              <a:avLst/>
              <a:gdLst/>
              <a:ahLst/>
              <a:cxnLst/>
              <a:rect l="l" t="t" r="r" b="b"/>
              <a:pathLst>
                <a:path w="2162810" h="9525">
                  <a:moveTo>
                    <a:pt x="21623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162352" y="9524"/>
                  </a:lnTo>
                  <a:lnTo>
                    <a:pt x="216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940100" y="7398029"/>
              <a:ext cx="2162810" cy="0"/>
            </a:xfrm>
            <a:custGeom>
              <a:avLst/>
              <a:gdLst/>
              <a:ahLst/>
              <a:cxnLst/>
              <a:rect l="l" t="t" r="r" b="b"/>
              <a:pathLst>
                <a:path w="2162810">
                  <a:moveTo>
                    <a:pt x="0" y="0"/>
                  </a:moveTo>
                  <a:lnTo>
                    <a:pt x="21623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940100" y="7398029"/>
              <a:ext cx="2162810" cy="9525"/>
            </a:xfrm>
            <a:custGeom>
              <a:avLst/>
              <a:gdLst/>
              <a:ahLst/>
              <a:cxnLst/>
              <a:rect l="l" t="t" r="r" b="b"/>
              <a:pathLst>
                <a:path w="2162810" h="9525">
                  <a:moveTo>
                    <a:pt x="21623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162352" y="9525"/>
                  </a:lnTo>
                  <a:lnTo>
                    <a:pt x="216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5761939" y="513491"/>
            <a:ext cx="75057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latin typeface="Arial"/>
                <a:cs typeface="Arial"/>
              </a:rPr>
              <a:t>Frecuencia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0" name="object 120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  <p:sp>
        <p:nvSpPr>
          <p:cNvPr id="115" name="object 115"/>
          <p:cNvSpPr txBox="1"/>
          <p:nvPr/>
        </p:nvSpPr>
        <p:spPr>
          <a:xfrm>
            <a:off x="7957718" y="486820"/>
            <a:ext cx="48666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Una.variación.en.la.frecuencia.a.la.que.funciona.el.motor.provoca.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cambios.principalmente.en.las.características.de.velocidad.y.par..Un.5%. </a:t>
            </a:r>
            <a:r>
              <a:rPr sz="900" spc="20" dirty="0">
                <a:latin typeface="Microsoft Sans Serif"/>
                <a:cs typeface="Microsoft Sans Serif"/>
              </a:rPr>
              <a:t> aumento.de.la.frecuencia,.por.ejemplo,.provoca.un.aumento.del.5%.en.la.velocidad.a.plen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0%.disminución.del.par.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761900" y="2415944"/>
            <a:ext cx="5695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5" dirty="0">
                <a:latin typeface="Arial"/>
                <a:cs typeface="Arial"/>
              </a:rPr>
              <a:t>Altitud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957679" y="2400704"/>
            <a:ext cx="437007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latin typeface="Microsoft Sans Serif"/>
                <a:cs typeface="Microsoft Sans Serif"/>
              </a:rPr>
              <a:t>estándar </a:t>
            </a:r>
            <a:r>
              <a:rPr sz="850" spc="20" dirty="0">
                <a:latin typeface="Microsoft Sans Serif"/>
                <a:cs typeface="Microsoft Sans Serif"/>
              </a:rPr>
              <a:t>están diseñados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operar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25" dirty="0">
                <a:latin typeface="Microsoft Sans Serif"/>
                <a:cs typeface="Microsoft Sans Serif"/>
              </a:rPr>
              <a:t>debajo de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10" dirty="0">
                <a:latin typeface="Microsoft Sans Serif"/>
                <a:cs typeface="Microsoft Sans Serif"/>
              </a:rPr>
              <a:t>3300 pies.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es.más.delgada,.y.el.calor.no.se.disipa.tan.rápidamente.por </a:t>
            </a:r>
            <a:r>
              <a:rPr sz="850" spc="10" dirty="0">
                <a:latin typeface="Microsoft Sans Serif"/>
                <a:cs typeface="Microsoft Sans Serif"/>
              </a:rPr>
              <a:t>encima.de.3300.pies..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mayoría.de.los.motores.deben.</a:t>
            </a:r>
            <a:r>
              <a:rPr sz="850" b="1" spc="20" dirty="0">
                <a:latin typeface="Arial"/>
                <a:cs typeface="Arial"/>
              </a:rPr>
              <a:t>rebajado</a:t>
            </a:r>
            <a:r>
              <a:rPr sz="850" spc="20" dirty="0">
                <a:latin typeface="Microsoft Sans Serif"/>
                <a:cs typeface="Microsoft Sans Serif"/>
              </a:rPr>
              <a:t>.para.altitudes.sobre.3300.pies..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>
                <a:latin typeface="Microsoft Sans Serif"/>
                <a:cs typeface="Microsoft Sans Serif"/>
              </a:rPr>
              <a:t>La.siguiente.tabla.muestra.los.factores.típicos.de.calificación.de.caballos.de.potencia,. </a:t>
            </a:r>
            <a:r>
              <a:rPr sz="850" spc="20" dirty="0">
                <a:latin typeface="Microsoft Sans Serif"/>
                <a:cs typeface="Microsoft Sans Serif"/>
              </a:rPr>
              <a:t> pero.el.factor.de.reducción.debe.comprobarse.para.cada.motor..A.50.</a:t>
            </a:r>
            <a:endParaRPr sz="850">
              <a:latin typeface="Microsoft Sans Serif"/>
              <a:cs typeface="Microsoft Sans Serif"/>
            </a:endParaRPr>
          </a:p>
          <a:p>
            <a:pPr marL="12700" marR="199390">
              <a:lnSpc>
                <a:spcPct val="141200"/>
              </a:lnSpc>
            </a:pPr>
            <a:r>
              <a:rPr sz="850" spc="15" dirty="0">
                <a:latin typeface="Microsoft Sans Serif"/>
                <a:cs typeface="Microsoft Sans Serif"/>
              </a:rPr>
              <a:t>El.motor.HP.operado.a.6000.pies,.por.ejemplo,.se.reducirá.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a.47.HP,.proporcionando.los.40.</a:t>
            </a:r>
            <a:r>
              <a:rPr sz="850" spc="20" dirty="0">
                <a:latin typeface="Microsoft Sans Serif"/>
                <a:cs typeface="Microsoft Sans Serif"/>
              </a:rPr>
              <a:t>°</a:t>
            </a:r>
            <a:r>
              <a:rPr sz="850" spc="10" dirty="0">
                <a:latin typeface="Microsoft Sans Serif"/>
                <a:cs typeface="Microsoft Sans Serif"/>
              </a:rPr>
              <a:t>La.clasificación.ambiental.C.todavía.es.necesaria.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761899" y="5470295"/>
            <a:ext cx="15379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45" dirty="0">
                <a:latin typeface="Arial"/>
                <a:cs typeface="Arial"/>
              </a:rPr>
              <a:t>Temperatura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40" dirty="0">
                <a:latin typeface="Arial"/>
                <a:cs typeface="Arial"/>
              </a:rPr>
              <a:t>ambiente</a:t>
            </a:r>
            <a:r>
              <a:rPr sz="1000" spc="4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957678" y="5438545"/>
            <a:ext cx="46228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8519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La.temperatura.ambiente.puede.que.también.deba.considerarse..  El.requisito.de.temperatura.ambiente.puede.reducirse.de.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10" dirty="0">
                <a:latin typeface="Microsoft Sans Serif"/>
                <a:cs typeface="Microsoft Sans Serif"/>
              </a:rPr>
              <a:t>40°C.a.30°C.a.6600.pies.en.muchos.motores..Sin </a:t>
            </a:r>
            <a:r>
              <a:rPr sz="950" spc="40" dirty="0">
                <a:latin typeface="Microsoft Sans Serif"/>
                <a:cs typeface="Microsoft Sans Serif"/>
              </a:rPr>
              <a:t>embargo,.un.motor.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con.una.clase.de.aislamiento.superior.puede.no.requerir.una.reducción.en.estos.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condiciones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7931" y="4621910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3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12341" y="4621910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3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57980" y="616201"/>
            <a:ext cx="23094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5" dirty="0">
                <a:latin typeface="Microsoft Sans Serif"/>
                <a:cs typeface="Microsoft Sans Serif"/>
              </a:rPr>
              <a:t>Motores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CA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variadores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frecuencia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CA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980" y="1876040"/>
            <a:ext cx="44456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Muchas.aplicaciones.requieren.que.la.velocidad.de.un.motor.de.CA.varíe..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La.manera.más.fácil.de.variar.la.velocidad.de.un.motor.de.inducción.de.CA.es.  usar.un.variador.de.CA.para.variar.la.frecuencia.aplicada.. </a:t>
            </a:r>
            <a:r>
              <a:rPr sz="950" spc="25" dirty="0">
                <a:latin typeface="Microsoft Sans Serif"/>
                <a:cs typeface="Microsoft Sans Serif"/>
              </a:rPr>
              <a:t> motor.a.diferente.a.la.frecuencia.nominal.y.el.voltaje.afectan.ambos. </a:t>
            </a:r>
            <a:r>
              <a:rPr sz="950" spc="30" dirty="0">
                <a:latin typeface="Microsoft Sans Serif"/>
                <a:cs typeface="Microsoft Sans Serif"/>
              </a:rPr>
              <a:t> corriente.y.par.del.motor..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2151" y="3011419"/>
            <a:ext cx="15246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Voltios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por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Hercio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(V/Hz)</a:t>
            </a:r>
            <a:r>
              <a:rPr sz="950" spc="2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30" y="2972049"/>
            <a:ext cx="4298315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El.</a:t>
            </a:r>
            <a:r>
              <a:rPr sz="900" b="1" spc="-5" dirty="0">
                <a:latin typeface="Arial"/>
                <a:cs typeface="Arial"/>
              </a:rPr>
              <a:t>Relación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15" dirty="0">
                <a:latin typeface="Arial"/>
                <a:cs typeface="Arial"/>
              </a:rPr>
              <a:t>voltios </a:t>
            </a:r>
            <a:r>
              <a:rPr sz="900" b="1" spc="25" dirty="0">
                <a:latin typeface="Arial"/>
                <a:cs typeface="Arial"/>
              </a:rPr>
              <a:t>por </a:t>
            </a:r>
            <a:r>
              <a:rPr sz="900" b="1" spc="20" dirty="0">
                <a:latin typeface="Arial"/>
                <a:cs typeface="Arial"/>
              </a:rPr>
              <a:t>hercio </a:t>
            </a:r>
            <a:r>
              <a:rPr sz="900" b="1" spc="15" dirty="0">
                <a:latin typeface="Arial"/>
                <a:cs typeface="Arial"/>
              </a:rPr>
              <a:t>(V/Hz)</a:t>
            </a:r>
            <a:r>
              <a:rPr sz="900" spc="15" dirty="0">
                <a:latin typeface="Microsoft Sans Serif"/>
                <a:cs typeface="Microsoft Sans Serif"/>
              </a:rPr>
              <a:t>.es.la.relación.de.voltaje.aplicado.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a.la.frecuencia.aplicada.para.un.motor..460.VAC.es.la.más.común.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voltaje.nominal.para.un.motor.de.CA.industrial.fabricado.para.uso.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en.los.Estados.Unidos..Estos.motores.tienen.una.clasificación.de.frecuencia.de. </a:t>
            </a:r>
            <a:r>
              <a:rPr sz="900" spc="20" dirty="0">
                <a:latin typeface="Microsoft Sans Serif"/>
                <a:cs typeface="Microsoft Sans Serif"/>
              </a:rPr>
              <a:t> 60Hz..Esto.proporciona.una.relación.V/Hz.de.7.67..No.todos.los.motores.tienen.  a.relación.7.67.V/Hz..Un.motor.de.230.voltios,.60.Hz,.por.ejemplo,.tiene.un.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850" dirty="0">
                <a:latin typeface="Microsoft Sans Serif"/>
                <a:cs typeface="Microsoft Sans Serif"/>
              </a:rPr>
              <a:t>3.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Relación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.V/Hz.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80" y="4393240"/>
            <a:ext cx="340995" cy="39941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415">
              <a:spcBef>
                <a:spcPts val="450"/>
              </a:spcBef>
            </a:pPr>
            <a:r>
              <a:rPr sz="900" spc="10" dirty="0">
                <a:latin typeface="Microsoft Sans Serif"/>
                <a:cs typeface="Microsoft Sans Serif"/>
              </a:rPr>
              <a:t>460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70"/>
              </a:spcBef>
            </a:pPr>
            <a:r>
              <a:rPr sz="950" spc="15" dirty="0">
                <a:latin typeface="Microsoft Sans Serif"/>
                <a:cs typeface="Microsoft Sans Serif"/>
              </a:rPr>
              <a:t>60</a:t>
            </a:r>
            <a:r>
              <a:rPr sz="950" spc="-10" dirty="0">
                <a:latin typeface="Microsoft Sans Serif"/>
                <a:cs typeface="Microsoft Sans Serif"/>
              </a:rPr>
              <a:t> Hz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3571" y="4393240"/>
            <a:ext cx="340995" cy="39941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415">
              <a:spcBef>
                <a:spcPts val="450"/>
              </a:spcBef>
            </a:pPr>
            <a:r>
              <a:rPr sz="900" spc="10" dirty="0">
                <a:latin typeface="Microsoft Sans Serif"/>
                <a:cs typeface="Microsoft Sans Serif"/>
              </a:rPr>
              <a:t>230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70"/>
              </a:spcBef>
            </a:pPr>
            <a:r>
              <a:rPr sz="950" spc="15" dirty="0">
                <a:latin typeface="Microsoft Sans Serif"/>
                <a:cs typeface="Microsoft Sans Serif"/>
              </a:rPr>
              <a:t>60</a:t>
            </a:r>
            <a:r>
              <a:rPr sz="950" spc="-10" dirty="0">
                <a:latin typeface="Microsoft Sans Serif"/>
                <a:cs typeface="Microsoft Sans Serif"/>
              </a:rPr>
              <a:t> Hz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53554" y="4533006"/>
            <a:ext cx="6381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7,67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V/HZ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50547" y="4533006"/>
            <a:ext cx="5613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3,8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V/Hz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2151" y="5020310"/>
            <a:ext cx="19119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Operación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de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45" dirty="0">
                <a:latin typeface="Arial"/>
                <a:cs typeface="Arial"/>
              </a:rPr>
              <a:t>par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constante</a:t>
            </a:r>
            <a:r>
              <a:rPr sz="1050" spc="2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081" y="4997450"/>
            <a:ext cx="42621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5" dirty="0">
                <a:latin typeface="Microsoft Sans Serif"/>
                <a:cs typeface="Microsoft Sans Serif"/>
              </a:rPr>
              <a:t>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motores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5" dirty="0">
                <a:latin typeface="Microsoft Sans Serif"/>
                <a:cs typeface="Microsoft Sans Serif"/>
              </a:rPr>
              <a:t>CA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funcionan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línea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5" dirty="0">
                <a:latin typeface="Microsoft Sans Serif"/>
                <a:cs typeface="Microsoft Sans Serif"/>
              </a:rPr>
              <a:t>CA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funcionan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45" dirty="0">
                <a:latin typeface="Microsoft Sans Serif"/>
                <a:cs typeface="Microsoft Sans Serif"/>
              </a:rPr>
              <a:t>flujo </a:t>
            </a:r>
            <a:r>
              <a:rPr sz="1050" spc="35" dirty="0">
                <a:latin typeface="Microsoft Sans Serif"/>
                <a:cs typeface="Microsoft Sans Serif"/>
              </a:rPr>
              <a:t>constante </a:t>
            </a:r>
            <a:r>
              <a:rPr sz="1050" spc="55" dirty="0">
                <a:latin typeface="Microsoft Sans Serif"/>
                <a:cs typeface="Microsoft Sans Serif"/>
              </a:rPr>
              <a:t>porque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30" dirty="0">
                <a:latin typeface="Microsoft Sans Serif"/>
                <a:cs typeface="Microsoft Sans Serif"/>
              </a:rPr>
              <a:t>voltaje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5" dirty="0">
                <a:latin typeface="Microsoft Sans Serif"/>
                <a:cs typeface="Microsoft Sans Serif"/>
              </a:rPr>
              <a:t>frecuencia </a:t>
            </a:r>
            <a:r>
              <a:rPr sz="1050" spc="30" dirty="0">
                <a:latin typeface="Microsoft Sans Serif"/>
                <a:cs typeface="Microsoft Sans Serif"/>
              </a:rPr>
              <a:t>son </a:t>
            </a:r>
            <a:r>
              <a:rPr sz="1050" spc="25" dirty="0">
                <a:latin typeface="Microsoft Sans Serif"/>
                <a:cs typeface="Microsoft Sans Serif"/>
              </a:rPr>
              <a:t>constantes.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con.flujo.constante.se.dice.que.tienen.un.par.constante..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el.torque.producido,.sin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embargo,.depende.de.la.carga..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941" y="5909309"/>
            <a:ext cx="46132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Un.variador.de.CA.es.capaz.de.operar.un.motor.con. </a:t>
            </a:r>
            <a:r>
              <a:rPr sz="950" spc="25" dirty="0">
                <a:latin typeface="Microsoft Sans Serif"/>
                <a:cs typeface="Microsoft Sans Serif"/>
              </a:rPr>
              <a:t> desde.aproximadamente.0.Hz.hasta.la.placa.de.característica.nominal.del.motor.  </a:t>
            </a:r>
            <a:r>
              <a:rPr sz="950" spc="15" dirty="0">
                <a:latin typeface="Microsoft Sans Serif"/>
                <a:cs typeface="Microsoft Sans Serif"/>
              </a:rPr>
              <a:t>frecuencia.(normalmente.60.Hz)..Esta.es.la.</a:t>
            </a:r>
            <a:r>
              <a:rPr sz="950" b="1" spc="15" dirty="0">
                <a:latin typeface="Arial"/>
                <a:cs typeface="Arial"/>
              </a:rPr>
              <a:t>rango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par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constante</a:t>
            </a:r>
            <a:r>
              <a:rPr sz="950" spc="20" dirty="0">
                <a:latin typeface="Microsoft Sans Serif"/>
                <a:cs typeface="Microsoft Sans Serif"/>
              </a:rPr>
              <a:t>..</a:t>
            </a:r>
            <a:endParaRPr sz="950">
              <a:latin typeface="Microsoft Sans Serif"/>
              <a:cs typeface="Microsoft Sans Serif"/>
            </a:endParaRPr>
          </a:p>
          <a:p>
            <a:pPr marL="12700" marR="545465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Siempre.que.se.mantenga.una.relación.constante.de.voltios.por.hercio.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el.motor.tendrá.características.de.par.constante..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9661" y="2701252"/>
            <a:ext cx="159296" cy="728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14318" y="1972476"/>
            <a:ext cx="159308" cy="7284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217367" y="2706331"/>
            <a:ext cx="135255" cy="72390"/>
          </a:xfrm>
          <a:custGeom>
            <a:avLst/>
            <a:gdLst/>
            <a:ahLst/>
            <a:cxnLst/>
            <a:rect l="l" t="t" r="r" b="b"/>
            <a:pathLst>
              <a:path w="135254" h="72389">
                <a:moveTo>
                  <a:pt x="22555" y="0"/>
                </a:moveTo>
                <a:lnTo>
                  <a:pt x="16256" y="0"/>
                </a:lnTo>
                <a:lnTo>
                  <a:pt x="10833" y="4813"/>
                </a:lnTo>
                <a:lnTo>
                  <a:pt x="6705" y="7785"/>
                </a:lnTo>
                <a:lnTo>
                  <a:pt x="3581" y="9525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23"/>
                </a:lnTo>
                <a:lnTo>
                  <a:pt x="22555" y="71323"/>
                </a:lnTo>
                <a:lnTo>
                  <a:pt x="22555" y="0"/>
                </a:lnTo>
                <a:close/>
              </a:path>
              <a:path w="135254" h="72389">
                <a:moveTo>
                  <a:pt x="67360" y="0"/>
                </a:moveTo>
                <a:lnTo>
                  <a:pt x="61048" y="0"/>
                </a:lnTo>
                <a:lnTo>
                  <a:pt x="55638" y="4813"/>
                </a:lnTo>
                <a:lnTo>
                  <a:pt x="51498" y="7785"/>
                </a:lnTo>
                <a:lnTo>
                  <a:pt x="48387" y="9525"/>
                </a:lnTo>
                <a:lnTo>
                  <a:pt x="44792" y="11074"/>
                </a:lnTo>
                <a:lnTo>
                  <a:pt x="44792" y="17678"/>
                </a:lnTo>
                <a:lnTo>
                  <a:pt x="60642" y="7213"/>
                </a:lnTo>
                <a:lnTo>
                  <a:pt x="60642" y="71323"/>
                </a:lnTo>
                <a:lnTo>
                  <a:pt x="67360" y="71323"/>
                </a:lnTo>
                <a:lnTo>
                  <a:pt x="67360" y="0"/>
                </a:lnTo>
                <a:close/>
              </a:path>
              <a:path w="135254" h="72389">
                <a:moveTo>
                  <a:pt x="135216" y="41554"/>
                </a:moveTo>
                <a:lnTo>
                  <a:pt x="133286" y="35966"/>
                </a:lnTo>
                <a:lnTo>
                  <a:pt x="125577" y="27432"/>
                </a:lnTo>
                <a:lnTo>
                  <a:pt x="120345" y="25298"/>
                </a:lnTo>
                <a:lnTo>
                  <a:pt x="110604" y="25298"/>
                </a:lnTo>
                <a:lnTo>
                  <a:pt x="107708" y="25895"/>
                </a:lnTo>
                <a:lnTo>
                  <a:pt x="102489" y="28270"/>
                </a:lnTo>
                <a:lnTo>
                  <a:pt x="100139" y="30035"/>
                </a:lnTo>
                <a:lnTo>
                  <a:pt x="98044" y="32410"/>
                </a:lnTo>
                <a:lnTo>
                  <a:pt x="99250" y="6400"/>
                </a:lnTo>
                <a:lnTo>
                  <a:pt x="131660" y="6400"/>
                </a:lnTo>
                <a:lnTo>
                  <a:pt x="131660" y="1016"/>
                </a:lnTo>
                <a:lnTo>
                  <a:pt x="93052" y="1016"/>
                </a:lnTo>
                <a:lnTo>
                  <a:pt x="91325" y="41859"/>
                </a:lnTo>
                <a:lnTo>
                  <a:pt x="98044" y="41859"/>
                </a:lnTo>
                <a:lnTo>
                  <a:pt x="98844" y="38468"/>
                </a:lnTo>
                <a:lnTo>
                  <a:pt x="100609" y="35763"/>
                </a:lnTo>
                <a:lnTo>
                  <a:pt x="106019" y="31699"/>
                </a:lnTo>
                <a:lnTo>
                  <a:pt x="109245" y="30683"/>
                </a:lnTo>
                <a:lnTo>
                  <a:pt x="117843" y="30683"/>
                </a:lnTo>
                <a:lnTo>
                  <a:pt x="121678" y="32372"/>
                </a:lnTo>
                <a:lnTo>
                  <a:pt x="127025" y="38887"/>
                </a:lnTo>
                <a:lnTo>
                  <a:pt x="128308" y="43053"/>
                </a:lnTo>
                <a:lnTo>
                  <a:pt x="128308" y="53136"/>
                </a:lnTo>
                <a:lnTo>
                  <a:pt x="127127" y="57264"/>
                </a:lnTo>
                <a:lnTo>
                  <a:pt x="121843" y="64858"/>
                </a:lnTo>
                <a:lnTo>
                  <a:pt x="117538" y="66954"/>
                </a:lnTo>
                <a:lnTo>
                  <a:pt x="107784" y="66954"/>
                </a:lnTo>
                <a:lnTo>
                  <a:pt x="104406" y="65874"/>
                </a:lnTo>
                <a:lnTo>
                  <a:pt x="98704" y="61328"/>
                </a:lnTo>
                <a:lnTo>
                  <a:pt x="97218" y="58077"/>
                </a:lnTo>
                <a:lnTo>
                  <a:pt x="97218" y="53949"/>
                </a:lnTo>
                <a:lnTo>
                  <a:pt x="89903" y="53949"/>
                </a:lnTo>
                <a:lnTo>
                  <a:pt x="89903" y="55778"/>
                </a:lnTo>
                <a:lnTo>
                  <a:pt x="90195" y="57708"/>
                </a:lnTo>
                <a:lnTo>
                  <a:pt x="107861" y="72339"/>
                </a:lnTo>
                <a:lnTo>
                  <a:pt x="118694" y="72339"/>
                </a:lnTo>
                <a:lnTo>
                  <a:pt x="124472" y="70154"/>
                </a:lnTo>
                <a:lnTo>
                  <a:pt x="133070" y="61417"/>
                </a:lnTo>
                <a:lnTo>
                  <a:pt x="135216" y="55638"/>
                </a:lnTo>
                <a:lnTo>
                  <a:pt x="135216" y="41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00479" y="3451060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50" y="0"/>
                </a:lnTo>
                <a:lnTo>
                  <a:pt x="6870" y="4940"/>
                </a:lnTo>
                <a:lnTo>
                  <a:pt x="3149" y="14833"/>
                </a:lnTo>
                <a:lnTo>
                  <a:pt x="1054" y="20472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59"/>
                </a:lnTo>
                <a:lnTo>
                  <a:pt x="32778" y="72859"/>
                </a:lnTo>
                <a:lnTo>
                  <a:pt x="39458" y="67894"/>
                </a:lnTo>
                <a:lnTo>
                  <a:pt x="39736" y="67157"/>
                </a:lnTo>
                <a:lnTo>
                  <a:pt x="16662" y="67157"/>
                </a:lnTo>
                <a:lnTo>
                  <a:pt x="12052" y="63207"/>
                </a:lnTo>
                <a:lnTo>
                  <a:pt x="7645" y="50330"/>
                </a:lnTo>
                <a:lnTo>
                  <a:pt x="6917" y="44879"/>
                </a:lnTo>
                <a:lnTo>
                  <a:pt x="6998" y="27660"/>
                </a:lnTo>
                <a:lnTo>
                  <a:pt x="7683" y="22733"/>
                </a:lnTo>
                <a:lnTo>
                  <a:pt x="12153" y="9651"/>
                </a:lnTo>
                <a:lnTo>
                  <a:pt x="16725" y="5689"/>
                </a:lnTo>
                <a:lnTo>
                  <a:pt x="37998" y="5689"/>
                </a:lnTo>
                <a:lnTo>
                  <a:pt x="36334" y="3111"/>
                </a:lnTo>
                <a:lnTo>
                  <a:pt x="30606" y="0"/>
                </a:lnTo>
                <a:close/>
              </a:path>
              <a:path w="46354" h="73025">
                <a:moveTo>
                  <a:pt x="37998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29"/>
                </a:lnTo>
                <a:lnTo>
                  <a:pt x="39409" y="28075"/>
                </a:lnTo>
                <a:lnTo>
                  <a:pt x="39492" y="44056"/>
                </a:lnTo>
                <a:lnTo>
                  <a:pt x="38633" y="50241"/>
                </a:lnTo>
                <a:lnTo>
                  <a:pt x="34163" y="63233"/>
                </a:lnTo>
                <a:lnTo>
                  <a:pt x="29591" y="67157"/>
                </a:lnTo>
                <a:lnTo>
                  <a:pt x="39736" y="67157"/>
                </a:lnTo>
                <a:lnTo>
                  <a:pt x="45275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309"/>
                </a:lnTo>
                <a:lnTo>
                  <a:pt x="37998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52393" y="3446501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38" y="0"/>
                </a:lnTo>
                <a:lnTo>
                  <a:pt x="6883" y="4940"/>
                </a:lnTo>
                <a:lnTo>
                  <a:pt x="1054" y="20434"/>
                </a:lnTo>
                <a:lnTo>
                  <a:pt x="0" y="27660"/>
                </a:lnTo>
                <a:lnTo>
                  <a:pt x="0" y="36461"/>
                </a:lnTo>
                <a:lnTo>
                  <a:pt x="15709" y="72821"/>
                </a:lnTo>
                <a:lnTo>
                  <a:pt x="32778" y="72821"/>
                </a:lnTo>
                <a:lnTo>
                  <a:pt x="39446" y="67894"/>
                </a:lnTo>
                <a:lnTo>
                  <a:pt x="39728" y="67144"/>
                </a:lnTo>
                <a:lnTo>
                  <a:pt x="16662" y="67144"/>
                </a:lnTo>
                <a:lnTo>
                  <a:pt x="12052" y="63182"/>
                </a:lnTo>
                <a:lnTo>
                  <a:pt x="7645" y="50304"/>
                </a:lnTo>
                <a:lnTo>
                  <a:pt x="6916" y="44870"/>
                </a:lnTo>
                <a:lnTo>
                  <a:pt x="6996" y="27660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76"/>
                </a:lnTo>
                <a:lnTo>
                  <a:pt x="37996" y="5676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7996" y="5676"/>
                </a:moveTo>
                <a:lnTo>
                  <a:pt x="29667" y="5676"/>
                </a:lnTo>
                <a:lnTo>
                  <a:pt x="34264" y="9651"/>
                </a:lnTo>
                <a:lnTo>
                  <a:pt x="38671" y="22529"/>
                </a:lnTo>
                <a:lnTo>
                  <a:pt x="39417" y="28055"/>
                </a:lnTo>
                <a:lnTo>
                  <a:pt x="39501" y="44056"/>
                </a:lnTo>
                <a:lnTo>
                  <a:pt x="38646" y="50203"/>
                </a:lnTo>
                <a:lnTo>
                  <a:pt x="34162" y="63233"/>
                </a:lnTo>
                <a:lnTo>
                  <a:pt x="29603" y="67144"/>
                </a:lnTo>
                <a:lnTo>
                  <a:pt x="39728" y="67144"/>
                </a:lnTo>
                <a:lnTo>
                  <a:pt x="45275" y="52438"/>
                </a:lnTo>
                <a:lnTo>
                  <a:pt x="46329" y="45275"/>
                </a:lnTo>
                <a:lnTo>
                  <a:pt x="46329" y="36461"/>
                </a:lnTo>
                <a:lnTo>
                  <a:pt x="40322" y="9283"/>
                </a:lnTo>
                <a:lnTo>
                  <a:pt x="37996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6816" y="1970647"/>
            <a:ext cx="162140" cy="7284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462328" y="3646755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38" y="0"/>
                </a:lnTo>
                <a:lnTo>
                  <a:pt x="6870" y="4927"/>
                </a:lnTo>
                <a:lnTo>
                  <a:pt x="1041" y="20434"/>
                </a:lnTo>
                <a:lnTo>
                  <a:pt x="0" y="27647"/>
                </a:lnTo>
                <a:lnTo>
                  <a:pt x="0" y="36461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881"/>
                </a:lnTo>
                <a:lnTo>
                  <a:pt x="39724" y="67144"/>
                </a:lnTo>
                <a:lnTo>
                  <a:pt x="16662" y="67144"/>
                </a:lnTo>
                <a:lnTo>
                  <a:pt x="12052" y="63169"/>
                </a:lnTo>
                <a:lnTo>
                  <a:pt x="7645" y="50330"/>
                </a:lnTo>
                <a:lnTo>
                  <a:pt x="6916" y="44863"/>
                </a:lnTo>
                <a:lnTo>
                  <a:pt x="6998" y="27647"/>
                </a:lnTo>
                <a:lnTo>
                  <a:pt x="7683" y="22720"/>
                </a:lnTo>
                <a:lnTo>
                  <a:pt x="12153" y="9639"/>
                </a:lnTo>
                <a:lnTo>
                  <a:pt x="16725" y="5676"/>
                </a:lnTo>
                <a:lnTo>
                  <a:pt x="37998" y="5676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7998" y="5676"/>
                </a:moveTo>
                <a:lnTo>
                  <a:pt x="29667" y="5676"/>
                </a:lnTo>
                <a:lnTo>
                  <a:pt x="34264" y="9639"/>
                </a:lnTo>
                <a:lnTo>
                  <a:pt x="38671" y="22517"/>
                </a:lnTo>
                <a:lnTo>
                  <a:pt x="39420" y="28059"/>
                </a:lnTo>
                <a:lnTo>
                  <a:pt x="39506" y="44043"/>
                </a:lnTo>
                <a:lnTo>
                  <a:pt x="38633" y="50228"/>
                </a:lnTo>
                <a:lnTo>
                  <a:pt x="34162" y="63220"/>
                </a:lnTo>
                <a:lnTo>
                  <a:pt x="29590" y="67144"/>
                </a:lnTo>
                <a:lnTo>
                  <a:pt x="39724" y="67144"/>
                </a:lnTo>
                <a:lnTo>
                  <a:pt x="45275" y="52463"/>
                </a:lnTo>
                <a:lnTo>
                  <a:pt x="46329" y="45262"/>
                </a:lnTo>
                <a:lnTo>
                  <a:pt x="46329" y="36461"/>
                </a:lnTo>
                <a:lnTo>
                  <a:pt x="40335" y="9296"/>
                </a:lnTo>
                <a:lnTo>
                  <a:pt x="37998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32530" y="3625711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50" y="0"/>
                </a:lnTo>
                <a:lnTo>
                  <a:pt x="6870" y="4940"/>
                </a:lnTo>
                <a:lnTo>
                  <a:pt x="1041" y="20472"/>
                </a:lnTo>
                <a:lnTo>
                  <a:pt x="0" y="27660"/>
                </a:lnTo>
                <a:lnTo>
                  <a:pt x="0" y="36474"/>
                </a:lnTo>
                <a:lnTo>
                  <a:pt x="15722" y="72859"/>
                </a:lnTo>
                <a:lnTo>
                  <a:pt x="32778" y="72859"/>
                </a:lnTo>
                <a:lnTo>
                  <a:pt x="39458" y="67894"/>
                </a:lnTo>
                <a:lnTo>
                  <a:pt x="39737" y="67157"/>
                </a:lnTo>
                <a:lnTo>
                  <a:pt x="16662" y="67157"/>
                </a:lnTo>
                <a:lnTo>
                  <a:pt x="12052" y="63207"/>
                </a:lnTo>
                <a:lnTo>
                  <a:pt x="7658" y="50330"/>
                </a:lnTo>
                <a:lnTo>
                  <a:pt x="6907" y="44879"/>
                </a:lnTo>
                <a:lnTo>
                  <a:pt x="6990" y="27660"/>
                </a:lnTo>
                <a:lnTo>
                  <a:pt x="7696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7998" y="5689"/>
                </a:lnTo>
                <a:lnTo>
                  <a:pt x="36334" y="3111"/>
                </a:lnTo>
                <a:lnTo>
                  <a:pt x="30606" y="0"/>
                </a:lnTo>
                <a:close/>
              </a:path>
              <a:path w="46354" h="73025">
                <a:moveTo>
                  <a:pt x="37998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29"/>
                </a:lnTo>
                <a:lnTo>
                  <a:pt x="39420" y="28075"/>
                </a:lnTo>
                <a:lnTo>
                  <a:pt x="39504" y="44056"/>
                </a:lnTo>
                <a:lnTo>
                  <a:pt x="38633" y="50241"/>
                </a:lnTo>
                <a:lnTo>
                  <a:pt x="34175" y="63233"/>
                </a:lnTo>
                <a:lnTo>
                  <a:pt x="29590" y="67157"/>
                </a:lnTo>
                <a:lnTo>
                  <a:pt x="39737" y="67157"/>
                </a:lnTo>
                <a:lnTo>
                  <a:pt x="45288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309"/>
                </a:lnTo>
                <a:lnTo>
                  <a:pt x="37998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66415" y="3646755"/>
            <a:ext cx="104648" cy="728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27474" y="3625711"/>
            <a:ext cx="104635" cy="728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06166" y="3646755"/>
            <a:ext cx="102819" cy="7284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967224" y="3625711"/>
            <a:ext cx="102819" cy="72859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8395423" y="1970785"/>
            <a:ext cx="1602740" cy="1604010"/>
            <a:chOff x="3340823" y="1970785"/>
            <a:chExt cx="1602740" cy="1604010"/>
          </a:xfrm>
        </p:grpSpPr>
        <p:sp>
          <p:nvSpPr>
            <p:cNvPr id="15" name="object 15"/>
            <p:cNvSpPr/>
            <p:nvPr/>
          </p:nvSpPr>
          <p:spPr>
            <a:xfrm>
              <a:off x="3435731" y="1994979"/>
              <a:ext cx="1482090" cy="1482090"/>
            </a:xfrm>
            <a:custGeom>
              <a:avLst/>
              <a:gdLst/>
              <a:ahLst/>
              <a:cxnLst/>
              <a:rect l="l" t="t" r="r" b="b"/>
              <a:pathLst>
                <a:path w="1482089" h="1482089">
                  <a:moveTo>
                    <a:pt x="1481556" y="1481556"/>
                  </a:moveTo>
                  <a:lnTo>
                    <a:pt x="0" y="1481556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40874" y="1997455"/>
              <a:ext cx="1473835" cy="1482090"/>
            </a:xfrm>
            <a:custGeom>
              <a:avLst/>
              <a:gdLst/>
              <a:ahLst/>
              <a:cxnLst/>
              <a:rect l="l" t="t" r="r" b="b"/>
              <a:pathLst>
                <a:path w="1473835" h="1482089">
                  <a:moveTo>
                    <a:pt x="5981" y="738301"/>
                  </a:moveTo>
                  <a:lnTo>
                    <a:pt x="668909" y="738301"/>
                  </a:lnTo>
                </a:path>
                <a:path w="1473835" h="1482089">
                  <a:moveTo>
                    <a:pt x="735634" y="796607"/>
                  </a:moveTo>
                  <a:lnTo>
                    <a:pt x="735634" y="1476578"/>
                  </a:lnTo>
                </a:path>
                <a:path w="1473835" h="1482089">
                  <a:moveTo>
                    <a:pt x="0" y="0"/>
                  </a:moveTo>
                  <a:lnTo>
                    <a:pt x="1403705" y="0"/>
                  </a:lnTo>
                </a:path>
                <a:path w="1473835" h="1482089">
                  <a:moveTo>
                    <a:pt x="1473453" y="57124"/>
                  </a:moveTo>
                  <a:lnTo>
                    <a:pt x="1473453" y="1481594"/>
                  </a:lnTo>
                </a:path>
              </a:pathLst>
            </a:custGeom>
            <a:ln w="6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40823" y="1996465"/>
              <a:ext cx="1575435" cy="1577975"/>
            </a:xfrm>
            <a:custGeom>
              <a:avLst/>
              <a:gdLst/>
              <a:ahLst/>
              <a:cxnLst/>
              <a:rect l="l" t="t" r="r" b="b"/>
              <a:pathLst>
                <a:path w="1575435" h="1577975">
                  <a:moveTo>
                    <a:pt x="1574990" y="1483029"/>
                  </a:moveTo>
                  <a:lnTo>
                    <a:pt x="1574990" y="1577949"/>
                  </a:lnTo>
                </a:path>
                <a:path w="1575435" h="1577975">
                  <a:moveTo>
                    <a:pt x="1389608" y="1482305"/>
                  </a:moveTo>
                  <a:lnTo>
                    <a:pt x="1389608" y="1577213"/>
                  </a:lnTo>
                </a:path>
                <a:path w="1575435" h="1577975">
                  <a:moveTo>
                    <a:pt x="1204226" y="1482305"/>
                  </a:moveTo>
                  <a:lnTo>
                    <a:pt x="1204226" y="1577213"/>
                  </a:lnTo>
                </a:path>
                <a:path w="1575435" h="1577975">
                  <a:moveTo>
                    <a:pt x="1019594" y="1482305"/>
                  </a:moveTo>
                  <a:lnTo>
                    <a:pt x="1019594" y="1577213"/>
                  </a:lnTo>
                </a:path>
                <a:path w="1575435" h="1577975">
                  <a:moveTo>
                    <a:pt x="834212" y="1482305"/>
                  </a:moveTo>
                  <a:lnTo>
                    <a:pt x="834212" y="1577213"/>
                  </a:lnTo>
                </a:path>
                <a:path w="1575435" h="1577975">
                  <a:moveTo>
                    <a:pt x="649566" y="1482305"/>
                  </a:moveTo>
                  <a:lnTo>
                    <a:pt x="649566" y="1577213"/>
                  </a:lnTo>
                </a:path>
                <a:path w="1575435" h="1577975">
                  <a:moveTo>
                    <a:pt x="464934" y="1482305"/>
                  </a:moveTo>
                  <a:lnTo>
                    <a:pt x="464934" y="1577213"/>
                  </a:lnTo>
                </a:path>
                <a:path w="1575435" h="1577975">
                  <a:moveTo>
                    <a:pt x="279539" y="1482305"/>
                  </a:moveTo>
                  <a:lnTo>
                    <a:pt x="279539" y="1577213"/>
                  </a:lnTo>
                </a:path>
                <a:path w="1575435" h="1577975">
                  <a:moveTo>
                    <a:pt x="95656" y="1482305"/>
                  </a:moveTo>
                  <a:lnTo>
                    <a:pt x="95656" y="1577213"/>
                  </a:lnTo>
                </a:path>
                <a:path w="1575435" h="1577975">
                  <a:moveTo>
                    <a:pt x="94907" y="1479334"/>
                  </a:moveTo>
                  <a:lnTo>
                    <a:pt x="0" y="1479334"/>
                  </a:lnTo>
                </a:path>
                <a:path w="1575435" h="1577975">
                  <a:moveTo>
                    <a:pt x="95656" y="1294688"/>
                  </a:moveTo>
                  <a:lnTo>
                    <a:pt x="736" y="1294688"/>
                  </a:lnTo>
                </a:path>
                <a:path w="1575435" h="1577975">
                  <a:moveTo>
                    <a:pt x="95656" y="1109306"/>
                  </a:moveTo>
                  <a:lnTo>
                    <a:pt x="736" y="1109306"/>
                  </a:lnTo>
                </a:path>
                <a:path w="1575435" h="1577975">
                  <a:moveTo>
                    <a:pt x="95656" y="924674"/>
                  </a:moveTo>
                  <a:lnTo>
                    <a:pt x="736" y="924674"/>
                  </a:lnTo>
                </a:path>
                <a:path w="1575435" h="1577975">
                  <a:moveTo>
                    <a:pt x="95656" y="739292"/>
                  </a:moveTo>
                  <a:lnTo>
                    <a:pt x="736" y="739292"/>
                  </a:lnTo>
                </a:path>
                <a:path w="1575435" h="1577975">
                  <a:moveTo>
                    <a:pt x="95656" y="554647"/>
                  </a:moveTo>
                  <a:lnTo>
                    <a:pt x="736" y="554647"/>
                  </a:lnTo>
                </a:path>
                <a:path w="1575435" h="1577975">
                  <a:moveTo>
                    <a:pt x="95656" y="370014"/>
                  </a:moveTo>
                  <a:lnTo>
                    <a:pt x="736" y="370014"/>
                  </a:lnTo>
                </a:path>
                <a:path w="1575435" h="1577975">
                  <a:moveTo>
                    <a:pt x="95656" y="184632"/>
                  </a:moveTo>
                  <a:lnTo>
                    <a:pt x="736" y="184632"/>
                  </a:lnTo>
                </a:path>
                <a:path w="1575435" h="1577975">
                  <a:moveTo>
                    <a:pt x="94907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37216" y="2002396"/>
              <a:ext cx="1471930" cy="1473200"/>
            </a:xfrm>
            <a:custGeom>
              <a:avLst/>
              <a:gdLst/>
              <a:ahLst/>
              <a:cxnLst/>
              <a:rect l="l" t="t" r="r" b="b"/>
              <a:pathLst>
                <a:path w="1471929" h="1473200">
                  <a:moveTo>
                    <a:pt x="0" y="1472653"/>
                  </a:moveTo>
                  <a:lnTo>
                    <a:pt x="1471917" y="0"/>
                  </a:lnTo>
                </a:path>
              </a:pathLst>
            </a:custGeom>
            <a:ln w="25603">
              <a:solidFill>
                <a:srgbClr val="4141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86047" y="2707004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86047" y="2707004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26088" y="1972157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26088" y="1972157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47921" y="2760230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28968" y="0"/>
                  </a:moveTo>
                  <a:lnTo>
                    <a:pt x="0" y="71183"/>
                  </a:lnTo>
                  <a:lnTo>
                    <a:pt x="55867" y="71183"/>
                  </a:lnTo>
                  <a:lnTo>
                    <a:pt x="28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47921" y="2760230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55867" y="71183"/>
                  </a:moveTo>
                  <a:lnTo>
                    <a:pt x="0" y="71183"/>
                  </a:lnTo>
                  <a:lnTo>
                    <a:pt x="28968" y="0"/>
                  </a:lnTo>
                  <a:lnTo>
                    <a:pt x="55867" y="71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85740" y="2013508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28955" y="0"/>
                  </a:moveTo>
                  <a:lnTo>
                    <a:pt x="0" y="71196"/>
                  </a:lnTo>
                  <a:lnTo>
                    <a:pt x="55854" y="71196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85740" y="2013508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55854" y="71196"/>
                  </a:moveTo>
                  <a:lnTo>
                    <a:pt x="0" y="71196"/>
                  </a:lnTo>
                  <a:lnTo>
                    <a:pt x="28955" y="0"/>
                  </a:lnTo>
                  <a:lnTo>
                    <a:pt x="55854" y="711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460139" y="1970785"/>
            <a:ext cx="1602740" cy="1604010"/>
            <a:chOff x="5405539" y="1970785"/>
            <a:chExt cx="1602740" cy="1604010"/>
          </a:xfrm>
        </p:grpSpPr>
        <p:sp>
          <p:nvSpPr>
            <p:cNvPr id="28" name="object 28"/>
            <p:cNvSpPr/>
            <p:nvPr/>
          </p:nvSpPr>
          <p:spPr>
            <a:xfrm>
              <a:off x="5500458" y="1994979"/>
              <a:ext cx="1482090" cy="1482090"/>
            </a:xfrm>
            <a:custGeom>
              <a:avLst/>
              <a:gdLst/>
              <a:ahLst/>
              <a:cxnLst/>
              <a:rect l="l" t="t" r="r" b="b"/>
              <a:pathLst>
                <a:path w="1482090" h="1482089">
                  <a:moveTo>
                    <a:pt x="1481543" y="1481556"/>
                  </a:moveTo>
                  <a:lnTo>
                    <a:pt x="0" y="1481556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05589" y="1997455"/>
              <a:ext cx="1473835" cy="1482090"/>
            </a:xfrm>
            <a:custGeom>
              <a:avLst/>
              <a:gdLst/>
              <a:ahLst/>
              <a:cxnLst/>
              <a:rect l="l" t="t" r="r" b="b"/>
              <a:pathLst>
                <a:path w="1473834" h="1482089">
                  <a:moveTo>
                    <a:pt x="5981" y="738301"/>
                  </a:moveTo>
                  <a:lnTo>
                    <a:pt x="668908" y="738301"/>
                  </a:lnTo>
                </a:path>
                <a:path w="1473834" h="1482089">
                  <a:moveTo>
                    <a:pt x="735647" y="796607"/>
                  </a:moveTo>
                  <a:lnTo>
                    <a:pt x="735647" y="1476578"/>
                  </a:lnTo>
                </a:path>
                <a:path w="1473834" h="1482089">
                  <a:moveTo>
                    <a:pt x="0" y="0"/>
                  </a:moveTo>
                  <a:lnTo>
                    <a:pt x="1403692" y="0"/>
                  </a:lnTo>
                </a:path>
                <a:path w="1473834" h="1482089">
                  <a:moveTo>
                    <a:pt x="1473453" y="57124"/>
                  </a:moveTo>
                  <a:lnTo>
                    <a:pt x="1473453" y="1481594"/>
                  </a:lnTo>
                </a:path>
              </a:pathLst>
            </a:custGeom>
            <a:ln w="6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05539" y="1996465"/>
              <a:ext cx="1575435" cy="1577975"/>
            </a:xfrm>
            <a:custGeom>
              <a:avLst/>
              <a:gdLst/>
              <a:ahLst/>
              <a:cxnLst/>
              <a:rect l="l" t="t" r="r" b="b"/>
              <a:pathLst>
                <a:path w="1575434" h="1577975">
                  <a:moveTo>
                    <a:pt x="1574990" y="1483029"/>
                  </a:moveTo>
                  <a:lnTo>
                    <a:pt x="1574990" y="1577949"/>
                  </a:lnTo>
                </a:path>
                <a:path w="1575434" h="1577975">
                  <a:moveTo>
                    <a:pt x="1389608" y="1482305"/>
                  </a:moveTo>
                  <a:lnTo>
                    <a:pt x="1389608" y="1577213"/>
                  </a:lnTo>
                </a:path>
                <a:path w="1575434" h="1577975">
                  <a:moveTo>
                    <a:pt x="1204226" y="1482305"/>
                  </a:moveTo>
                  <a:lnTo>
                    <a:pt x="1204226" y="1577213"/>
                  </a:lnTo>
                </a:path>
                <a:path w="1575434" h="1577975">
                  <a:moveTo>
                    <a:pt x="1019581" y="1482305"/>
                  </a:moveTo>
                  <a:lnTo>
                    <a:pt x="1019581" y="1577213"/>
                  </a:lnTo>
                </a:path>
                <a:path w="1575434" h="1577975">
                  <a:moveTo>
                    <a:pt x="834212" y="1482305"/>
                  </a:moveTo>
                  <a:lnTo>
                    <a:pt x="834212" y="1577213"/>
                  </a:lnTo>
                </a:path>
                <a:path w="1575434" h="1577975">
                  <a:moveTo>
                    <a:pt x="649579" y="1482305"/>
                  </a:moveTo>
                  <a:lnTo>
                    <a:pt x="649579" y="1577213"/>
                  </a:lnTo>
                </a:path>
                <a:path w="1575434" h="1577975">
                  <a:moveTo>
                    <a:pt x="464921" y="1482305"/>
                  </a:moveTo>
                  <a:lnTo>
                    <a:pt x="464921" y="1577213"/>
                  </a:lnTo>
                </a:path>
                <a:path w="1575434" h="1577975">
                  <a:moveTo>
                    <a:pt x="279552" y="1482305"/>
                  </a:moveTo>
                  <a:lnTo>
                    <a:pt x="279552" y="1577213"/>
                  </a:lnTo>
                </a:path>
                <a:path w="1575434" h="1577975">
                  <a:moveTo>
                    <a:pt x="95656" y="1482305"/>
                  </a:moveTo>
                  <a:lnTo>
                    <a:pt x="95656" y="1577213"/>
                  </a:lnTo>
                </a:path>
                <a:path w="1575434" h="1577975">
                  <a:moveTo>
                    <a:pt x="94919" y="1479334"/>
                  </a:moveTo>
                  <a:lnTo>
                    <a:pt x="0" y="1479334"/>
                  </a:lnTo>
                </a:path>
                <a:path w="1575434" h="1577975">
                  <a:moveTo>
                    <a:pt x="95656" y="1294688"/>
                  </a:moveTo>
                  <a:lnTo>
                    <a:pt x="749" y="1294688"/>
                  </a:lnTo>
                </a:path>
                <a:path w="1575434" h="1577975">
                  <a:moveTo>
                    <a:pt x="95656" y="1109306"/>
                  </a:moveTo>
                  <a:lnTo>
                    <a:pt x="749" y="1109306"/>
                  </a:lnTo>
                </a:path>
                <a:path w="1575434" h="1577975">
                  <a:moveTo>
                    <a:pt x="95656" y="924674"/>
                  </a:moveTo>
                  <a:lnTo>
                    <a:pt x="749" y="924674"/>
                  </a:lnTo>
                </a:path>
                <a:path w="1575434" h="1577975">
                  <a:moveTo>
                    <a:pt x="95656" y="739292"/>
                  </a:moveTo>
                  <a:lnTo>
                    <a:pt x="749" y="739292"/>
                  </a:lnTo>
                </a:path>
                <a:path w="1575434" h="1577975">
                  <a:moveTo>
                    <a:pt x="95656" y="554647"/>
                  </a:moveTo>
                  <a:lnTo>
                    <a:pt x="749" y="554647"/>
                  </a:lnTo>
                </a:path>
                <a:path w="1575434" h="1577975">
                  <a:moveTo>
                    <a:pt x="95656" y="370014"/>
                  </a:moveTo>
                  <a:lnTo>
                    <a:pt x="749" y="370014"/>
                  </a:lnTo>
                </a:path>
                <a:path w="1575434" h="1577975">
                  <a:moveTo>
                    <a:pt x="95656" y="184632"/>
                  </a:moveTo>
                  <a:lnTo>
                    <a:pt x="749" y="184632"/>
                  </a:lnTo>
                </a:path>
                <a:path w="1575434" h="1577975">
                  <a:moveTo>
                    <a:pt x="94919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01932" y="2002396"/>
              <a:ext cx="1471930" cy="1473200"/>
            </a:xfrm>
            <a:custGeom>
              <a:avLst/>
              <a:gdLst/>
              <a:ahLst/>
              <a:cxnLst/>
              <a:rect l="l" t="t" r="r" b="b"/>
              <a:pathLst>
                <a:path w="1471929" h="1473200">
                  <a:moveTo>
                    <a:pt x="0" y="1472653"/>
                  </a:moveTo>
                  <a:lnTo>
                    <a:pt x="1471917" y="0"/>
                  </a:lnTo>
                </a:path>
              </a:pathLst>
            </a:custGeom>
            <a:ln w="25603">
              <a:solidFill>
                <a:srgbClr val="4141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50762" y="2707004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50762" y="2707004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83" y="2689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90791" y="1972157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96" y="26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90791" y="1972157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80">
                  <a:moveTo>
                    <a:pt x="0" y="0"/>
                  </a:moveTo>
                  <a:lnTo>
                    <a:pt x="0" y="55854"/>
                  </a:lnTo>
                  <a:lnTo>
                    <a:pt x="71196" y="2689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212636" y="2760230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28968" y="0"/>
                  </a:moveTo>
                  <a:lnTo>
                    <a:pt x="0" y="71183"/>
                  </a:lnTo>
                  <a:lnTo>
                    <a:pt x="55854" y="71183"/>
                  </a:lnTo>
                  <a:lnTo>
                    <a:pt x="28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12636" y="2760230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55854" y="71183"/>
                  </a:moveTo>
                  <a:lnTo>
                    <a:pt x="0" y="71183"/>
                  </a:lnTo>
                  <a:lnTo>
                    <a:pt x="28968" y="0"/>
                  </a:lnTo>
                  <a:lnTo>
                    <a:pt x="55854" y="711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50455" y="2013508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28955" y="0"/>
                  </a:moveTo>
                  <a:lnTo>
                    <a:pt x="0" y="71196"/>
                  </a:lnTo>
                  <a:lnTo>
                    <a:pt x="55854" y="71196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50455" y="2013508"/>
              <a:ext cx="55880" cy="71755"/>
            </a:xfrm>
            <a:custGeom>
              <a:avLst/>
              <a:gdLst/>
              <a:ahLst/>
              <a:cxnLst/>
              <a:rect l="l" t="t" r="r" b="b"/>
              <a:pathLst>
                <a:path w="55879" h="71755">
                  <a:moveTo>
                    <a:pt x="55854" y="71196"/>
                  </a:moveTo>
                  <a:lnTo>
                    <a:pt x="0" y="71196"/>
                  </a:lnTo>
                  <a:lnTo>
                    <a:pt x="28955" y="0"/>
                  </a:lnTo>
                  <a:lnTo>
                    <a:pt x="55854" y="711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70432" y="2574759"/>
            <a:ext cx="93789" cy="32592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51048" y="2186382"/>
            <a:ext cx="328066" cy="309321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430712" y="2186381"/>
            <a:ext cx="296379" cy="284416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9011285" y="3799649"/>
            <a:ext cx="128270" cy="74930"/>
          </a:xfrm>
          <a:custGeom>
            <a:avLst/>
            <a:gdLst/>
            <a:ahLst/>
            <a:cxnLst/>
            <a:rect l="l" t="t" r="r" b="b"/>
            <a:pathLst>
              <a:path w="128270" h="74929">
                <a:moveTo>
                  <a:pt x="41452" y="0"/>
                </a:moveTo>
                <a:lnTo>
                  <a:pt x="0" y="0"/>
                </a:lnTo>
                <a:lnTo>
                  <a:pt x="0" y="73342"/>
                </a:lnTo>
                <a:lnTo>
                  <a:pt x="6502" y="73342"/>
                </a:lnTo>
                <a:lnTo>
                  <a:pt x="6502" y="38290"/>
                </a:lnTo>
                <a:lnTo>
                  <a:pt x="40233" y="38290"/>
                </a:lnTo>
                <a:lnTo>
                  <a:pt x="40233" y="32397"/>
                </a:lnTo>
                <a:lnTo>
                  <a:pt x="6502" y="32397"/>
                </a:lnTo>
                <a:lnTo>
                  <a:pt x="6502" y="5880"/>
                </a:lnTo>
                <a:lnTo>
                  <a:pt x="41452" y="5880"/>
                </a:lnTo>
                <a:lnTo>
                  <a:pt x="41452" y="0"/>
                </a:lnTo>
                <a:close/>
              </a:path>
              <a:path w="128270" h="74929">
                <a:moveTo>
                  <a:pt x="74879" y="21818"/>
                </a:moveTo>
                <a:lnTo>
                  <a:pt x="68376" y="21818"/>
                </a:lnTo>
                <a:lnTo>
                  <a:pt x="65862" y="22364"/>
                </a:lnTo>
                <a:lnTo>
                  <a:pt x="60794" y="24930"/>
                </a:lnTo>
                <a:lnTo>
                  <a:pt x="58559" y="27330"/>
                </a:lnTo>
                <a:lnTo>
                  <a:pt x="56997" y="30683"/>
                </a:lnTo>
                <a:lnTo>
                  <a:pt x="56591" y="22352"/>
                </a:lnTo>
                <a:lnTo>
                  <a:pt x="50292" y="22352"/>
                </a:lnTo>
                <a:lnTo>
                  <a:pt x="50292" y="23431"/>
                </a:lnTo>
                <a:lnTo>
                  <a:pt x="50901" y="33108"/>
                </a:lnTo>
                <a:lnTo>
                  <a:pt x="50901" y="73342"/>
                </a:lnTo>
                <a:lnTo>
                  <a:pt x="57404" y="73342"/>
                </a:lnTo>
                <a:lnTo>
                  <a:pt x="57404" y="40728"/>
                </a:lnTo>
                <a:lnTo>
                  <a:pt x="57975" y="37058"/>
                </a:lnTo>
                <a:lnTo>
                  <a:pt x="61239" y="30060"/>
                </a:lnTo>
                <a:lnTo>
                  <a:pt x="65328" y="27825"/>
                </a:lnTo>
                <a:lnTo>
                  <a:pt x="72707" y="27825"/>
                </a:lnTo>
                <a:lnTo>
                  <a:pt x="73863" y="27927"/>
                </a:lnTo>
                <a:lnTo>
                  <a:pt x="74879" y="28130"/>
                </a:lnTo>
                <a:lnTo>
                  <a:pt x="74879" y="21818"/>
                </a:lnTo>
                <a:close/>
              </a:path>
              <a:path w="128270" h="74929">
                <a:moveTo>
                  <a:pt x="127711" y="39954"/>
                </a:moveTo>
                <a:lnTo>
                  <a:pt x="125641" y="33134"/>
                </a:lnTo>
                <a:lnTo>
                  <a:pt x="121107" y="27825"/>
                </a:lnTo>
                <a:lnTo>
                  <a:pt x="121107" y="43675"/>
                </a:lnTo>
                <a:lnTo>
                  <a:pt x="86766" y="43675"/>
                </a:lnTo>
                <a:lnTo>
                  <a:pt x="87376" y="37998"/>
                </a:lnTo>
                <a:lnTo>
                  <a:pt x="89255" y="33705"/>
                </a:lnTo>
                <a:lnTo>
                  <a:pt x="95516" y="27952"/>
                </a:lnTo>
                <a:lnTo>
                  <a:pt x="99339" y="26517"/>
                </a:lnTo>
                <a:lnTo>
                  <a:pt x="108750" y="26517"/>
                </a:lnTo>
                <a:lnTo>
                  <a:pt x="112763" y="28130"/>
                </a:lnTo>
                <a:lnTo>
                  <a:pt x="118821" y="34429"/>
                </a:lnTo>
                <a:lnTo>
                  <a:pt x="120561" y="38519"/>
                </a:lnTo>
                <a:lnTo>
                  <a:pt x="121107" y="43675"/>
                </a:lnTo>
                <a:lnTo>
                  <a:pt x="121107" y="27825"/>
                </a:lnTo>
                <a:lnTo>
                  <a:pt x="120002" y="26517"/>
                </a:lnTo>
                <a:lnTo>
                  <a:pt x="117386" y="23431"/>
                </a:lnTo>
                <a:lnTo>
                  <a:pt x="111531" y="21031"/>
                </a:lnTo>
                <a:lnTo>
                  <a:pt x="97231" y="21031"/>
                </a:lnTo>
                <a:lnTo>
                  <a:pt x="80162" y="56349"/>
                </a:lnTo>
                <a:lnTo>
                  <a:pt x="82499" y="63144"/>
                </a:lnTo>
                <a:lnTo>
                  <a:pt x="87172" y="67957"/>
                </a:lnTo>
                <a:lnTo>
                  <a:pt x="91440" y="72301"/>
                </a:lnTo>
                <a:lnTo>
                  <a:pt x="97028" y="74460"/>
                </a:lnTo>
                <a:lnTo>
                  <a:pt x="110172" y="74460"/>
                </a:lnTo>
                <a:lnTo>
                  <a:pt x="115354" y="72669"/>
                </a:lnTo>
                <a:lnTo>
                  <a:pt x="119595" y="68973"/>
                </a:lnTo>
                <a:lnTo>
                  <a:pt x="123075" y="65951"/>
                </a:lnTo>
                <a:lnTo>
                  <a:pt x="125437" y="61963"/>
                </a:lnTo>
                <a:lnTo>
                  <a:pt x="126593" y="57099"/>
                </a:lnTo>
                <a:lnTo>
                  <a:pt x="119583" y="57099"/>
                </a:lnTo>
                <a:lnTo>
                  <a:pt x="117894" y="61493"/>
                </a:lnTo>
                <a:lnTo>
                  <a:pt x="115620" y="64643"/>
                </a:lnTo>
                <a:lnTo>
                  <a:pt x="110337" y="68160"/>
                </a:lnTo>
                <a:lnTo>
                  <a:pt x="107391" y="68973"/>
                </a:lnTo>
                <a:lnTo>
                  <a:pt x="98653" y="68973"/>
                </a:lnTo>
                <a:lnTo>
                  <a:pt x="94475" y="67094"/>
                </a:lnTo>
                <a:lnTo>
                  <a:pt x="88303" y="59575"/>
                </a:lnTo>
                <a:lnTo>
                  <a:pt x="86766" y="54711"/>
                </a:lnTo>
                <a:lnTo>
                  <a:pt x="86766" y="48768"/>
                </a:lnTo>
                <a:lnTo>
                  <a:pt x="127711" y="48768"/>
                </a:lnTo>
                <a:lnTo>
                  <a:pt x="127711" y="43675"/>
                </a:lnTo>
                <a:lnTo>
                  <a:pt x="127711" y="399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26729" y="4025176"/>
            <a:ext cx="162560" cy="191135"/>
          </a:xfrm>
          <a:custGeom>
            <a:avLst/>
            <a:gdLst/>
            <a:ahLst/>
            <a:cxnLst/>
            <a:rect l="l" t="t" r="r" b="b"/>
            <a:pathLst>
              <a:path w="162560" h="191135">
                <a:moveTo>
                  <a:pt x="50977" y="49568"/>
                </a:moveTo>
                <a:lnTo>
                  <a:pt x="39700" y="49377"/>
                </a:lnTo>
                <a:lnTo>
                  <a:pt x="40373" y="6718"/>
                </a:lnTo>
                <a:lnTo>
                  <a:pt x="40487" y="127"/>
                </a:lnTo>
                <a:lnTo>
                  <a:pt x="33883" y="38"/>
                </a:lnTo>
                <a:lnTo>
                  <a:pt x="33883" y="6718"/>
                </a:lnTo>
                <a:lnTo>
                  <a:pt x="33197" y="49276"/>
                </a:lnTo>
                <a:lnTo>
                  <a:pt x="5842" y="48844"/>
                </a:lnTo>
                <a:lnTo>
                  <a:pt x="33883" y="6718"/>
                </a:lnTo>
                <a:lnTo>
                  <a:pt x="33883" y="38"/>
                </a:lnTo>
                <a:lnTo>
                  <a:pt x="32156" y="0"/>
                </a:lnTo>
                <a:lnTo>
                  <a:pt x="101" y="47332"/>
                </a:lnTo>
                <a:lnTo>
                  <a:pt x="0" y="54127"/>
                </a:lnTo>
                <a:lnTo>
                  <a:pt x="33108" y="54660"/>
                </a:lnTo>
                <a:lnTo>
                  <a:pt x="32842" y="71335"/>
                </a:lnTo>
                <a:lnTo>
                  <a:pt x="39344" y="71437"/>
                </a:lnTo>
                <a:lnTo>
                  <a:pt x="39611" y="54762"/>
                </a:lnTo>
                <a:lnTo>
                  <a:pt x="50888" y="54952"/>
                </a:lnTo>
                <a:lnTo>
                  <a:pt x="50888" y="54762"/>
                </a:lnTo>
                <a:lnTo>
                  <a:pt x="50977" y="49568"/>
                </a:lnTo>
                <a:close/>
              </a:path>
              <a:path w="162560" h="191135">
                <a:moveTo>
                  <a:pt x="76542" y="160223"/>
                </a:moveTo>
                <a:lnTo>
                  <a:pt x="74841" y="154711"/>
                </a:lnTo>
                <a:lnTo>
                  <a:pt x="70091" y="148907"/>
                </a:lnTo>
                <a:lnTo>
                  <a:pt x="69646" y="148374"/>
                </a:lnTo>
                <a:lnTo>
                  <a:pt x="69646" y="164871"/>
                </a:lnTo>
                <a:lnTo>
                  <a:pt x="69545" y="172237"/>
                </a:lnTo>
                <a:lnTo>
                  <a:pt x="68084" y="176530"/>
                </a:lnTo>
                <a:lnTo>
                  <a:pt x="62433" y="182867"/>
                </a:lnTo>
                <a:lnTo>
                  <a:pt x="58547" y="184416"/>
                </a:lnTo>
                <a:lnTo>
                  <a:pt x="48666" y="184251"/>
                </a:lnTo>
                <a:lnTo>
                  <a:pt x="44805" y="182587"/>
                </a:lnTo>
                <a:lnTo>
                  <a:pt x="39281" y="176072"/>
                </a:lnTo>
                <a:lnTo>
                  <a:pt x="38100" y="172237"/>
                </a:lnTo>
                <a:lnTo>
                  <a:pt x="38125" y="160959"/>
                </a:lnTo>
                <a:lnTo>
                  <a:pt x="39522" y="156718"/>
                </a:lnTo>
                <a:lnTo>
                  <a:pt x="41363" y="154584"/>
                </a:lnTo>
                <a:lnTo>
                  <a:pt x="44983" y="150431"/>
                </a:lnTo>
                <a:lnTo>
                  <a:pt x="48945" y="148907"/>
                </a:lnTo>
                <a:lnTo>
                  <a:pt x="59372" y="149085"/>
                </a:lnTo>
                <a:lnTo>
                  <a:pt x="63284" y="150761"/>
                </a:lnTo>
                <a:lnTo>
                  <a:pt x="68453" y="157251"/>
                </a:lnTo>
                <a:lnTo>
                  <a:pt x="69545" y="160959"/>
                </a:lnTo>
                <a:lnTo>
                  <a:pt x="69646" y="164871"/>
                </a:lnTo>
                <a:lnTo>
                  <a:pt x="69646" y="148374"/>
                </a:lnTo>
                <a:lnTo>
                  <a:pt x="67525" y="145783"/>
                </a:lnTo>
                <a:lnTo>
                  <a:pt x="62280" y="143421"/>
                </a:lnTo>
                <a:lnTo>
                  <a:pt x="46774" y="143167"/>
                </a:lnTo>
                <a:lnTo>
                  <a:pt x="40335" y="146939"/>
                </a:lnTo>
                <a:lnTo>
                  <a:pt x="36296" y="154584"/>
                </a:lnTo>
                <a:lnTo>
                  <a:pt x="36487" y="142951"/>
                </a:lnTo>
                <a:lnTo>
                  <a:pt x="38036" y="134721"/>
                </a:lnTo>
                <a:lnTo>
                  <a:pt x="43878" y="125133"/>
                </a:lnTo>
                <a:lnTo>
                  <a:pt x="48666" y="122783"/>
                </a:lnTo>
                <a:lnTo>
                  <a:pt x="59423" y="122948"/>
                </a:lnTo>
                <a:lnTo>
                  <a:pt x="62788" y="124104"/>
                </a:lnTo>
                <a:lnTo>
                  <a:pt x="65405" y="126301"/>
                </a:lnTo>
                <a:lnTo>
                  <a:pt x="68008" y="128524"/>
                </a:lnTo>
                <a:lnTo>
                  <a:pt x="69278" y="131546"/>
                </a:lnTo>
                <a:lnTo>
                  <a:pt x="69215" y="135420"/>
                </a:lnTo>
                <a:lnTo>
                  <a:pt x="76022" y="135521"/>
                </a:lnTo>
                <a:lnTo>
                  <a:pt x="45427" y="117043"/>
                </a:lnTo>
                <a:lnTo>
                  <a:pt x="38493" y="121005"/>
                </a:lnTo>
                <a:lnTo>
                  <a:pt x="29324" y="164871"/>
                </a:lnTo>
                <a:lnTo>
                  <a:pt x="30784" y="172631"/>
                </a:lnTo>
                <a:lnTo>
                  <a:pt x="33883" y="178435"/>
                </a:lnTo>
                <a:lnTo>
                  <a:pt x="37884" y="186016"/>
                </a:lnTo>
                <a:lnTo>
                  <a:pt x="44475" y="189877"/>
                </a:lnTo>
                <a:lnTo>
                  <a:pt x="59842" y="190119"/>
                </a:lnTo>
                <a:lnTo>
                  <a:pt x="65049" y="188315"/>
                </a:lnTo>
                <a:lnTo>
                  <a:pt x="69430" y="184416"/>
                </a:lnTo>
                <a:lnTo>
                  <a:pt x="73914" y="180403"/>
                </a:lnTo>
                <a:lnTo>
                  <a:pt x="76314" y="174510"/>
                </a:lnTo>
                <a:lnTo>
                  <a:pt x="76542" y="160223"/>
                </a:lnTo>
                <a:close/>
              </a:path>
              <a:path w="162560" h="191135">
                <a:moveTo>
                  <a:pt x="106654" y="43332"/>
                </a:moveTo>
                <a:lnTo>
                  <a:pt x="104940" y="37820"/>
                </a:lnTo>
                <a:lnTo>
                  <a:pt x="100215" y="32029"/>
                </a:lnTo>
                <a:lnTo>
                  <a:pt x="99758" y="31483"/>
                </a:lnTo>
                <a:lnTo>
                  <a:pt x="99758" y="48018"/>
                </a:lnTo>
                <a:lnTo>
                  <a:pt x="99656" y="55346"/>
                </a:lnTo>
                <a:lnTo>
                  <a:pt x="98196" y="59651"/>
                </a:lnTo>
                <a:lnTo>
                  <a:pt x="92544" y="66001"/>
                </a:lnTo>
                <a:lnTo>
                  <a:pt x="88658" y="67525"/>
                </a:lnTo>
                <a:lnTo>
                  <a:pt x="78765" y="67373"/>
                </a:lnTo>
                <a:lnTo>
                  <a:pt x="74917" y="65722"/>
                </a:lnTo>
                <a:lnTo>
                  <a:pt x="69405" y="59194"/>
                </a:lnTo>
                <a:lnTo>
                  <a:pt x="68211" y="55346"/>
                </a:lnTo>
                <a:lnTo>
                  <a:pt x="68237" y="44081"/>
                </a:lnTo>
                <a:lnTo>
                  <a:pt x="69634" y="39839"/>
                </a:lnTo>
                <a:lnTo>
                  <a:pt x="71475" y="37719"/>
                </a:lnTo>
                <a:lnTo>
                  <a:pt x="75095" y="33553"/>
                </a:lnTo>
                <a:lnTo>
                  <a:pt x="79057" y="32029"/>
                </a:lnTo>
                <a:lnTo>
                  <a:pt x="89496" y="32194"/>
                </a:lnTo>
                <a:lnTo>
                  <a:pt x="93395" y="33870"/>
                </a:lnTo>
                <a:lnTo>
                  <a:pt x="98577" y="40373"/>
                </a:lnTo>
                <a:lnTo>
                  <a:pt x="99644" y="44081"/>
                </a:lnTo>
                <a:lnTo>
                  <a:pt x="99758" y="48018"/>
                </a:lnTo>
                <a:lnTo>
                  <a:pt x="99758" y="31483"/>
                </a:lnTo>
                <a:lnTo>
                  <a:pt x="97637" y="28905"/>
                </a:lnTo>
                <a:lnTo>
                  <a:pt x="92379" y="26555"/>
                </a:lnTo>
                <a:lnTo>
                  <a:pt x="76873" y="26314"/>
                </a:lnTo>
                <a:lnTo>
                  <a:pt x="70459" y="30060"/>
                </a:lnTo>
                <a:lnTo>
                  <a:pt x="66408" y="37719"/>
                </a:lnTo>
                <a:lnTo>
                  <a:pt x="66586" y="26073"/>
                </a:lnTo>
                <a:lnTo>
                  <a:pt x="68135" y="17868"/>
                </a:lnTo>
                <a:lnTo>
                  <a:pt x="71056" y="13042"/>
                </a:lnTo>
                <a:lnTo>
                  <a:pt x="73990" y="8255"/>
                </a:lnTo>
                <a:lnTo>
                  <a:pt x="78765" y="5892"/>
                </a:lnTo>
                <a:lnTo>
                  <a:pt x="89535" y="6070"/>
                </a:lnTo>
                <a:lnTo>
                  <a:pt x="92900" y="7213"/>
                </a:lnTo>
                <a:lnTo>
                  <a:pt x="98120" y="11645"/>
                </a:lnTo>
                <a:lnTo>
                  <a:pt x="99390" y="14668"/>
                </a:lnTo>
                <a:lnTo>
                  <a:pt x="99326" y="18542"/>
                </a:lnTo>
                <a:lnTo>
                  <a:pt x="106133" y="18630"/>
                </a:lnTo>
                <a:lnTo>
                  <a:pt x="106121" y="12192"/>
                </a:lnTo>
                <a:lnTo>
                  <a:pt x="103974" y="7658"/>
                </a:lnTo>
                <a:lnTo>
                  <a:pt x="101447" y="5892"/>
                </a:lnTo>
                <a:lnTo>
                  <a:pt x="95592" y="1778"/>
                </a:lnTo>
                <a:lnTo>
                  <a:pt x="90906" y="419"/>
                </a:lnTo>
                <a:lnTo>
                  <a:pt x="75539" y="165"/>
                </a:lnTo>
                <a:lnTo>
                  <a:pt x="68592" y="4127"/>
                </a:lnTo>
                <a:lnTo>
                  <a:pt x="59423" y="48018"/>
                </a:lnTo>
                <a:lnTo>
                  <a:pt x="60896" y="55753"/>
                </a:lnTo>
                <a:lnTo>
                  <a:pt x="68008" y="69138"/>
                </a:lnTo>
                <a:lnTo>
                  <a:pt x="74574" y="73012"/>
                </a:lnTo>
                <a:lnTo>
                  <a:pt x="89954" y="73253"/>
                </a:lnTo>
                <a:lnTo>
                  <a:pt x="95161" y="71437"/>
                </a:lnTo>
                <a:lnTo>
                  <a:pt x="99529" y="67525"/>
                </a:lnTo>
                <a:lnTo>
                  <a:pt x="104025" y="63512"/>
                </a:lnTo>
                <a:lnTo>
                  <a:pt x="106413" y="57619"/>
                </a:lnTo>
                <a:lnTo>
                  <a:pt x="106654" y="43332"/>
                </a:lnTo>
                <a:close/>
              </a:path>
              <a:path w="162560" h="191135">
                <a:moveTo>
                  <a:pt x="132283" y="154165"/>
                </a:moveTo>
                <a:lnTo>
                  <a:pt x="125514" y="125666"/>
                </a:lnTo>
                <a:lnTo>
                  <a:pt x="125514" y="154165"/>
                </a:lnTo>
                <a:lnTo>
                  <a:pt x="125387" y="161874"/>
                </a:lnTo>
                <a:lnTo>
                  <a:pt x="125336" y="162585"/>
                </a:lnTo>
                <a:lnTo>
                  <a:pt x="124409" y="168516"/>
                </a:lnTo>
                <a:lnTo>
                  <a:pt x="119722" y="181483"/>
                </a:lnTo>
                <a:lnTo>
                  <a:pt x="115087" y="185318"/>
                </a:lnTo>
                <a:lnTo>
                  <a:pt x="102158" y="185115"/>
                </a:lnTo>
                <a:lnTo>
                  <a:pt x="97612" y="181063"/>
                </a:lnTo>
                <a:lnTo>
                  <a:pt x="93421" y="168160"/>
                </a:lnTo>
                <a:lnTo>
                  <a:pt x="92748" y="162585"/>
                </a:lnTo>
                <a:lnTo>
                  <a:pt x="92786" y="154165"/>
                </a:lnTo>
                <a:lnTo>
                  <a:pt x="92913" y="146837"/>
                </a:lnTo>
                <a:lnTo>
                  <a:pt x="93891" y="140550"/>
                </a:lnTo>
                <a:lnTo>
                  <a:pt x="98564" y="127546"/>
                </a:lnTo>
                <a:lnTo>
                  <a:pt x="103212" y="123659"/>
                </a:lnTo>
                <a:lnTo>
                  <a:pt x="116141" y="123850"/>
                </a:lnTo>
                <a:lnTo>
                  <a:pt x="120675" y="127901"/>
                </a:lnTo>
                <a:lnTo>
                  <a:pt x="124879" y="140843"/>
                </a:lnTo>
                <a:lnTo>
                  <a:pt x="125412" y="145364"/>
                </a:lnTo>
                <a:lnTo>
                  <a:pt x="125514" y="154165"/>
                </a:lnTo>
                <a:lnTo>
                  <a:pt x="125514" y="125666"/>
                </a:lnTo>
                <a:lnTo>
                  <a:pt x="124256" y="123659"/>
                </a:lnTo>
                <a:lnTo>
                  <a:pt x="122847" y="121386"/>
                </a:lnTo>
                <a:lnTo>
                  <a:pt x="117182" y="118198"/>
                </a:lnTo>
                <a:lnTo>
                  <a:pt x="86118" y="145364"/>
                </a:lnTo>
                <a:lnTo>
                  <a:pt x="86004" y="154901"/>
                </a:lnTo>
                <a:lnTo>
                  <a:pt x="86220" y="162585"/>
                </a:lnTo>
                <a:lnTo>
                  <a:pt x="118173" y="191046"/>
                </a:lnTo>
                <a:lnTo>
                  <a:pt x="124929" y="186220"/>
                </a:lnTo>
                <a:lnTo>
                  <a:pt x="125285" y="185318"/>
                </a:lnTo>
                <a:lnTo>
                  <a:pt x="131000" y="170891"/>
                </a:lnTo>
                <a:lnTo>
                  <a:pt x="132168" y="163703"/>
                </a:lnTo>
                <a:lnTo>
                  <a:pt x="132283" y="154165"/>
                </a:lnTo>
                <a:close/>
              </a:path>
              <a:path w="162560" h="191135">
                <a:moveTo>
                  <a:pt x="162394" y="37299"/>
                </a:moveTo>
                <a:lnTo>
                  <a:pt x="155613" y="8775"/>
                </a:lnTo>
                <a:lnTo>
                  <a:pt x="155613" y="37299"/>
                </a:lnTo>
                <a:lnTo>
                  <a:pt x="155486" y="44983"/>
                </a:lnTo>
                <a:lnTo>
                  <a:pt x="155435" y="45707"/>
                </a:lnTo>
                <a:lnTo>
                  <a:pt x="154520" y="51663"/>
                </a:lnTo>
                <a:lnTo>
                  <a:pt x="149834" y="64579"/>
                </a:lnTo>
                <a:lnTo>
                  <a:pt x="145199" y="68427"/>
                </a:lnTo>
                <a:lnTo>
                  <a:pt x="132270" y="68224"/>
                </a:lnTo>
                <a:lnTo>
                  <a:pt x="127723" y="64211"/>
                </a:lnTo>
                <a:lnTo>
                  <a:pt x="123532" y="51269"/>
                </a:lnTo>
                <a:lnTo>
                  <a:pt x="122859" y="45707"/>
                </a:lnTo>
                <a:lnTo>
                  <a:pt x="122897" y="37299"/>
                </a:lnTo>
                <a:lnTo>
                  <a:pt x="123024" y="29946"/>
                </a:lnTo>
                <a:lnTo>
                  <a:pt x="124002" y="23660"/>
                </a:lnTo>
                <a:lnTo>
                  <a:pt x="128676" y="10655"/>
                </a:lnTo>
                <a:lnTo>
                  <a:pt x="133311" y="6769"/>
                </a:lnTo>
                <a:lnTo>
                  <a:pt x="146253" y="6972"/>
                </a:lnTo>
                <a:lnTo>
                  <a:pt x="150787" y="11023"/>
                </a:lnTo>
                <a:lnTo>
                  <a:pt x="154990" y="23952"/>
                </a:lnTo>
                <a:lnTo>
                  <a:pt x="155511" y="28498"/>
                </a:lnTo>
                <a:lnTo>
                  <a:pt x="155613" y="37299"/>
                </a:lnTo>
                <a:lnTo>
                  <a:pt x="155613" y="8775"/>
                </a:lnTo>
                <a:lnTo>
                  <a:pt x="154368" y="6769"/>
                </a:lnTo>
                <a:lnTo>
                  <a:pt x="152958" y="4495"/>
                </a:lnTo>
                <a:lnTo>
                  <a:pt x="147281" y="1308"/>
                </a:lnTo>
                <a:lnTo>
                  <a:pt x="116230" y="28498"/>
                </a:lnTo>
                <a:lnTo>
                  <a:pt x="116103" y="38049"/>
                </a:lnTo>
                <a:lnTo>
                  <a:pt x="116332" y="45707"/>
                </a:lnTo>
                <a:lnTo>
                  <a:pt x="148297" y="74180"/>
                </a:lnTo>
                <a:lnTo>
                  <a:pt x="155041" y="69354"/>
                </a:lnTo>
                <a:lnTo>
                  <a:pt x="155397" y="68427"/>
                </a:lnTo>
                <a:lnTo>
                  <a:pt x="161112" y="54000"/>
                </a:lnTo>
                <a:lnTo>
                  <a:pt x="162267" y="46850"/>
                </a:lnTo>
                <a:lnTo>
                  <a:pt x="162394" y="37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8398079" y="4079062"/>
            <a:ext cx="738505" cy="77470"/>
            <a:chOff x="3343478" y="4079062"/>
            <a:chExt cx="738505" cy="77470"/>
          </a:xfrm>
        </p:grpSpPr>
        <p:sp>
          <p:nvSpPr>
            <p:cNvPr id="46" name="object 46"/>
            <p:cNvSpPr/>
            <p:nvPr/>
          </p:nvSpPr>
          <p:spPr>
            <a:xfrm>
              <a:off x="3595230" y="4111282"/>
              <a:ext cx="51435" cy="25400"/>
            </a:xfrm>
            <a:custGeom>
              <a:avLst/>
              <a:gdLst/>
              <a:ahLst/>
              <a:cxnLst/>
              <a:rect l="l" t="t" r="r" b="b"/>
              <a:pathLst>
                <a:path w="51435" h="25400">
                  <a:moveTo>
                    <a:pt x="76" y="18999"/>
                  </a:moveTo>
                  <a:lnTo>
                    <a:pt x="0" y="24485"/>
                  </a:lnTo>
                  <a:lnTo>
                    <a:pt x="50787" y="25285"/>
                  </a:lnTo>
                  <a:lnTo>
                    <a:pt x="50876" y="19799"/>
                  </a:lnTo>
                  <a:lnTo>
                    <a:pt x="76" y="18999"/>
                  </a:lnTo>
                  <a:close/>
                </a:path>
                <a:path w="51435" h="25400">
                  <a:moveTo>
                    <a:pt x="381" y="0"/>
                  </a:moveTo>
                  <a:lnTo>
                    <a:pt x="292" y="5473"/>
                  </a:lnTo>
                  <a:lnTo>
                    <a:pt x="51092" y="6286"/>
                  </a:lnTo>
                  <a:lnTo>
                    <a:pt x="51181" y="800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87178" y="4079062"/>
              <a:ext cx="164757" cy="7310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78592" y="4079328"/>
              <a:ext cx="202920" cy="7658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345764" y="4118838"/>
              <a:ext cx="211454" cy="3810"/>
            </a:xfrm>
            <a:custGeom>
              <a:avLst/>
              <a:gdLst/>
              <a:ahLst/>
              <a:cxnLst/>
              <a:rect l="l" t="t" r="r" b="b"/>
              <a:pathLst>
                <a:path w="211454" h="3810">
                  <a:moveTo>
                    <a:pt x="0" y="0"/>
                  </a:moveTo>
                  <a:lnTo>
                    <a:pt x="211340" y="3365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9150515" y="3820680"/>
            <a:ext cx="318770" cy="80010"/>
          </a:xfrm>
          <a:custGeom>
            <a:avLst/>
            <a:gdLst/>
            <a:ahLst/>
            <a:cxnLst/>
            <a:rect l="l" t="t" r="r" b="b"/>
            <a:pathLst>
              <a:path w="318770" h="80010">
                <a:moveTo>
                  <a:pt x="46164" y="5486"/>
                </a:moveTo>
                <a:lnTo>
                  <a:pt x="39865" y="5384"/>
                </a:lnTo>
                <a:lnTo>
                  <a:pt x="39319" y="13804"/>
                </a:lnTo>
                <a:lnTo>
                  <a:pt x="38760" y="12801"/>
                </a:lnTo>
                <a:lnTo>
                  <a:pt x="38760" y="24384"/>
                </a:lnTo>
                <a:lnTo>
                  <a:pt x="38557" y="36436"/>
                </a:lnTo>
                <a:lnTo>
                  <a:pt x="37261" y="41414"/>
                </a:lnTo>
                <a:lnTo>
                  <a:pt x="31775" y="49784"/>
                </a:lnTo>
                <a:lnTo>
                  <a:pt x="27368" y="52019"/>
                </a:lnTo>
                <a:lnTo>
                  <a:pt x="17145" y="51854"/>
                </a:lnTo>
                <a:lnTo>
                  <a:pt x="13614" y="50177"/>
                </a:lnTo>
                <a:lnTo>
                  <a:pt x="10960" y="46863"/>
                </a:lnTo>
                <a:lnTo>
                  <a:pt x="7962" y="43167"/>
                </a:lnTo>
                <a:lnTo>
                  <a:pt x="6527" y="37833"/>
                </a:lnTo>
                <a:lnTo>
                  <a:pt x="6731" y="25361"/>
                </a:lnTo>
                <a:lnTo>
                  <a:pt x="7607" y="20891"/>
                </a:lnTo>
                <a:lnTo>
                  <a:pt x="12026" y="11734"/>
                </a:lnTo>
                <a:lnTo>
                  <a:pt x="16598" y="8978"/>
                </a:lnTo>
                <a:lnTo>
                  <a:pt x="28663" y="9169"/>
                </a:lnTo>
                <a:lnTo>
                  <a:pt x="32829" y="11468"/>
                </a:lnTo>
                <a:lnTo>
                  <a:pt x="37706" y="19608"/>
                </a:lnTo>
                <a:lnTo>
                  <a:pt x="38760" y="24384"/>
                </a:lnTo>
                <a:lnTo>
                  <a:pt x="38760" y="12801"/>
                </a:lnTo>
                <a:lnTo>
                  <a:pt x="37680" y="10845"/>
                </a:lnTo>
                <a:lnTo>
                  <a:pt x="35852" y="8978"/>
                </a:lnTo>
                <a:lnTo>
                  <a:pt x="35420" y="8534"/>
                </a:lnTo>
                <a:lnTo>
                  <a:pt x="32524" y="6769"/>
                </a:lnTo>
                <a:lnTo>
                  <a:pt x="29298" y="4838"/>
                </a:lnTo>
                <a:lnTo>
                  <a:pt x="25628" y="3835"/>
                </a:lnTo>
                <a:lnTo>
                  <a:pt x="14795" y="3657"/>
                </a:lnTo>
                <a:lnTo>
                  <a:pt x="9601" y="5994"/>
                </a:lnTo>
                <a:lnTo>
                  <a:pt x="2197" y="15570"/>
                </a:lnTo>
                <a:lnTo>
                  <a:pt x="279" y="21920"/>
                </a:lnTo>
                <a:lnTo>
                  <a:pt x="0" y="39446"/>
                </a:lnTo>
                <a:lnTo>
                  <a:pt x="2324" y="46685"/>
                </a:lnTo>
                <a:lnTo>
                  <a:pt x="10858" y="55206"/>
                </a:lnTo>
                <a:lnTo>
                  <a:pt x="15430" y="57111"/>
                </a:lnTo>
                <a:lnTo>
                  <a:pt x="24841" y="57264"/>
                </a:lnTo>
                <a:lnTo>
                  <a:pt x="28308" y="56489"/>
                </a:lnTo>
                <a:lnTo>
                  <a:pt x="34188" y="53263"/>
                </a:lnTo>
                <a:lnTo>
                  <a:pt x="35521" y="52019"/>
                </a:lnTo>
                <a:lnTo>
                  <a:pt x="36563" y="51066"/>
                </a:lnTo>
                <a:lnTo>
                  <a:pt x="38366" y="48323"/>
                </a:lnTo>
                <a:lnTo>
                  <a:pt x="37934" y="75653"/>
                </a:lnTo>
                <a:lnTo>
                  <a:pt x="44437" y="75755"/>
                </a:lnTo>
                <a:lnTo>
                  <a:pt x="45326" y="19608"/>
                </a:lnTo>
                <a:lnTo>
                  <a:pt x="46012" y="8458"/>
                </a:lnTo>
                <a:lnTo>
                  <a:pt x="46126" y="6769"/>
                </a:lnTo>
                <a:lnTo>
                  <a:pt x="46164" y="5486"/>
                </a:lnTo>
                <a:close/>
              </a:path>
              <a:path w="318770" h="80010">
                <a:moveTo>
                  <a:pt x="98107" y="51219"/>
                </a:moveTo>
                <a:lnTo>
                  <a:pt x="97497" y="41541"/>
                </a:lnTo>
                <a:lnTo>
                  <a:pt x="97497" y="1320"/>
                </a:lnTo>
                <a:lnTo>
                  <a:pt x="90995" y="1320"/>
                </a:lnTo>
                <a:lnTo>
                  <a:pt x="90995" y="34455"/>
                </a:lnTo>
                <a:lnTo>
                  <a:pt x="89903" y="38773"/>
                </a:lnTo>
                <a:lnTo>
                  <a:pt x="85242" y="45669"/>
                </a:lnTo>
                <a:lnTo>
                  <a:pt x="81445" y="47548"/>
                </a:lnTo>
                <a:lnTo>
                  <a:pt x="71424" y="47548"/>
                </a:lnTo>
                <a:lnTo>
                  <a:pt x="67932" y="45885"/>
                </a:lnTo>
                <a:lnTo>
                  <a:pt x="64338" y="39979"/>
                </a:lnTo>
                <a:lnTo>
                  <a:pt x="63563" y="36017"/>
                </a:lnTo>
                <a:lnTo>
                  <a:pt x="63563" y="1320"/>
                </a:lnTo>
                <a:lnTo>
                  <a:pt x="57061" y="1320"/>
                </a:lnTo>
                <a:lnTo>
                  <a:pt x="57061" y="37287"/>
                </a:lnTo>
                <a:lnTo>
                  <a:pt x="57810" y="41478"/>
                </a:lnTo>
                <a:lnTo>
                  <a:pt x="62001" y="50203"/>
                </a:lnTo>
                <a:lnTo>
                  <a:pt x="67157" y="53035"/>
                </a:lnTo>
                <a:lnTo>
                  <a:pt x="78257" y="53035"/>
                </a:lnTo>
                <a:lnTo>
                  <a:pt x="81508" y="52235"/>
                </a:lnTo>
                <a:lnTo>
                  <a:pt x="87464" y="49034"/>
                </a:lnTo>
                <a:lnTo>
                  <a:pt x="89776" y="46812"/>
                </a:lnTo>
                <a:lnTo>
                  <a:pt x="91401" y="43878"/>
                </a:lnTo>
                <a:lnTo>
                  <a:pt x="91808" y="52311"/>
                </a:lnTo>
                <a:lnTo>
                  <a:pt x="98107" y="52311"/>
                </a:lnTo>
                <a:lnTo>
                  <a:pt x="98107" y="51219"/>
                </a:lnTo>
                <a:close/>
              </a:path>
              <a:path w="318770" h="80010">
                <a:moveTo>
                  <a:pt x="157340" y="18923"/>
                </a:moveTo>
                <a:lnTo>
                  <a:pt x="155270" y="12103"/>
                </a:lnTo>
                <a:lnTo>
                  <a:pt x="150736" y="6794"/>
                </a:lnTo>
                <a:lnTo>
                  <a:pt x="150736" y="22644"/>
                </a:lnTo>
                <a:lnTo>
                  <a:pt x="116395" y="22644"/>
                </a:lnTo>
                <a:lnTo>
                  <a:pt x="117005" y="16967"/>
                </a:lnTo>
                <a:lnTo>
                  <a:pt x="118884" y="12674"/>
                </a:lnTo>
                <a:lnTo>
                  <a:pt x="125145" y="6921"/>
                </a:lnTo>
                <a:lnTo>
                  <a:pt x="128955" y="5486"/>
                </a:lnTo>
                <a:lnTo>
                  <a:pt x="138366" y="5486"/>
                </a:lnTo>
                <a:lnTo>
                  <a:pt x="142379" y="7099"/>
                </a:lnTo>
                <a:lnTo>
                  <a:pt x="148450" y="13398"/>
                </a:lnTo>
                <a:lnTo>
                  <a:pt x="150190" y="17487"/>
                </a:lnTo>
                <a:lnTo>
                  <a:pt x="150736" y="22644"/>
                </a:lnTo>
                <a:lnTo>
                  <a:pt x="150736" y="6794"/>
                </a:lnTo>
                <a:lnTo>
                  <a:pt x="149631" y="5486"/>
                </a:lnTo>
                <a:lnTo>
                  <a:pt x="147015" y="2400"/>
                </a:lnTo>
                <a:lnTo>
                  <a:pt x="141147" y="0"/>
                </a:lnTo>
                <a:lnTo>
                  <a:pt x="126860" y="0"/>
                </a:lnTo>
                <a:lnTo>
                  <a:pt x="109791" y="35318"/>
                </a:lnTo>
                <a:lnTo>
                  <a:pt x="112128" y="42113"/>
                </a:lnTo>
                <a:lnTo>
                  <a:pt x="116801" y="46926"/>
                </a:lnTo>
                <a:lnTo>
                  <a:pt x="121069" y="51269"/>
                </a:lnTo>
                <a:lnTo>
                  <a:pt x="126657" y="53428"/>
                </a:lnTo>
                <a:lnTo>
                  <a:pt x="139788" y="53428"/>
                </a:lnTo>
                <a:lnTo>
                  <a:pt x="144970" y="51638"/>
                </a:lnTo>
                <a:lnTo>
                  <a:pt x="149225" y="47942"/>
                </a:lnTo>
                <a:lnTo>
                  <a:pt x="152704" y="44919"/>
                </a:lnTo>
                <a:lnTo>
                  <a:pt x="155067" y="40932"/>
                </a:lnTo>
                <a:lnTo>
                  <a:pt x="156222" y="36068"/>
                </a:lnTo>
                <a:lnTo>
                  <a:pt x="149212" y="36068"/>
                </a:lnTo>
                <a:lnTo>
                  <a:pt x="147523" y="40462"/>
                </a:lnTo>
                <a:lnTo>
                  <a:pt x="145249" y="43611"/>
                </a:lnTo>
                <a:lnTo>
                  <a:pt x="139966" y="47129"/>
                </a:lnTo>
                <a:lnTo>
                  <a:pt x="137020" y="47942"/>
                </a:lnTo>
                <a:lnTo>
                  <a:pt x="128282" y="47942"/>
                </a:lnTo>
                <a:lnTo>
                  <a:pt x="124091" y="46062"/>
                </a:lnTo>
                <a:lnTo>
                  <a:pt x="117944" y="38544"/>
                </a:lnTo>
                <a:lnTo>
                  <a:pt x="116395" y="33680"/>
                </a:lnTo>
                <a:lnTo>
                  <a:pt x="116395" y="27736"/>
                </a:lnTo>
                <a:lnTo>
                  <a:pt x="157340" y="27736"/>
                </a:lnTo>
                <a:lnTo>
                  <a:pt x="157340" y="22644"/>
                </a:lnTo>
                <a:lnTo>
                  <a:pt x="157340" y="18923"/>
                </a:lnTo>
                <a:close/>
              </a:path>
              <a:path w="318770" h="80010">
                <a:moveTo>
                  <a:pt x="210070" y="16344"/>
                </a:moveTo>
                <a:lnTo>
                  <a:pt x="209321" y="12153"/>
                </a:lnTo>
                <a:lnTo>
                  <a:pt x="205117" y="3429"/>
                </a:lnTo>
                <a:lnTo>
                  <a:pt x="199974" y="596"/>
                </a:lnTo>
                <a:lnTo>
                  <a:pt x="188874" y="596"/>
                </a:lnTo>
                <a:lnTo>
                  <a:pt x="185623" y="1384"/>
                </a:lnTo>
                <a:lnTo>
                  <a:pt x="179654" y="4584"/>
                </a:lnTo>
                <a:lnTo>
                  <a:pt x="177355" y="6819"/>
                </a:lnTo>
                <a:lnTo>
                  <a:pt x="175729" y="9753"/>
                </a:lnTo>
                <a:lnTo>
                  <a:pt x="175323" y="1320"/>
                </a:lnTo>
                <a:lnTo>
                  <a:pt x="169024" y="1320"/>
                </a:lnTo>
                <a:lnTo>
                  <a:pt x="169024" y="2400"/>
                </a:lnTo>
                <a:lnTo>
                  <a:pt x="169633" y="12077"/>
                </a:lnTo>
                <a:lnTo>
                  <a:pt x="169633" y="52311"/>
                </a:lnTo>
                <a:lnTo>
                  <a:pt x="176136" y="52311"/>
                </a:lnTo>
                <a:lnTo>
                  <a:pt x="176136" y="19151"/>
                </a:lnTo>
                <a:lnTo>
                  <a:pt x="177228" y="14859"/>
                </a:lnTo>
                <a:lnTo>
                  <a:pt x="181889" y="7937"/>
                </a:lnTo>
                <a:lnTo>
                  <a:pt x="185686" y="6083"/>
                </a:lnTo>
                <a:lnTo>
                  <a:pt x="195707" y="6083"/>
                </a:lnTo>
                <a:lnTo>
                  <a:pt x="199199" y="7734"/>
                </a:lnTo>
                <a:lnTo>
                  <a:pt x="202793" y="13639"/>
                </a:lnTo>
                <a:lnTo>
                  <a:pt x="203568" y="17614"/>
                </a:lnTo>
                <a:lnTo>
                  <a:pt x="203568" y="52311"/>
                </a:lnTo>
                <a:lnTo>
                  <a:pt x="210070" y="52311"/>
                </a:lnTo>
                <a:lnTo>
                  <a:pt x="210070" y="16344"/>
                </a:lnTo>
                <a:close/>
              </a:path>
              <a:path w="318770" h="80010">
                <a:moveTo>
                  <a:pt x="264629" y="15608"/>
                </a:moveTo>
                <a:lnTo>
                  <a:pt x="247688" y="0"/>
                </a:lnTo>
                <a:lnTo>
                  <a:pt x="238950" y="0"/>
                </a:lnTo>
                <a:lnTo>
                  <a:pt x="233807" y="2057"/>
                </a:lnTo>
                <a:lnTo>
                  <a:pt x="224802" y="11061"/>
                </a:lnTo>
                <a:lnTo>
                  <a:pt x="222364" y="18135"/>
                </a:lnTo>
                <a:lnTo>
                  <a:pt x="222364" y="36436"/>
                </a:lnTo>
                <a:lnTo>
                  <a:pt x="224866" y="43230"/>
                </a:lnTo>
                <a:lnTo>
                  <a:pt x="233946" y="51574"/>
                </a:lnTo>
                <a:lnTo>
                  <a:pt x="238925" y="53428"/>
                </a:lnTo>
                <a:lnTo>
                  <a:pt x="250913" y="53428"/>
                </a:lnTo>
                <a:lnTo>
                  <a:pt x="255689" y="51816"/>
                </a:lnTo>
                <a:lnTo>
                  <a:pt x="262255" y="45643"/>
                </a:lnTo>
                <a:lnTo>
                  <a:pt x="264083" y="41617"/>
                </a:lnTo>
                <a:lnTo>
                  <a:pt x="264629" y="36461"/>
                </a:lnTo>
                <a:lnTo>
                  <a:pt x="257822" y="36461"/>
                </a:lnTo>
                <a:lnTo>
                  <a:pt x="257822" y="39585"/>
                </a:lnTo>
                <a:lnTo>
                  <a:pt x="256768" y="42214"/>
                </a:lnTo>
                <a:lnTo>
                  <a:pt x="252298" y="46824"/>
                </a:lnTo>
                <a:lnTo>
                  <a:pt x="249047" y="48044"/>
                </a:lnTo>
                <a:lnTo>
                  <a:pt x="242824" y="48044"/>
                </a:lnTo>
                <a:lnTo>
                  <a:pt x="228968" y="29768"/>
                </a:lnTo>
                <a:lnTo>
                  <a:pt x="228968" y="21628"/>
                </a:lnTo>
                <a:lnTo>
                  <a:pt x="229908" y="17018"/>
                </a:lnTo>
                <a:lnTo>
                  <a:pt x="234518" y="8089"/>
                </a:lnTo>
                <a:lnTo>
                  <a:pt x="238950" y="5486"/>
                </a:lnTo>
                <a:lnTo>
                  <a:pt x="249110" y="5486"/>
                </a:lnTo>
                <a:lnTo>
                  <a:pt x="252158" y="6578"/>
                </a:lnTo>
                <a:lnTo>
                  <a:pt x="256159" y="10693"/>
                </a:lnTo>
                <a:lnTo>
                  <a:pt x="257276" y="13563"/>
                </a:lnTo>
                <a:lnTo>
                  <a:pt x="257619" y="17360"/>
                </a:lnTo>
                <a:lnTo>
                  <a:pt x="264629" y="17360"/>
                </a:lnTo>
                <a:lnTo>
                  <a:pt x="264629" y="15608"/>
                </a:lnTo>
                <a:close/>
              </a:path>
              <a:path w="318770" h="80010">
                <a:moveTo>
                  <a:pt x="318719" y="9817"/>
                </a:moveTo>
                <a:lnTo>
                  <a:pt x="312013" y="9728"/>
                </a:lnTo>
                <a:lnTo>
                  <a:pt x="294449" y="52374"/>
                </a:lnTo>
                <a:lnTo>
                  <a:pt x="277482" y="9169"/>
                </a:lnTo>
                <a:lnTo>
                  <a:pt x="270764" y="9067"/>
                </a:lnTo>
                <a:lnTo>
                  <a:pt x="290995" y="60185"/>
                </a:lnTo>
                <a:lnTo>
                  <a:pt x="282765" y="79463"/>
                </a:lnTo>
                <a:lnTo>
                  <a:pt x="288950" y="79565"/>
                </a:lnTo>
                <a:lnTo>
                  <a:pt x="318719" y="98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281629" y="4025177"/>
            <a:ext cx="159308" cy="7284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08045" y="4142525"/>
            <a:ext cx="104648" cy="72821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9253067" y="4072280"/>
            <a:ext cx="736600" cy="74930"/>
            <a:chOff x="4198467" y="4072280"/>
            <a:chExt cx="736600" cy="74930"/>
          </a:xfrm>
        </p:grpSpPr>
        <p:sp>
          <p:nvSpPr>
            <p:cNvPr id="54" name="object 54"/>
            <p:cNvSpPr/>
            <p:nvPr/>
          </p:nvSpPr>
          <p:spPr>
            <a:xfrm>
              <a:off x="4448162" y="4108742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72"/>
                  </a:lnTo>
                  <a:lnTo>
                    <a:pt x="50800" y="24472"/>
                  </a:lnTo>
                  <a:lnTo>
                    <a:pt x="50800" y="18999"/>
                  </a:lnTo>
                  <a:close/>
                </a:path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73"/>
                  </a:lnTo>
                  <a:lnTo>
                    <a:pt x="50800" y="5473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39297" y="4073791"/>
              <a:ext cx="164680" cy="7284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30597" y="4072280"/>
              <a:ext cx="203911" cy="7386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198467" y="4120273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4">
                  <a:moveTo>
                    <a:pt x="0" y="0"/>
                  </a:moveTo>
                  <a:lnTo>
                    <a:pt x="21135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8" name="object 5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545736" y="4025177"/>
            <a:ext cx="159308" cy="72847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573995" y="4142525"/>
            <a:ext cx="102819" cy="72821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10784446" y="4072280"/>
            <a:ext cx="451484" cy="74930"/>
            <a:chOff x="5729846" y="4072280"/>
            <a:chExt cx="451484" cy="74930"/>
          </a:xfrm>
        </p:grpSpPr>
        <p:sp>
          <p:nvSpPr>
            <p:cNvPr id="61" name="object 61"/>
            <p:cNvSpPr/>
            <p:nvPr/>
          </p:nvSpPr>
          <p:spPr>
            <a:xfrm>
              <a:off x="5729846" y="4108742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72"/>
                  </a:lnTo>
                  <a:lnTo>
                    <a:pt x="50800" y="24472"/>
                  </a:lnTo>
                  <a:lnTo>
                    <a:pt x="50800" y="18999"/>
                  </a:lnTo>
                  <a:close/>
                </a:path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73"/>
                  </a:lnTo>
                  <a:lnTo>
                    <a:pt x="50800" y="5473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20270" y="4073791"/>
              <a:ext cx="133705" cy="7284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977140" y="4072280"/>
              <a:ext cx="203911" cy="73863"/>
            </a:xfrm>
            <a:prstGeom prst="rect">
              <a:avLst/>
            </a:prstGeom>
          </p:spPr>
        </p:pic>
      </p:grpSp>
      <p:sp>
        <p:nvSpPr>
          <p:cNvPr id="64" name="object 64"/>
          <p:cNvSpPr/>
          <p:nvPr/>
        </p:nvSpPr>
        <p:spPr>
          <a:xfrm>
            <a:off x="10517174" y="4120273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424438" y="4025175"/>
            <a:ext cx="135255" cy="72390"/>
          </a:xfrm>
          <a:custGeom>
            <a:avLst/>
            <a:gdLst/>
            <a:ahLst/>
            <a:cxnLst/>
            <a:rect l="l" t="t" r="r" b="b"/>
            <a:pathLst>
              <a:path w="135254" h="72389">
                <a:moveTo>
                  <a:pt x="22555" y="0"/>
                </a:moveTo>
                <a:lnTo>
                  <a:pt x="16256" y="0"/>
                </a:lnTo>
                <a:lnTo>
                  <a:pt x="10833" y="4800"/>
                </a:lnTo>
                <a:lnTo>
                  <a:pt x="6705" y="7810"/>
                </a:lnTo>
                <a:lnTo>
                  <a:pt x="3581" y="9525"/>
                </a:lnTo>
                <a:lnTo>
                  <a:pt x="0" y="11087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35"/>
                </a:lnTo>
                <a:lnTo>
                  <a:pt x="22555" y="71335"/>
                </a:lnTo>
                <a:lnTo>
                  <a:pt x="22555" y="0"/>
                </a:lnTo>
                <a:close/>
              </a:path>
              <a:path w="135254" h="72389">
                <a:moveTo>
                  <a:pt x="67348" y="0"/>
                </a:moveTo>
                <a:lnTo>
                  <a:pt x="61048" y="0"/>
                </a:lnTo>
                <a:lnTo>
                  <a:pt x="55638" y="4800"/>
                </a:lnTo>
                <a:lnTo>
                  <a:pt x="51498" y="7810"/>
                </a:lnTo>
                <a:lnTo>
                  <a:pt x="48387" y="9525"/>
                </a:lnTo>
                <a:lnTo>
                  <a:pt x="44792" y="11087"/>
                </a:lnTo>
                <a:lnTo>
                  <a:pt x="44792" y="17678"/>
                </a:lnTo>
                <a:lnTo>
                  <a:pt x="60642" y="7213"/>
                </a:lnTo>
                <a:lnTo>
                  <a:pt x="60642" y="71335"/>
                </a:lnTo>
                <a:lnTo>
                  <a:pt x="67348" y="71335"/>
                </a:lnTo>
                <a:lnTo>
                  <a:pt x="67348" y="0"/>
                </a:lnTo>
                <a:close/>
              </a:path>
              <a:path w="135254" h="72389">
                <a:moveTo>
                  <a:pt x="135204" y="41567"/>
                </a:moveTo>
                <a:lnTo>
                  <a:pt x="133286" y="35991"/>
                </a:lnTo>
                <a:lnTo>
                  <a:pt x="125564" y="27432"/>
                </a:lnTo>
                <a:lnTo>
                  <a:pt x="120345" y="25298"/>
                </a:lnTo>
                <a:lnTo>
                  <a:pt x="110604" y="25298"/>
                </a:lnTo>
                <a:lnTo>
                  <a:pt x="107696" y="25895"/>
                </a:lnTo>
                <a:lnTo>
                  <a:pt x="102489" y="28270"/>
                </a:lnTo>
                <a:lnTo>
                  <a:pt x="100139" y="30035"/>
                </a:lnTo>
                <a:lnTo>
                  <a:pt x="98031" y="32410"/>
                </a:lnTo>
                <a:lnTo>
                  <a:pt x="99250" y="6413"/>
                </a:lnTo>
                <a:lnTo>
                  <a:pt x="131660" y="6413"/>
                </a:lnTo>
                <a:lnTo>
                  <a:pt x="131660" y="1016"/>
                </a:lnTo>
                <a:lnTo>
                  <a:pt x="93052" y="1016"/>
                </a:lnTo>
                <a:lnTo>
                  <a:pt x="91325" y="41859"/>
                </a:lnTo>
                <a:lnTo>
                  <a:pt x="98031" y="41859"/>
                </a:lnTo>
                <a:lnTo>
                  <a:pt x="98844" y="38493"/>
                </a:lnTo>
                <a:lnTo>
                  <a:pt x="100609" y="35763"/>
                </a:lnTo>
                <a:lnTo>
                  <a:pt x="106019" y="31699"/>
                </a:lnTo>
                <a:lnTo>
                  <a:pt x="109245" y="30683"/>
                </a:lnTo>
                <a:lnTo>
                  <a:pt x="117843" y="30683"/>
                </a:lnTo>
                <a:lnTo>
                  <a:pt x="121678" y="32385"/>
                </a:lnTo>
                <a:lnTo>
                  <a:pt x="127025" y="38887"/>
                </a:lnTo>
                <a:lnTo>
                  <a:pt x="128308" y="43053"/>
                </a:lnTo>
                <a:lnTo>
                  <a:pt x="128308" y="53149"/>
                </a:lnTo>
                <a:lnTo>
                  <a:pt x="127127" y="57264"/>
                </a:lnTo>
                <a:lnTo>
                  <a:pt x="121843" y="64858"/>
                </a:lnTo>
                <a:lnTo>
                  <a:pt x="117538" y="66967"/>
                </a:lnTo>
                <a:lnTo>
                  <a:pt x="107784" y="66967"/>
                </a:lnTo>
                <a:lnTo>
                  <a:pt x="104394" y="65874"/>
                </a:lnTo>
                <a:lnTo>
                  <a:pt x="98704" y="61341"/>
                </a:lnTo>
                <a:lnTo>
                  <a:pt x="97218" y="58089"/>
                </a:lnTo>
                <a:lnTo>
                  <a:pt x="97218" y="53949"/>
                </a:lnTo>
                <a:lnTo>
                  <a:pt x="89903" y="53949"/>
                </a:lnTo>
                <a:lnTo>
                  <a:pt x="89903" y="55778"/>
                </a:lnTo>
                <a:lnTo>
                  <a:pt x="90195" y="57708"/>
                </a:lnTo>
                <a:lnTo>
                  <a:pt x="107861" y="72351"/>
                </a:lnTo>
                <a:lnTo>
                  <a:pt x="118681" y="72351"/>
                </a:lnTo>
                <a:lnTo>
                  <a:pt x="124472" y="70167"/>
                </a:lnTo>
                <a:lnTo>
                  <a:pt x="133057" y="61404"/>
                </a:lnTo>
                <a:lnTo>
                  <a:pt x="135204" y="55651"/>
                </a:lnTo>
                <a:lnTo>
                  <a:pt x="135204" y="415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object 6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1435753" y="4142029"/>
            <a:ext cx="104660" cy="72821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11648046" y="4071772"/>
            <a:ext cx="451484" cy="74930"/>
            <a:chOff x="6593446" y="4071772"/>
            <a:chExt cx="451484" cy="74930"/>
          </a:xfrm>
        </p:grpSpPr>
        <p:sp>
          <p:nvSpPr>
            <p:cNvPr id="68" name="object 68"/>
            <p:cNvSpPr/>
            <p:nvPr/>
          </p:nvSpPr>
          <p:spPr>
            <a:xfrm>
              <a:off x="6593446" y="4108246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72"/>
                  </a:lnTo>
                  <a:lnTo>
                    <a:pt x="50800" y="24472"/>
                  </a:lnTo>
                  <a:lnTo>
                    <a:pt x="50800" y="18999"/>
                  </a:lnTo>
                  <a:close/>
                </a:path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73"/>
                  </a:lnTo>
                  <a:lnTo>
                    <a:pt x="50800" y="5473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83870" y="4073296"/>
              <a:ext cx="133705" cy="7284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40740" y="4071772"/>
              <a:ext cx="203911" cy="73875"/>
            </a:xfrm>
            <a:prstGeom prst="rect">
              <a:avLst/>
            </a:prstGeom>
          </p:spPr>
        </p:pic>
      </p:grpSp>
      <p:sp>
        <p:nvSpPr>
          <p:cNvPr id="71" name="object 71"/>
          <p:cNvSpPr/>
          <p:nvPr/>
        </p:nvSpPr>
        <p:spPr>
          <a:xfrm>
            <a:off x="11380774" y="4119778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8437016" y="7394766"/>
            <a:ext cx="2204720" cy="1470025"/>
            <a:chOff x="3382416" y="7394765"/>
            <a:chExt cx="2204720" cy="1470025"/>
          </a:xfrm>
        </p:grpSpPr>
        <p:sp>
          <p:nvSpPr>
            <p:cNvPr id="73" name="object 73"/>
            <p:cNvSpPr/>
            <p:nvPr/>
          </p:nvSpPr>
          <p:spPr>
            <a:xfrm>
              <a:off x="3384702" y="7397051"/>
              <a:ext cx="2196465" cy="1465580"/>
            </a:xfrm>
            <a:custGeom>
              <a:avLst/>
              <a:gdLst/>
              <a:ahLst/>
              <a:cxnLst/>
              <a:rect l="l" t="t" r="r" b="b"/>
              <a:pathLst>
                <a:path w="2196465" h="1465579">
                  <a:moveTo>
                    <a:pt x="2196401" y="1465249"/>
                  </a:moveTo>
                  <a:lnTo>
                    <a:pt x="0" y="1465249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89795" y="7399477"/>
              <a:ext cx="2193925" cy="1465580"/>
            </a:xfrm>
            <a:custGeom>
              <a:avLst/>
              <a:gdLst/>
              <a:ahLst/>
              <a:cxnLst/>
              <a:rect l="l" t="t" r="r" b="b"/>
              <a:pathLst>
                <a:path w="2193925" h="1465579">
                  <a:moveTo>
                    <a:pt x="1457210" y="56527"/>
                  </a:moveTo>
                  <a:lnTo>
                    <a:pt x="1457210" y="1465300"/>
                  </a:lnTo>
                </a:path>
                <a:path w="2193925" h="1465579">
                  <a:moveTo>
                    <a:pt x="2193518" y="56527"/>
                  </a:moveTo>
                  <a:lnTo>
                    <a:pt x="2193518" y="1465300"/>
                  </a:lnTo>
                </a:path>
                <a:path w="2193925" h="1465579">
                  <a:moveTo>
                    <a:pt x="0" y="0"/>
                  </a:moveTo>
                  <a:lnTo>
                    <a:pt x="1388224" y="0"/>
                  </a:lnTo>
                </a:path>
              </a:pathLst>
            </a:custGeom>
            <a:ln w="6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5" name="object 7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53184" y="8084985"/>
            <a:ext cx="159296" cy="72847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8266164" y="8820113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41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906"/>
                </a:lnTo>
                <a:lnTo>
                  <a:pt x="39728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17"/>
                </a:lnTo>
                <a:lnTo>
                  <a:pt x="6916" y="44870"/>
                </a:lnTo>
                <a:lnTo>
                  <a:pt x="6994" y="27673"/>
                </a:lnTo>
                <a:lnTo>
                  <a:pt x="7683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2" y="44056"/>
                </a:lnTo>
                <a:lnTo>
                  <a:pt x="38633" y="50215"/>
                </a:lnTo>
                <a:lnTo>
                  <a:pt x="36880" y="55372"/>
                </a:lnTo>
                <a:lnTo>
                  <a:pt x="34162" y="63233"/>
                </a:lnTo>
                <a:lnTo>
                  <a:pt x="29591" y="67157"/>
                </a:lnTo>
                <a:lnTo>
                  <a:pt x="39728" y="67157"/>
                </a:lnTo>
                <a:lnTo>
                  <a:pt x="45275" y="52451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8150339" y="7374688"/>
            <a:ext cx="289560" cy="73025"/>
            <a:chOff x="3095739" y="7374687"/>
            <a:chExt cx="289560" cy="73025"/>
          </a:xfrm>
        </p:grpSpPr>
        <p:pic>
          <p:nvPicPr>
            <p:cNvPr id="78" name="object 7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095739" y="7374687"/>
              <a:ext cx="162140" cy="7284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290836" y="7398524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>
                  <a:moveTo>
                    <a:pt x="9386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8345436" y="7581404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45436" y="7764284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45436" y="7947164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345436" y="8130044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345436" y="8312937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45436" y="8495817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345436" y="8678697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9386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45437" y="8861578"/>
            <a:ext cx="94615" cy="97155"/>
          </a:xfrm>
          <a:custGeom>
            <a:avLst/>
            <a:gdLst/>
            <a:ahLst/>
            <a:cxnLst/>
            <a:rect l="l" t="t" r="r" b="b"/>
            <a:pathLst>
              <a:path w="94614" h="97154">
                <a:moveTo>
                  <a:pt x="93865" y="0"/>
                </a:moveTo>
                <a:lnTo>
                  <a:pt x="0" y="0"/>
                </a:lnTo>
              </a:path>
              <a:path w="94614" h="97154">
                <a:moveTo>
                  <a:pt x="94615" y="2908"/>
                </a:moveTo>
                <a:lnTo>
                  <a:pt x="94615" y="9677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21903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05240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87853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70466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353791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092296" y="8865971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536417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274884" y="8865971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719754" y="8864486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458234" y="8865971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902342" y="8865222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0637913" y="8863024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424520" y="9003157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906"/>
                </a:lnTo>
                <a:lnTo>
                  <a:pt x="39728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17"/>
                </a:lnTo>
                <a:lnTo>
                  <a:pt x="6916" y="44870"/>
                </a:lnTo>
                <a:lnTo>
                  <a:pt x="6994" y="27673"/>
                </a:lnTo>
                <a:lnTo>
                  <a:pt x="7683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2" y="44056"/>
                </a:lnTo>
                <a:lnTo>
                  <a:pt x="38633" y="50215"/>
                </a:lnTo>
                <a:lnTo>
                  <a:pt x="36880" y="55372"/>
                </a:lnTo>
                <a:lnTo>
                  <a:pt x="34162" y="63233"/>
                </a:lnTo>
                <a:lnTo>
                  <a:pt x="29590" y="67157"/>
                </a:lnTo>
                <a:lnTo>
                  <a:pt x="39728" y="67157"/>
                </a:lnTo>
                <a:lnTo>
                  <a:pt x="45275" y="52451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1" name="object 10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117089" y="9003157"/>
            <a:ext cx="104635" cy="72847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857270" y="9003157"/>
            <a:ext cx="102806" cy="72847"/>
          </a:xfrm>
          <a:prstGeom prst="rect">
            <a:avLst/>
          </a:prstGeom>
        </p:spPr>
      </p:pic>
      <p:grpSp>
        <p:nvGrpSpPr>
          <p:cNvPr id="103" name="object 103"/>
          <p:cNvGrpSpPr/>
          <p:nvPr/>
        </p:nvGrpSpPr>
        <p:grpSpPr>
          <a:xfrm>
            <a:off x="8427974" y="7373111"/>
            <a:ext cx="2223135" cy="1501140"/>
            <a:chOff x="3373373" y="7373111"/>
            <a:chExt cx="2223135" cy="1501140"/>
          </a:xfrm>
        </p:grpSpPr>
        <p:sp>
          <p:nvSpPr>
            <p:cNvPr id="104" name="object 104"/>
            <p:cNvSpPr/>
            <p:nvPr/>
          </p:nvSpPr>
          <p:spPr>
            <a:xfrm>
              <a:off x="3386175" y="7404366"/>
              <a:ext cx="2197735" cy="1456690"/>
            </a:xfrm>
            <a:custGeom>
              <a:avLst/>
              <a:gdLst/>
              <a:ahLst/>
              <a:cxnLst/>
              <a:rect l="l" t="t" r="r" b="b"/>
              <a:pathLst>
                <a:path w="2197735" h="1456690">
                  <a:moveTo>
                    <a:pt x="0" y="1456474"/>
                  </a:moveTo>
                  <a:lnTo>
                    <a:pt x="1455724" y="0"/>
                  </a:lnTo>
                  <a:lnTo>
                    <a:pt x="2197138" y="2959"/>
                  </a:lnTo>
                </a:path>
              </a:pathLst>
            </a:custGeom>
            <a:ln w="25603">
              <a:solidFill>
                <a:srgbClr val="4141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58385" y="7373111"/>
              <a:ext cx="116992" cy="114058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594416" y="9003157"/>
            <a:ext cx="104444" cy="72847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007334" y="8311616"/>
            <a:ext cx="541489" cy="211416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268537" y="8311616"/>
            <a:ext cx="396811" cy="211416"/>
          </a:xfrm>
          <a:prstGeom prst="rect">
            <a:avLst/>
          </a:prstGeom>
        </p:spPr>
      </p:pic>
      <p:grpSp>
        <p:nvGrpSpPr>
          <p:cNvPr id="109" name="object 109"/>
          <p:cNvGrpSpPr/>
          <p:nvPr/>
        </p:nvGrpSpPr>
        <p:grpSpPr>
          <a:xfrm>
            <a:off x="9912045" y="7250696"/>
            <a:ext cx="718820" cy="93980"/>
            <a:chOff x="4857445" y="7250696"/>
            <a:chExt cx="718820" cy="93980"/>
          </a:xfrm>
        </p:grpSpPr>
        <p:pic>
          <p:nvPicPr>
            <p:cNvPr id="110" name="object 11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857445" y="7250696"/>
              <a:ext cx="489496" cy="9377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72138" y="7250696"/>
              <a:ext cx="203911" cy="73863"/>
            </a:xfrm>
            <a:prstGeom prst="rect">
              <a:avLst/>
            </a:prstGeom>
          </p:spPr>
        </p:pic>
      </p:grpSp>
      <p:sp>
        <p:nvSpPr>
          <p:cNvPr id="112" name="object 112"/>
          <p:cNvSpPr/>
          <p:nvPr/>
        </p:nvSpPr>
        <p:spPr>
          <a:xfrm>
            <a:off x="8856192" y="7705827"/>
            <a:ext cx="624840" cy="608965"/>
          </a:xfrm>
          <a:custGeom>
            <a:avLst/>
            <a:gdLst/>
            <a:ahLst/>
            <a:cxnLst/>
            <a:rect l="l" t="t" r="r" b="b"/>
            <a:pathLst>
              <a:path w="624839" h="608965">
                <a:moveTo>
                  <a:pt x="71729" y="577824"/>
                </a:moveTo>
                <a:lnTo>
                  <a:pt x="70485" y="572617"/>
                </a:lnTo>
                <a:lnTo>
                  <a:pt x="67221" y="567931"/>
                </a:lnTo>
                <a:lnTo>
                  <a:pt x="62141" y="573024"/>
                </a:lnTo>
                <a:lnTo>
                  <a:pt x="64109" y="575754"/>
                </a:lnTo>
                <a:lnTo>
                  <a:pt x="64998" y="578916"/>
                </a:lnTo>
                <a:lnTo>
                  <a:pt x="64731" y="586778"/>
                </a:lnTo>
                <a:lnTo>
                  <a:pt x="62903" y="590651"/>
                </a:lnTo>
                <a:lnTo>
                  <a:pt x="53340" y="600214"/>
                </a:lnTo>
                <a:lnTo>
                  <a:pt x="46291" y="602462"/>
                </a:lnTo>
                <a:lnTo>
                  <a:pt x="31445" y="599503"/>
                </a:lnTo>
                <a:lnTo>
                  <a:pt x="24815" y="595617"/>
                </a:lnTo>
                <a:lnTo>
                  <a:pt x="12077" y="582879"/>
                </a:lnTo>
                <a:lnTo>
                  <a:pt x="8280" y="576186"/>
                </a:lnTo>
                <a:lnTo>
                  <a:pt x="5689" y="561632"/>
                </a:lnTo>
                <a:lnTo>
                  <a:pt x="7785" y="555066"/>
                </a:lnTo>
                <a:lnTo>
                  <a:pt x="16560" y="546303"/>
                </a:lnTo>
                <a:lnTo>
                  <a:pt x="20066" y="544296"/>
                </a:lnTo>
                <a:lnTo>
                  <a:pt x="27660" y="542734"/>
                </a:lnTo>
                <a:lnTo>
                  <a:pt x="31203" y="543674"/>
                </a:lnTo>
                <a:lnTo>
                  <a:pt x="34455" y="546354"/>
                </a:lnTo>
                <a:lnTo>
                  <a:pt x="39484" y="541324"/>
                </a:lnTo>
                <a:lnTo>
                  <a:pt x="36525" y="538365"/>
                </a:lnTo>
                <a:lnTo>
                  <a:pt x="32727" y="536740"/>
                </a:lnTo>
                <a:lnTo>
                  <a:pt x="21818" y="536054"/>
                </a:lnTo>
                <a:lnTo>
                  <a:pt x="15748" y="538784"/>
                </a:lnTo>
                <a:lnTo>
                  <a:pt x="9906" y="544626"/>
                </a:lnTo>
                <a:lnTo>
                  <a:pt x="4775" y="550824"/>
                </a:lnTo>
                <a:lnTo>
                  <a:pt x="1473" y="557326"/>
                </a:lnTo>
                <a:lnTo>
                  <a:pt x="0" y="564146"/>
                </a:lnTo>
                <a:lnTo>
                  <a:pt x="355" y="571271"/>
                </a:lnTo>
                <a:lnTo>
                  <a:pt x="25184" y="603465"/>
                </a:lnTo>
                <a:lnTo>
                  <a:pt x="44259" y="608393"/>
                </a:lnTo>
                <a:lnTo>
                  <a:pt x="50647" y="607136"/>
                </a:lnTo>
                <a:lnTo>
                  <a:pt x="56654" y="604202"/>
                </a:lnTo>
                <a:lnTo>
                  <a:pt x="62280" y="599605"/>
                </a:lnTo>
                <a:lnTo>
                  <a:pt x="67259" y="594626"/>
                </a:lnTo>
                <a:lnTo>
                  <a:pt x="70154" y="589280"/>
                </a:lnTo>
                <a:lnTo>
                  <a:pt x="71729" y="577824"/>
                </a:lnTo>
                <a:close/>
              </a:path>
              <a:path w="624839" h="608965">
                <a:moveTo>
                  <a:pt x="110883" y="547928"/>
                </a:moveTo>
                <a:lnTo>
                  <a:pt x="110693" y="535292"/>
                </a:lnTo>
                <a:lnTo>
                  <a:pt x="107505" y="528840"/>
                </a:lnTo>
                <a:lnTo>
                  <a:pt x="105143" y="526478"/>
                </a:lnTo>
                <a:lnTo>
                  <a:pt x="105143" y="545757"/>
                </a:lnTo>
                <a:lnTo>
                  <a:pt x="103644" y="550481"/>
                </a:lnTo>
                <a:lnTo>
                  <a:pt x="95516" y="558609"/>
                </a:lnTo>
                <a:lnTo>
                  <a:pt x="90792" y="560120"/>
                </a:lnTo>
                <a:lnTo>
                  <a:pt x="80784" y="558152"/>
                </a:lnTo>
                <a:lnTo>
                  <a:pt x="76288" y="555548"/>
                </a:lnTo>
                <a:lnTo>
                  <a:pt x="67487" y="546747"/>
                </a:lnTo>
                <a:lnTo>
                  <a:pt x="65036" y="542074"/>
                </a:lnTo>
                <a:lnTo>
                  <a:pt x="64274" y="532384"/>
                </a:lnTo>
                <a:lnTo>
                  <a:pt x="65900" y="528154"/>
                </a:lnTo>
                <a:lnTo>
                  <a:pt x="73177" y="520877"/>
                </a:lnTo>
                <a:lnTo>
                  <a:pt x="77406" y="519239"/>
                </a:lnTo>
                <a:lnTo>
                  <a:pt x="87096" y="520001"/>
                </a:lnTo>
                <a:lnTo>
                  <a:pt x="91770" y="522465"/>
                </a:lnTo>
                <a:lnTo>
                  <a:pt x="100571" y="531266"/>
                </a:lnTo>
                <a:lnTo>
                  <a:pt x="103187" y="535762"/>
                </a:lnTo>
                <a:lnTo>
                  <a:pt x="105143" y="545757"/>
                </a:lnTo>
                <a:lnTo>
                  <a:pt x="105143" y="526478"/>
                </a:lnTo>
                <a:lnTo>
                  <a:pt x="97904" y="519239"/>
                </a:lnTo>
                <a:lnTo>
                  <a:pt x="94856" y="516191"/>
                </a:lnTo>
                <a:lnTo>
                  <a:pt x="88265" y="513118"/>
                </a:lnTo>
                <a:lnTo>
                  <a:pt x="58191" y="543344"/>
                </a:lnTo>
                <a:lnTo>
                  <a:pt x="61277" y="549871"/>
                </a:lnTo>
                <a:lnTo>
                  <a:pt x="73825" y="562419"/>
                </a:lnTo>
                <a:lnTo>
                  <a:pt x="80289" y="565594"/>
                </a:lnTo>
                <a:lnTo>
                  <a:pt x="93091" y="565734"/>
                </a:lnTo>
                <a:lnTo>
                  <a:pt x="98564" y="563321"/>
                </a:lnTo>
                <a:lnTo>
                  <a:pt x="101765" y="560120"/>
                </a:lnTo>
                <a:lnTo>
                  <a:pt x="108432" y="553453"/>
                </a:lnTo>
                <a:lnTo>
                  <a:pt x="110883" y="547928"/>
                </a:lnTo>
                <a:close/>
              </a:path>
              <a:path w="624839" h="608965">
                <a:moveTo>
                  <a:pt x="156743" y="503542"/>
                </a:moveTo>
                <a:lnTo>
                  <a:pt x="131318" y="478104"/>
                </a:lnTo>
                <a:lnTo>
                  <a:pt x="127812" y="475653"/>
                </a:lnTo>
                <a:lnTo>
                  <a:pt x="118668" y="472452"/>
                </a:lnTo>
                <a:lnTo>
                  <a:pt x="113042" y="474091"/>
                </a:lnTo>
                <a:lnTo>
                  <a:pt x="105194" y="481952"/>
                </a:lnTo>
                <a:lnTo>
                  <a:pt x="103441" y="484809"/>
                </a:lnTo>
                <a:lnTo>
                  <a:pt x="101485" y="491286"/>
                </a:lnTo>
                <a:lnTo>
                  <a:pt x="101447" y="494512"/>
                </a:lnTo>
                <a:lnTo>
                  <a:pt x="102362" y="497713"/>
                </a:lnTo>
                <a:lnTo>
                  <a:pt x="96113" y="492048"/>
                </a:lnTo>
                <a:lnTo>
                  <a:pt x="91655" y="496493"/>
                </a:lnTo>
                <a:lnTo>
                  <a:pt x="99707" y="503694"/>
                </a:lnTo>
                <a:lnTo>
                  <a:pt x="128155" y="532142"/>
                </a:lnTo>
                <a:lnTo>
                  <a:pt x="132753" y="527532"/>
                </a:lnTo>
                <a:lnTo>
                  <a:pt x="109296" y="504088"/>
                </a:lnTo>
                <a:lnTo>
                  <a:pt x="107035" y="500278"/>
                </a:lnTo>
                <a:lnTo>
                  <a:pt x="105448" y="492074"/>
                </a:lnTo>
                <a:lnTo>
                  <a:pt x="106819" y="488086"/>
                </a:lnTo>
                <a:lnTo>
                  <a:pt x="113893" y="480999"/>
                </a:lnTo>
                <a:lnTo>
                  <a:pt x="117538" y="479717"/>
                </a:lnTo>
                <a:lnTo>
                  <a:pt x="124244" y="481342"/>
                </a:lnTo>
                <a:lnTo>
                  <a:pt x="127596" y="483590"/>
                </a:lnTo>
                <a:lnTo>
                  <a:pt x="152146" y="508152"/>
                </a:lnTo>
                <a:lnTo>
                  <a:pt x="156743" y="503542"/>
                </a:lnTo>
                <a:close/>
              </a:path>
              <a:path w="624839" h="608965">
                <a:moveTo>
                  <a:pt x="188950" y="462280"/>
                </a:moveTo>
                <a:lnTo>
                  <a:pt x="187540" y="458292"/>
                </a:lnTo>
                <a:lnTo>
                  <a:pt x="181178" y="451916"/>
                </a:lnTo>
                <a:lnTo>
                  <a:pt x="177723" y="450634"/>
                </a:lnTo>
                <a:lnTo>
                  <a:pt x="171983" y="451396"/>
                </a:lnTo>
                <a:lnTo>
                  <a:pt x="169265" y="452526"/>
                </a:lnTo>
                <a:lnTo>
                  <a:pt x="153454" y="461772"/>
                </a:lnTo>
                <a:lnTo>
                  <a:pt x="151053" y="462788"/>
                </a:lnTo>
                <a:lnTo>
                  <a:pt x="147447" y="463334"/>
                </a:lnTo>
                <a:lnTo>
                  <a:pt x="145770" y="462673"/>
                </a:lnTo>
                <a:lnTo>
                  <a:pt x="142316" y="459219"/>
                </a:lnTo>
                <a:lnTo>
                  <a:pt x="141566" y="457034"/>
                </a:lnTo>
                <a:lnTo>
                  <a:pt x="142278" y="452005"/>
                </a:lnTo>
                <a:lnTo>
                  <a:pt x="143814" y="449376"/>
                </a:lnTo>
                <a:lnTo>
                  <a:pt x="148894" y="444296"/>
                </a:lnTo>
                <a:lnTo>
                  <a:pt x="151206" y="442760"/>
                </a:lnTo>
                <a:lnTo>
                  <a:pt x="156565" y="441032"/>
                </a:lnTo>
                <a:lnTo>
                  <a:pt x="159385" y="441782"/>
                </a:lnTo>
                <a:lnTo>
                  <a:pt x="161874" y="444271"/>
                </a:lnTo>
                <a:lnTo>
                  <a:pt x="166674" y="439458"/>
                </a:lnTo>
                <a:lnTo>
                  <a:pt x="162750" y="435533"/>
                </a:lnTo>
                <a:lnTo>
                  <a:pt x="158381" y="434327"/>
                </a:lnTo>
                <a:lnTo>
                  <a:pt x="150482" y="436867"/>
                </a:lnTo>
                <a:lnTo>
                  <a:pt x="147104" y="439191"/>
                </a:lnTo>
                <a:lnTo>
                  <a:pt x="138823" y="447471"/>
                </a:lnTo>
                <a:lnTo>
                  <a:pt x="136423" y="452069"/>
                </a:lnTo>
                <a:lnTo>
                  <a:pt x="136182" y="460273"/>
                </a:lnTo>
                <a:lnTo>
                  <a:pt x="137502" y="463448"/>
                </a:lnTo>
                <a:lnTo>
                  <a:pt x="142963" y="468909"/>
                </a:lnTo>
                <a:lnTo>
                  <a:pt x="146024" y="470052"/>
                </a:lnTo>
                <a:lnTo>
                  <a:pt x="151536" y="469341"/>
                </a:lnTo>
                <a:lnTo>
                  <a:pt x="154165" y="468274"/>
                </a:lnTo>
                <a:lnTo>
                  <a:pt x="169748" y="459181"/>
                </a:lnTo>
                <a:lnTo>
                  <a:pt x="172021" y="458152"/>
                </a:lnTo>
                <a:lnTo>
                  <a:pt x="175945" y="457479"/>
                </a:lnTo>
                <a:lnTo>
                  <a:pt x="178231" y="458317"/>
                </a:lnTo>
                <a:lnTo>
                  <a:pt x="182626" y="462724"/>
                </a:lnTo>
                <a:lnTo>
                  <a:pt x="183527" y="465328"/>
                </a:lnTo>
                <a:lnTo>
                  <a:pt x="182575" y="471170"/>
                </a:lnTo>
                <a:lnTo>
                  <a:pt x="168732" y="482536"/>
                </a:lnTo>
                <a:lnTo>
                  <a:pt x="165989" y="482485"/>
                </a:lnTo>
                <a:lnTo>
                  <a:pt x="164934" y="482320"/>
                </a:lnTo>
                <a:lnTo>
                  <a:pt x="163461" y="481711"/>
                </a:lnTo>
                <a:lnTo>
                  <a:pt x="162356" y="480974"/>
                </a:lnTo>
                <a:lnTo>
                  <a:pt x="160921" y="479831"/>
                </a:lnTo>
                <a:lnTo>
                  <a:pt x="156121" y="484632"/>
                </a:lnTo>
                <a:lnTo>
                  <a:pt x="160197" y="488721"/>
                </a:lnTo>
                <a:lnTo>
                  <a:pt x="165011" y="489788"/>
                </a:lnTo>
                <a:lnTo>
                  <a:pt x="174117" y="486638"/>
                </a:lnTo>
                <a:lnTo>
                  <a:pt x="177584" y="484301"/>
                </a:lnTo>
                <a:lnTo>
                  <a:pt x="185521" y="476351"/>
                </a:lnTo>
                <a:lnTo>
                  <a:pt x="188036" y="471716"/>
                </a:lnTo>
                <a:lnTo>
                  <a:pt x="188950" y="462280"/>
                </a:lnTo>
                <a:close/>
              </a:path>
              <a:path w="624839" h="608965">
                <a:moveTo>
                  <a:pt x="219684" y="439737"/>
                </a:moveTo>
                <a:lnTo>
                  <a:pt x="215950" y="436016"/>
                </a:lnTo>
                <a:lnTo>
                  <a:pt x="215265" y="437527"/>
                </a:lnTo>
                <a:lnTo>
                  <a:pt x="214033" y="439356"/>
                </a:lnTo>
                <a:lnTo>
                  <a:pt x="211010" y="442366"/>
                </a:lnTo>
                <a:lnTo>
                  <a:pt x="208699" y="443191"/>
                </a:lnTo>
                <a:lnTo>
                  <a:pt x="205155" y="442150"/>
                </a:lnTo>
                <a:lnTo>
                  <a:pt x="203708" y="441109"/>
                </a:lnTo>
                <a:lnTo>
                  <a:pt x="178676" y="416077"/>
                </a:lnTo>
                <a:lnTo>
                  <a:pt x="186867" y="407885"/>
                </a:lnTo>
                <a:lnTo>
                  <a:pt x="183565" y="404583"/>
                </a:lnTo>
                <a:lnTo>
                  <a:pt x="175374" y="412775"/>
                </a:lnTo>
                <a:lnTo>
                  <a:pt x="165823" y="403237"/>
                </a:lnTo>
                <a:lnTo>
                  <a:pt x="163080" y="409702"/>
                </a:lnTo>
                <a:lnTo>
                  <a:pt x="170764" y="417385"/>
                </a:lnTo>
                <a:lnTo>
                  <a:pt x="163791" y="424357"/>
                </a:lnTo>
                <a:lnTo>
                  <a:pt x="167093" y="427659"/>
                </a:lnTo>
                <a:lnTo>
                  <a:pt x="174066" y="420687"/>
                </a:lnTo>
                <a:lnTo>
                  <a:pt x="201993" y="448614"/>
                </a:lnTo>
                <a:lnTo>
                  <a:pt x="204774" y="449821"/>
                </a:lnTo>
                <a:lnTo>
                  <a:pt x="210324" y="449338"/>
                </a:lnTo>
                <a:lnTo>
                  <a:pt x="212979" y="447890"/>
                </a:lnTo>
                <a:lnTo>
                  <a:pt x="217792" y="442963"/>
                </a:lnTo>
                <a:lnTo>
                  <a:pt x="218859" y="441413"/>
                </a:lnTo>
                <a:lnTo>
                  <a:pt x="219684" y="439737"/>
                </a:lnTo>
                <a:close/>
              </a:path>
              <a:path w="624839" h="608965">
                <a:moveTo>
                  <a:pt x="254698" y="405587"/>
                </a:moveTo>
                <a:lnTo>
                  <a:pt x="254622" y="405460"/>
                </a:lnTo>
                <a:lnTo>
                  <a:pt x="252730" y="403821"/>
                </a:lnTo>
                <a:lnTo>
                  <a:pt x="246684" y="398703"/>
                </a:lnTo>
                <a:lnTo>
                  <a:pt x="244271" y="396506"/>
                </a:lnTo>
                <a:lnTo>
                  <a:pt x="240969" y="393204"/>
                </a:lnTo>
                <a:lnTo>
                  <a:pt x="240969" y="408330"/>
                </a:lnTo>
                <a:lnTo>
                  <a:pt x="239636" y="413981"/>
                </a:lnTo>
                <a:lnTo>
                  <a:pt x="238163" y="416534"/>
                </a:lnTo>
                <a:lnTo>
                  <a:pt x="233172" y="421538"/>
                </a:lnTo>
                <a:lnTo>
                  <a:pt x="230327" y="422783"/>
                </a:lnTo>
                <a:lnTo>
                  <a:pt x="227304" y="422656"/>
                </a:lnTo>
                <a:lnTo>
                  <a:pt x="217436" y="410387"/>
                </a:lnTo>
                <a:lnTo>
                  <a:pt x="218249" y="407746"/>
                </a:lnTo>
                <a:lnTo>
                  <a:pt x="219964" y="404977"/>
                </a:lnTo>
                <a:lnTo>
                  <a:pt x="221068" y="403009"/>
                </a:lnTo>
                <a:lnTo>
                  <a:pt x="222415" y="401167"/>
                </a:lnTo>
                <a:lnTo>
                  <a:pt x="225653" y="397611"/>
                </a:lnTo>
                <a:lnTo>
                  <a:pt x="227965" y="395236"/>
                </a:lnTo>
                <a:lnTo>
                  <a:pt x="231165" y="392036"/>
                </a:lnTo>
                <a:lnTo>
                  <a:pt x="233426" y="394296"/>
                </a:lnTo>
                <a:lnTo>
                  <a:pt x="235280" y="396316"/>
                </a:lnTo>
                <a:lnTo>
                  <a:pt x="238213" y="399910"/>
                </a:lnTo>
                <a:lnTo>
                  <a:pt x="239204" y="401497"/>
                </a:lnTo>
                <a:lnTo>
                  <a:pt x="239864" y="403263"/>
                </a:lnTo>
                <a:lnTo>
                  <a:pt x="240792" y="405587"/>
                </a:lnTo>
                <a:lnTo>
                  <a:pt x="240969" y="408330"/>
                </a:lnTo>
                <a:lnTo>
                  <a:pt x="240969" y="393204"/>
                </a:lnTo>
                <a:lnTo>
                  <a:pt x="239801" y="392036"/>
                </a:lnTo>
                <a:lnTo>
                  <a:pt x="228231" y="380466"/>
                </a:lnTo>
                <a:lnTo>
                  <a:pt x="216179" y="375183"/>
                </a:lnTo>
                <a:lnTo>
                  <a:pt x="213626" y="375780"/>
                </a:lnTo>
                <a:lnTo>
                  <a:pt x="196850" y="398018"/>
                </a:lnTo>
                <a:lnTo>
                  <a:pt x="197942" y="401739"/>
                </a:lnTo>
                <a:lnTo>
                  <a:pt x="200634" y="405460"/>
                </a:lnTo>
                <a:lnTo>
                  <a:pt x="205232" y="400875"/>
                </a:lnTo>
                <a:lnTo>
                  <a:pt x="204381" y="399719"/>
                </a:lnTo>
                <a:lnTo>
                  <a:pt x="203771" y="398703"/>
                </a:lnTo>
                <a:lnTo>
                  <a:pt x="203047" y="396925"/>
                </a:lnTo>
                <a:lnTo>
                  <a:pt x="202920" y="396316"/>
                </a:lnTo>
                <a:lnTo>
                  <a:pt x="202819" y="394296"/>
                </a:lnTo>
                <a:lnTo>
                  <a:pt x="202768" y="392036"/>
                </a:lnTo>
                <a:lnTo>
                  <a:pt x="204266" y="389077"/>
                </a:lnTo>
                <a:lnTo>
                  <a:pt x="211442" y="381889"/>
                </a:lnTo>
                <a:lnTo>
                  <a:pt x="215201" y="380466"/>
                </a:lnTo>
                <a:lnTo>
                  <a:pt x="220751" y="382295"/>
                </a:lnTo>
                <a:lnTo>
                  <a:pt x="223824" y="384683"/>
                </a:lnTo>
                <a:lnTo>
                  <a:pt x="227939" y="388810"/>
                </a:lnTo>
                <a:lnTo>
                  <a:pt x="226517" y="389953"/>
                </a:lnTo>
                <a:lnTo>
                  <a:pt x="225056" y="391274"/>
                </a:lnTo>
                <a:lnTo>
                  <a:pt x="218732" y="397611"/>
                </a:lnTo>
                <a:lnTo>
                  <a:pt x="215353" y="402132"/>
                </a:lnTo>
                <a:lnTo>
                  <a:pt x="213448" y="406349"/>
                </a:lnTo>
                <a:lnTo>
                  <a:pt x="210223" y="413385"/>
                </a:lnTo>
                <a:lnTo>
                  <a:pt x="211137" y="419417"/>
                </a:lnTo>
                <a:lnTo>
                  <a:pt x="219519" y="427799"/>
                </a:lnTo>
                <a:lnTo>
                  <a:pt x="223431" y="429209"/>
                </a:lnTo>
                <a:lnTo>
                  <a:pt x="227888" y="428675"/>
                </a:lnTo>
                <a:lnTo>
                  <a:pt x="231851" y="428256"/>
                </a:lnTo>
                <a:lnTo>
                  <a:pt x="235470" y="426415"/>
                </a:lnTo>
                <a:lnTo>
                  <a:pt x="239102" y="422783"/>
                </a:lnTo>
                <a:lnTo>
                  <a:pt x="241414" y="420471"/>
                </a:lnTo>
                <a:lnTo>
                  <a:pt x="243192" y="417487"/>
                </a:lnTo>
                <a:lnTo>
                  <a:pt x="244119" y="413981"/>
                </a:lnTo>
                <a:lnTo>
                  <a:pt x="244970" y="410921"/>
                </a:lnTo>
                <a:lnTo>
                  <a:pt x="244932" y="407466"/>
                </a:lnTo>
                <a:lnTo>
                  <a:pt x="243967" y="403821"/>
                </a:lnTo>
                <a:lnTo>
                  <a:pt x="250418" y="409867"/>
                </a:lnTo>
                <a:lnTo>
                  <a:pt x="254698" y="405587"/>
                </a:lnTo>
                <a:close/>
              </a:path>
              <a:path w="624839" h="608965">
                <a:moveTo>
                  <a:pt x="292887" y="367398"/>
                </a:moveTo>
                <a:lnTo>
                  <a:pt x="267462" y="341972"/>
                </a:lnTo>
                <a:lnTo>
                  <a:pt x="263956" y="339509"/>
                </a:lnTo>
                <a:lnTo>
                  <a:pt x="254812" y="336308"/>
                </a:lnTo>
                <a:lnTo>
                  <a:pt x="249186" y="337959"/>
                </a:lnTo>
                <a:lnTo>
                  <a:pt x="241325" y="345808"/>
                </a:lnTo>
                <a:lnTo>
                  <a:pt x="239585" y="348665"/>
                </a:lnTo>
                <a:lnTo>
                  <a:pt x="237617" y="355142"/>
                </a:lnTo>
                <a:lnTo>
                  <a:pt x="237591" y="358381"/>
                </a:lnTo>
                <a:lnTo>
                  <a:pt x="238506" y="361581"/>
                </a:lnTo>
                <a:lnTo>
                  <a:pt x="232257" y="355904"/>
                </a:lnTo>
                <a:lnTo>
                  <a:pt x="227799" y="360349"/>
                </a:lnTo>
                <a:lnTo>
                  <a:pt x="228561" y="361124"/>
                </a:lnTo>
                <a:lnTo>
                  <a:pt x="235839" y="367550"/>
                </a:lnTo>
                <a:lnTo>
                  <a:pt x="264287" y="395998"/>
                </a:lnTo>
                <a:lnTo>
                  <a:pt x="268897" y="391401"/>
                </a:lnTo>
                <a:lnTo>
                  <a:pt x="245440" y="367944"/>
                </a:lnTo>
                <a:lnTo>
                  <a:pt x="243179" y="364134"/>
                </a:lnTo>
                <a:lnTo>
                  <a:pt x="241579" y="355942"/>
                </a:lnTo>
                <a:lnTo>
                  <a:pt x="242951" y="351942"/>
                </a:lnTo>
                <a:lnTo>
                  <a:pt x="250037" y="344868"/>
                </a:lnTo>
                <a:lnTo>
                  <a:pt x="253669" y="343573"/>
                </a:lnTo>
                <a:lnTo>
                  <a:pt x="260375" y="345198"/>
                </a:lnTo>
                <a:lnTo>
                  <a:pt x="263728" y="347459"/>
                </a:lnTo>
                <a:lnTo>
                  <a:pt x="288290" y="372008"/>
                </a:lnTo>
                <a:lnTo>
                  <a:pt x="292887" y="367398"/>
                </a:lnTo>
                <a:close/>
              </a:path>
              <a:path w="624839" h="608965">
                <a:moveTo>
                  <a:pt x="319900" y="339521"/>
                </a:moveTo>
                <a:lnTo>
                  <a:pt x="316166" y="335800"/>
                </a:lnTo>
                <a:lnTo>
                  <a:pt x="315849" y="336588"/>
                </a:lnTo>
                <a:lnTo>
                  <a:pt x="314782" y="338493"/>
                </a:lnTo>
                <a:lnTo>
                  <a:pt x="314248" y="339128"/>
                </a:lnTo>
                <a:lnTo>
                  <a:pt x="311238" y="342150"/>
                </a:lnTo>
                <a:lnTo>
                  <a:pt x="308914" y="342976"/>
                </a:lnTo>
                <a:lnTo>
                  <a:pt x="305384" y="341922"/>
                </a:lnTo>
                <a:lnTo>
                  <a:pt x="303923" y="340893"/>
                </a:lnTo>
                <a:lnTo>
                  <a:pt x="278892" y="315861"/>
                </a:lnTo>
                <a:lnTo>
                  <a:pt x="287083" y="307670"/>
                </a:lnTo>
                <a:lnTo>
                  <a:pt x="283781" y="304368"/>
                </a:lnTo>
                <a:lnTo>
                  <a:pt x="275590" y="312559"/>
                </a:lnTo>
                <a:lnTo>
                  <a:pt x="266039" y="303009"/>
                </a:lnTo>
                <a:lnTo>
                  <a:pt x="263296" y="309486"/>
                </a:lnTo>
                <a:lnTo>
                  <a:pt x="270979" y="317169"/>
                </a:lnTo>
                <a:lnTo>
                  <a:pt x="264007" y="324142"/>
                </a:lnTo>
                <a:lnTo>
                  <a:pt x="267309" y="327444"/>
                </a:lnTo>
                <a:lnTo>
                  <a:pt x="274281" y="320471"/>
                </a:lnTo>
                <a:lnTo>
                  <a:pt x="302209" y="348399"/>
                </a:lnTo>
                <a:lnTo>
                  <a:pt x="304990" y="349592"/>
                </a:lnTo>
                <a:lnTo>
                  <a:pt x="310540" y="349123"/>
                </a:lnTo>
                <a:lnTo>
                  <a:pt x="313207" y="347662"/>
                </a:lnTo>
                <a:lnTo>
                  <a:pt x="318008" y="342734"/>
                </a:lnTo>
                <a:lnTo>
                  <a:pt x="319074" y="341198"/>
                </a:lnTo>
                <a:lnTo>
                  <a:pt x="319900" y="339521"/>
                </a:lnTo>
                <a:close/>
              </a:path>
              <a:path w="624839" h="608965">
                <a:moveTo>
                  <a:pt x="357619" y="302704"/>
                </a:moveTo>
                <a:lnTo>
                  <a:pt x="331533" y="238086"/>
                </a:lnTo>
                <a:lnTo>
                  <a:pt x="327164" y="233705"/>
                </a:lnTo>
                <a:lnTo>
                  <a:pt x="295478" y="265379"/>
                </a:lnTo>
                <a:lnTo>
                  <a:pt x="299707" y="269621"/>
                </a:lnTo>
                <a:lnTo>
                  <a:pt x="326504" y="242824"/>
                </a:lnTo>
                <a:lnTo>
                  <a:pt x="352107" y="308190"/>
                </a:lnTo>
                <a:lnTo>
                  <a:pt x="357619" y="302704"/>
                </a:lnTo>
                <a:close/>
              </a:path>
              <a:path w="624839" h="608965">
                <a:moveTo>
                  <a:pt x="380111" y="280187"/>
                </a:moveTo>
                <a:lnTo>
                  <a:pt x="373926" y="274002"/>
                </a:lnTo>
                <a:lnTo>
                  <a:pt x="368185" y="279742"/>
                </a:lnTo>
                <a:lnTo>
                  <a:pt x="374370" y="285927"/>
                </a:lnTo>
                <a:lnTo>
                  <a:pt x="380111" y="280187"/>
                </a:lnTo>
                <a:close/>
              </a:path>
              <a:path w="624839" h="608965">
                <a:moveTo>
                  <a:pt x="416179" y="231394"/>
                </a:moveTo>
                <a:lnTo>
                  <a:pt x="413639" y="225615"/>
                </a:lnTo>
                <a:lnTo>
                  <a:pt x="409981" y="221957"/>
                </a:lnTo>
                <a:lnTo>
                  <a:pt x="409981" y="241401"/>
                </a:lnTo>
                <a:lnTo>
                  <a:pt x="408393" y="245262"/>
                </a:lnTo>
                <a:lnTo>
                  <a:pt x="401396" y="252247"/>
                </a:lnTo>
                <a:lnTo>
                  <a:pt x="397510" y="253860"/>
                </a:lnTo>
                <a:lnTo>
                  <a:pt x="388988" y="253301"/>
                </a:lnTo>
                <a:lnTo>
                  <a:pt x="374561" y="231394"/>
                </a:lnTo>
                <a:lnTo>
                  <a:pt x="376224" y="227482"/>
                </a:lnTo>
                <a:lnTo>
                  <a:pt x="383603" y="220103"/>
                </a:lnTo>
                <a:lnTo>
                  <a:pt x="387515" y="218452"/>
                </a:lnTo>
                <a:lnTo>
                  <a:pt x="395795" y="219265"/>
                </a:lnTo>
                <a:lnTo>
                  <a:pt x="399745" y="221335"/>
                </a:lnTo>
                <a:lnTo>
                  <a:pt x="407289" y="228892"/>
                </a:lnTo>
                <a:lnTo>
                  <a:pt x="409359" y="232918"/>
                </a:lnTo>
                <a:lnTo>
                  <a:pt x="409981" y="241401"/>
                </a:lnTo>
                <a:lnTo>
                  <a:pt x="409981" y="221957"/>
                </a:lnTo>
                <a:lnTo>
                  <a:pt x="406476" y="218452"/>
                </a:lnTo>
                <a:lnTo>
                  <a:pt x="403529" y="215506"/>
                </a:lnTo>
                <a:lnTo>
                  <a:pt x="398386" y="212902"/>
                </a:lnTo>
                <a:lnTo>
                  <a:pt x="386905" y="211950"/>
                </a:lnTo>
                <a:lnTo>
                  <a:pt x="381558" y="214083"/>
                </a:lnTo>
                <a:lnTo>
                  <a:pt x="370586" y="225056"/>
                </a:lnTo>
                <a:lnTo>
                  <a:pt x="368808" y="232295"/>
                </a:lnTo>
                <a:lnTo>
                  <a:pt x="371500" y="240538"/>
                </a:lnTo>
                <a:lnTo>
                  <a:pt x="363245" y="232295"/>
                </a:lnTo>
                <a:lnTo>
                  <a:pt x="358419" y="225450"/>
                </a:lnTo>
                <a:lnTo>
                  <a:pt x="355600" y="214579"/>
                </a:lnTo>
                <a:lnTo>
                  <a:pt x="357238" y="209511"/>
                </a:lnTo>
                <a:lnTo>
                  <a:pt x="364858" y="201891"/>
                </a:lnTo>
                <a:lnTo>
                  <a:pt x="368020" y="200266"/>
                </a:lnTo>
                <a:lnTo>
                  <a:pt x="374815" y="199605"/>
                </a:lnTo>
                <a:lnTo>
                  <a:pt x="377901" y="200812"/>
                </a:lnTo>
                <a:lnTo>
                  <a:pt x="380619" y="203542"/>
                </a:lnTo>
                <a:lnTo>
                  <a:pt x="384556" y="199605"/>
                </a:lnTo>
                <a:lnTo>
                  <a:pt x="385432" y="198729"/>
                </a:lnTo>
                <a:lnTo>
                  <a:pt x="381012" y="194310"/>
                </a:lnTo>
                <a:lnTo>
                  <a:pt x="376034" y="192633"/>
                </a:lnTo>
                <a:lnTo>
                  <a:pt x="365975" y="194538"/>
                </a:lnTo>
                <a:lnTo>
                  <a:pt x="350647" y="218452"/>
                </a:lnTo>
                <a:lnTo>
                  <a:pt x="351802" y="224129"/>
                </a:lnTo>
                <a:lnTo>
                  <a:pt x="380606" y="257009"/>
                </a:lnTo>
                <a:lnTo>
                  <a:pt x="395173" y="261226"/>
                </a:lnTo>
                <a:lnTo>
                  <a:pt x="402513" y="259194"/>
                </a:lnTo>
                <a:lnTo>
                  <a:pt x="407835" y="253860"/>
                </a:lnTo>
                <a:lnTo>
                  <a:pt x="413385" y="248323"/>
                </a:lnTo>
                <a:lnTo>
                  <a:pt x="415721" y="243319"/>
                </a:lnTo>
                <a:lnTo>
                  <a:pt x="416090" y="234340"/>
                </a:lnTo>
                <a:lnTo>
                  <a:pt x="416179" y="231394"/>
                </a:lnTo>
                <a:close/>
              </a:path>
              <a:path w="624839" h="608965">
                <a:moveTo>
                  <a:pt x="442391" y="217932"/>
                </a:moveTo>
                <a:lnTo>
                  <a:pt x="416293" y="153314"/>
                </a:lnTo>
                <a:lnTo>
                  <a:pt x="411924" y="148932"/>
                </a:lnTo>
                <a:lnTo>
                  <a:pt x="380250" y="180606"/>
                </a:lnTo>
                <a:lnTo>
                  <a:pt x="384479" y="184848"/>
                </a:lnTo>
                <a:lnTo>
                  <a:pt x="411264" y="158051"/>
                </a:lnTo>
                <a:lnTo>
                  <a:pt x="436880" y="223418"/>
                </a:lnTo>
                <a:lnTo>
                  <a:pt x="442391" y="217932"/>
                </a:lnTo>
                <a:close/>
              </a:path>
              <a:path w="624839" h="608965">
                <a:moveTo>
                  <a:pt x="504621" y="155663"/>
                </a:moveTo>
                <a:lnTo>
                  <a:pt x="471347" y="85204"/>
                </a:lnTo>
                <a:lnTo>
                  <a:pt x="466674" y="89877"/>
                </a:lnTo>
                <a:lnTo>
                  <a:pt x="496887" y="152946"/>
                </a:lnTo>
                <a:lnTo>
                  <a:pt x="433705" y="122847"/>
                </a:lnTo>
                <a:lnTo>
                  <a:pt x="428612" y="127952"/>
                </a:lnTo>
                <a:lnTo>
                  <a:pt x="499313" y="160985"/>
                </a:lnTo>
                <a:lnTo>
                  <a:pt x="504621" y="155663"/>
                </a:lnTo>
                <a:close/>
              </a:path>
              <a:path w="624839" h="608965">
                <a:moveTo>
                  <a:pt x="527977" y="133019"/>
                </a:moveTo>
                <a:lnTo>
                  <a:pt x="492493" y="64338"/>
                </a:lnTo>
                <a:lnTo>
                  <a:pt x="487946" y="68872"/>
                </a:lnTo>
                <a:lnTo>
                  <a:pt x="523506" y="137477"/>
                </a:lnTo>
                <a:lnTo>
                  <a:pt x="527977" y="133019"/>
                </a:lnTo>
                <a:close/>
              </a:path>
              <a:path w="624839" h="608965">
                <a:moveTo>
                  <a:pt x="588657" y="71628"/>
                </a:moveTo>
                <a:lnTo>
                  <a:pt x="536790" y="19761"/>
                </a:lnTo>
                <a:lnTo>
                  <a:pt x="532193" y="24371"/>
                </a:lnTo>
                <a:lnTo>
                  <a:pt x="555104" y="47282"/>
                </a:lnTo>
                <a:lnTo>
                  <a:pt x="526376" y="75996"/>
                </a:lnTo>
                <a:lnTo>
                  <a:pt x="503466" y="53086"/>
                </a:lnTo>
                <a:lnTo>
                  <a:pt x="498868" y="57696"/>
                </a:lnTo>
                <a:lnTo>
                  <a:pt x="550735" y="109562"/>
                </a:lnTo>
                <a:lnTo>
                  <a:pt x="555332" y="104952"/>
                </a:lnTo>
                <a:lnTo>
                  <a:pt x="530542" y="80162"/>
                </a:lnTo>
                <a:lnTo>
                  <a:pt x="559257" y="51447"/>
                </a:lnTo>
                <a:lnTo>
                  <a:pt x="584060" y="76238"/>
                </a:lnTo>
                <a:lnTo>
                  <a:pt x="588657" y="71628"/>
                </a:lnTo>
                <a:close/>
              </a:path>
              <a:path w="624839" h="608965">
                <a:moveTo>
                  <a:pt x="624649" y="35648"/>
                </a:moveTo>
                <a:lnTo>
                  <a:pt x="620839" y="31838"/>
                </a:lnTo>
                <a:lnTo>
                  <a:pt x="599909" y="52768"/>
                </a:lnTo>
                <a:lnTo>
                  <a:pt x="592188" y="4025"/>
                </a:lnTo>
                <a:lnTo>
                  <a:pt x="588149" y="0"/>
                </a:lnTo>
                <a:lnTo>
                  <a:pt x="563003" y="25146"/>
                </a:lnTo>
                <a:lnTo>
                  <a:pt x="566750" y="28892"/>
                </a:lnTo>
                <a:lnTo>
                  <a:pt x="586803" y="8839"/>
                </a:lnTo>
                <a:lnTo>
                  <a:pt x="594334" y="57619"/>
                </a:lnTo>
                <a:lnTo>
                  <a:pt x="598500" y="61785"/>
                </a:lnTo>
                <a:lnTo>
                  <a:pt x="624649" y="356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3" name="object 11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315094" y="9192895"/>
            <a:ext cx="454660" cy="92659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980846" y="7966303"/>
            <a:ext cx="93789" cy="325932"/>
          </a:xfrm>
          <a:prstGeom prst="rect">
            <a:avLst/>
          </a:prstGeom>
        </p:spPr>
      </p:pic>
      <p:sp>
        <p:nvSpPr>
          <p:cNvPr id="115" name="object 115"/>
          <p:cNvSpPr txBox="1"/>
          <p:nvPr/>
        </p:nvSpPr>
        <p:spPr>
          <a:xfrm>
            <a:off x="7957718" y="488090"/>
            <a:ext cx="420751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siguientes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gráficos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ilustran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relación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constante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voltios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hercio.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de.un.motor.de.460.voltios,.60.Hz.y.un.motor.de.230.voltios.,.60.Hz.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sobre.el.rango.de.torque.constante..Tenga.en.mente.que.si.se.aplica.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aumenta.la.frecuencia,.la.reactancia.del.estator.aumenta..Para.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compensar.esto,.el.accionamiento.debe.aumentar.simultáneamente.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voltaje.proporcionalmente..De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contrario,.la.corriente.del.estator,.el.flujo,.y.la.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par.disminuiría..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sp>
        <p:nvSpPr>
          <p:cNvPr id="116" name="object 116"/>
          <p:cNvSpPr txBox="1"/>
          <p:nvPr/>
        </p:nvSpPr>
        <p:spPr>
          <a:xfrm>
            <a:off x="5761899" y="4531360"/>
            <a:ext cx="15659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latin typeface="Arial"/>
                <a:cs typeface="Arial"/>
              </a:rPr>
              <a:t>Caballos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fuerza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constantes</a:t>
            </a:r>
            <a:r>
              <a:rPr sz="800" spc="1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957680" y="4472939"/>
            <a:ext cx="43249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Algunas.aplicaciones.requieren.que.el.motor.se.opere.sobre.la.base.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velocidad..Porque.el.voltaje.aplicado.no.debe.superar.el.nominal.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placa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identificación,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torque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disminuye</a:t>
            </a:r>
            <a:r>
              <a:rPr sz="900" dirty="0">
                <a:latin typeface="Microsoft Sans Serif"/>
                <a:cs typeface="Microsoft Sans Serif"/>
              </a:rPr>
              <a:t> a </a:t>
            </a:r>
            <a:r>
              <a:rPr sz="900" spc="35" dirty="0">
                <a:latin typeface="Microsoft Sans Serif"/>
                <a:cs typeface="Microsoft Sans Serif"/>
              </a:rPr>
              <a:t>medida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aumenta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velocidad.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es.referido.como.el.</a:t>
            </a:r>
            <a:r>
              <a:rPr sz="900" b="1" spc="25" dirty="0">
                <a:latin typeface="Arial"/>
                <a:cs typeface="Arial"/>
              </a:rPr>
              <a:t>rango de potencia constante</a:t>
            </a:r>
            <a:r>
              <a:rPr sz="900" spc="25" dirty="0">
                <a:latin typeface="Microsoft Sans Serif"/>
                <a:cs typeface="Microsoft Sans Serif"/>
              </a:rPr>
              <a:t>.porque.cualquiera.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el.cambio.en.el.par.es.compensado.por.el.cambio.opuesto.en.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velocidad.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884842" y="5748081"/>
            <a:ext cx="1664970" cy="32444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spcBef>
                <a:spcPts val="210"/>
              </a:spcBef>
            </a:pPr>
            <a:r>
              <a:rPr sz="850" spc="15" dirty="0">
                <a:latin typeface="Microsoft Sans Serif"/>
                <a:cs typeface="Microsoft Sans Serif"/>
              </a:rPr>
              <a:t>T</a:t>
            </a:r>
            <a:r>
              <a:rPr sz="8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par</a:t>
            </a:r>
            <a:r>
              <a:rPr sz="8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en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lb-ft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Velocidad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en</a:t>
            </a:r>
            <a:r>
              <a:rPr sz="850" u="sng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RPM</a:t>
            </a:r>
            <a:endParaRPr sz="850">
              <a:latin typeface="Microsoft Sans Serif"/>
              <a:cs typeface="Microsoft Sans Serif"/>
            </a:endParaRPr>
          </a:p>
          <a:p>
            <a:pPr marL="90805" algn="ctr">
              <a:spcBef>
                <a:spcPts val="130"/>
              </a:spcBef>
            </a:pPr>
            <a:r>
              <a:rPr sz="1000" spc="15" dirty="0">
                <a:latin typeface="Microsoft Sans Serif"/>
                <a:cs typeface="Microsoft Sans Serif"/>
              </a:rPr>
              <a:t>5252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957729" y="5857367"/>
            <a:ext cx="7962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latin typeface="Microsoft Sans Serif"/>
                <a:cs typeface="Microsoft Sans Serif"/>
              </a:rPr>
              <a:t>potencia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cv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957730" y="6314035"/>
            <a:ext cx="46247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Si.el.motor.funciona.tanto.en.el.par.constante.y.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rangos.de.caballos.de.potencia.constantes,.voltios.por.hercio.constantes.y.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se.mantienen.hasta.60.Hz..Por encima.de.60.Hz,.los.voltios.por.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disminuye.la.relación.de.hercios,.con.una.disminución.correspondiente.en.el.par.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354987" y="3271393"/>
          <a:ext cx="1971675" cy="1727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5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79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06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0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9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6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0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8790" y="3443618"/>
            <a:ext cx="2259799" cy="16884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0822" y="3255112"/>
            <a:ext cx="158699" cy="728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37664" y="5212309"/>
            <a:ext cx="1011415" cy="9408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70821" y="5387912"/>
            <a:ext cx="102819" cy="728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09074" y="5387912"/>
            <a:ext cx="104648" cy="7284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647328" y="5387912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08"/>
                </a:moveTo>
                <a:lnTo>
                  <a:pt x="16243" y="508"/>
                </a:lnTo>
                <a:lnTo>
                  <a:pt x="10833" y="5321"/>
                </a:lnTo>
                <a:lnTo>
                  <a:pt x="6692" y="8305"/>
                </a:lnTo>
                <a:lnTo>
                  <a:pt x="3581" y="10033"/>
                </a:lnTo>
                <a:lnTo>
                  <a:pt x="0" y="11582"/>
                </a:lnTo>
                <a:lnTo>
                  <a:pt x="0" y="18186"/>
                </a:lnTo>
                <a:lnTo>
                  <a:pt x="15836" y="7721"/>
                </a:lnTo>
                <a:lnTo>
                  <a:pt x="15836" y="71831"/>
                </a:lnTo>
                <a:lnTo>
                  <a:pt x="22542" y="71831"/>
                </a:lnTo>
                <a:lnTo>
                  <a:pt x="22542" y="508"/>
                </a:lnTo>
                <a:close/>
              </a:path>
              <a:path w="88900" h="73025">
                <a:moveTo>
                  <a:pt x="88480" y="36474"/>
                </a:moveTo>
                <a:lnTo>
                  <a:pt x="81648" y="8013"/>
                </a:lnTo>
                <a:lnTo>
                  <a:pt x="81648" y="44069"/>
                </a:lnTo>
                <a:lnTo>
                  <a:pt x="80797" y="50228"/>
                </a:lnTo>
                <a:lnTo>
                  <a:pt x="76327" y="63233"/>
                </a:lnTo>
                <a:lnTo>
                  <a:pt x="71755" y="67157"/>
                </a:lnTo>
                <a:lnTo>
                  <a:pt x="58813" y="67157"/>
                </a:lnTo>
                <a:lnTo>
                  <a:pt x="54216" y="63195"/>
                </a:lnTo>
                <a:lnTo>
                  <a:pt x="49809" y="50330"/>
                </a:lnTo>
                <a:lnTo>
                  <a:pt x="49060" y="44881"/>
                </a:lnTo>
                <a:lnTo>
                  <a:pt x="49149" y="27673"/>
                </a:lnTo>
                <a:lnTo>
                  <a:pt x="49847" y="22720"/>
                </a:lnTo>
                <a:lnTo>
                  <a:pt x="54305" y="9652"/>
                </a:lnTo>
                <a:lnTo>
                  <a:pt x="58877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22" y="22529"/>
                </a:lnTo>
                <a:lnTo>
                  <a:pt x="81559" y="28079"/>
                </a:lnTo>
                <a:lnTo>
                  <a:pt x="81648" y="44069"/>
                </a:lnTo>
                <a:lnTo>
                  <a:pt x="81648" y="8013"/>
                </a:lnTo>
                <a:lnTo>
                  <a:pt x="80149" y="5689"/>
                </a:lnTo>
                <a:lnTo>
                  <a:pt x="78486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5300" y="14833"/>
                </a:lnTo>
                <a:lnTo>
                  <a:pt x="43205" y="20459"/>
                </a:lnTo>
                <a:lnTo>
                  <a:pt x="42151" y="27673"/>
                </a:lnTo>
                <a:lnTo>
                  <a:pt x="42151" y="36474"/>
                </a:lnTo>
                <a:lnTo>
                  <a:pt x="57861" y="72847"/>
                </a:lnTo>
                <a:lnTo>
                  <a:pt x="74930" y="72847"/>
                </a:lnTo>
                <a:lnTo>
                  <a:pt x="81610" y="67906"/>
                </a:lnTo>
                <a:lnTo>
                  <a:pt x="81889" y="67157"/>
                </a:lnTo>
                <a:lnTo>
                  <a:pt x="87439" y="52463"/>
                </a:lnTo>
                <a:lnTo>
                  <a:pt x="88480" y="45288"/>
                </a:lnTo>
                <a:lnTo>
                  <a:pt x="88480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76551" y="5387912"/>
            <a:ext cx="102819" cy="7284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31630" y="5387912"/>
            <a:ext cx="105651" cy="728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53053" y="5387912"/>
            <a:ext cx="102412" cy="7284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9032671" y="5537834"/>
            <a:ext cx="655320" cy="92710"/>
            <a:chOff x="3978071" y="5537834"/>
            <a:chExt cx="655320" cy="9271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8071" y="5537834"/>
              <a:ext cx="454647" cy="9264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63707" y="5581319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28731" y="5537834"/>
              <a:ext cx="104546" cy="73342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8407260" y="5382424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82" y="8915"/>
                </a:lnTo>
                <a:lnTo>
                  <a:pt x="711" y="13982"/>
                </a:lnTo>
                <a:lnTo>
                  <a:pt x="711" y="20421"/>
                </a:lnTo>
                <a:lnTo>
                  <a:pt x="8128" y="20421"/>
                </a:lnTo>
                <a:lnTo>
                  <a:pt x="8128" y="16090"/>
                </a:lnTo>
                <a:lnTo>
                  <a:pt x="9410" y="12598"/>
                </a:lnTo>
                <a:lnTo>
                  <a:pt x="14566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48" y="7581"/>
                </a:lnTo>
                <a:lnTo>
                  <a:pt x="34988" y="13144"/>
                </a:lnTo>
                <a:lnTo>
                  <a:pt x="35864" y="15913"/>
                </a:lnTo>
                <a:lnTo>
                  <a:pt x="35864" y="21272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28" y="65633"/>
                </a:lnTo>
                <a:lnTo>
                  <a:pt x="16127" y="58030"/>
                </a:lnTo>
                <a:lnTo>
                  <a:pt x="42672" y="24384"/>
                </a:lnTo>
                <a:lnTo>
                  <a:pt x="43281" y="21475"/>
                </a:lnTo>
                <a:lnTo>
                  <a:pt x="43281" y="12738"/>
                </a:lnTo>
                <a:lnTo>
                  <a:pt x="41313" y="8216"/>
                </a:lnTo>
                <a:lnTo>
                  <a:pt x="33464" y="1650"/>
                </a:lnTo>
                <a:lnTo>
                  <a:pt x="284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80387" y="4463047"/>
            <a:ext cx="76898" cy="85547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7980895" y="3713657"/>
            <a:ext cx="92710" cy="703580"/>
            <a:chOff x="2926295" y="3713657"/>
            <a:chExt cx="92710" cy="703580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26295" y="4033685"/>
              <a:ext cx="74485" cy="38323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6308" y="3713657"/>
              <a:ext cx="92659" cy="29696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762150" y="500784"/>
            <a:ext cx="149733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35" dirty="0">
                <a:latin typeface="Arial"/>
                <a:cs typeface="Arial"/>
              </a:rPr>
              <a:t>Voltaje </a:t>
            </a:r>
            <a:r>
              <a:rPr sz="1150" b="1" spc="5" dirty="0">
                <a:latin typeface="Arial"/>
                <a:cs typeface="Arial"/>
              </a:rPr>
              <a:t>Reducido </a:t>
            </a:r>
            <a:r>
              <a:rPr sz="1150" b="1" dirty="0">
                <a:latin typeface="Arial"/>
                <a:cs typeface="Arial"/>
              </a:rPr>
              <a:t>y</a:t>
            </a:r>
            <a:r>
              <a:rPr sz="1150" dirty="0">
                <a:latin typeface="Microsoft Sans Serif"/>
                <a:cs typeface="Microsoft Sans Serif"/>
              </a:rPr>
              <a:t>. 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b="1" spc="30" dirty="0">
                <a:latin typeface="Arial"/>
                <a:cs typeface="Arial"/>
              </a:rPr>
              <a:t>Inicio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spc="25" dirty="0">
                <a:latin typeface="Arial"/>
                <a:cs typeface="Arial"/>
              </a:rPr>
              <a:t>frecuencia</a:t>
            </a:r>
            <a:r>
              <a:rPr sz="1150" spc="2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sp>
        <p:nvSpPr>
          <p:cNvPr id="22" name="object 22"/>
          <p:cNvSpPr txBox="1"/>
          <p:nvPr/>
        </p:nvSpPr>
        <p:spPr>
          <a:xfrm>
            <a:off x="7957929" y="557934"/>
            <a:ext cx="4271645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latin typeface="Microsoft Sans Serif"/>
                <a:cs typeface="Microsoft Sans Serif"/>
              </a:rPr>
              <a:t>Recuerde.que.cuando.un.motor.NEMA.B.arranca.a.voltaje.completo,.se.desarrolla.aproximadamente.</a:t>
            </a:r>
            <a:endParaRPr sz="700">
              <a:latin typeface="Microsoft Sans Serif"/>
              <a:cs typeface="Microsoft Sans Serif"/>
            </a:endParaRPr>
          </a:p>
          <a:p>
            <a:pPr marL="12700" marR="5080">
              <a:lnSpc>
                <a:spcPct val="171400"/>
              </a:lnSpc>
            </a:pPr>
            <a:r>
              <a:rPr sz="700" spc="10" dirty="0">
                <a:latin typeface="Microsoft Sans Serif"/>
                <a:cs typeface="Microsoft Sans Serif"/>
              </a:rPr>
              <a:t>50%.par.de.arranque.y.600%. 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corriente.de.arranque..Cuando.el.motor.está.controlado.por.un.variador.de.CA,. 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el.motor.arranca.con.tensión.y.frecuencia.reducidas..Para. </a:t>
            </a:r>
            <a:r>
              <a:rPr sz="700" spc="20" dirty="0">
                <a:latin typeface="Microsoft Sans Serif"/>
                <a:cs typeface="Microsoft Sans Serif"/>
              </a:rPr>
              <a:t> ejemplo,.el.motor.puede.arrancar.con.aproximadamente. </a:t>
            </a:r>
            <a:r>
              <a:rPr sz="700" spc="-10" dirty="0">
                <a:latin typeface="Microsoft Sans Serif"/>
                <a:cs typeface="Microsoft Sans Serif"/>
              </a:rPr>
              <a:t>50%.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pero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sólo.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50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45" dirty="0">
                <a:latin typeface="Microsoft Sans Serif"/>
                <a:cs typeface="Microsoft Sans Serif"/>
              </a:rPr>
              <a:t>%</a:t>
            </a:r>
            <a:r>
              <a:rPr sz="700" spc="20" dirty="0">
                <a:latin typeface="Microsoft Sans Serif"/>
                <a:cs typeface="Microsoft Sans Serif"/>
              </a:rPr>
              <a:t> de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la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corriente </a:t>
            </a:r>
            <a:r>
              <a:rPr sz="700" dirty="0">
                <a:latin typeface="Microsoft Sans Serif"/>
                <a:cs typeface="Microsoft Sans Serif"/>
              </a:rPr>
              <a:t>a</a:t>
            </a:r>
            <a:r>
              <a:rPr sz="700" spc="20" dirty="0">
                <a:latin typeface="Microsoft Sans Serif"/>
                <a:cs typeface="Microsoft Sans Serif"/>
              </a:rPr>
              <a:t> plena </a:t>
            </a:r>
            <a:r>
              <a:rPr sz="700" spc="-17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carga.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929" y="1765705"/>
            <a:ext cx="478599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A </a:t>
            </a:r>
            <a:r>
              <a:rPr sz="850" spc="35" dirty="0">
                <a:latin typeface="Microsoft Sans Serif"/>
                <a:cs typeface="Microsoft Sans Serif"/>
              </a:rPr>
              <a:t>medida que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60" dirty="0">
                <a:latin typeface="Microsoft Sans Serif"/>
                <a:cs typeface="Microsoft Sans Serif"/>
              </a:rPr>
              <a:t>motor </a:t>
            </a:r>
            <a:r>
              <a:rPr sz="850" spc="35" dirty="0">
                <a:latin typeface="Microsoft Sans Serif"/>
                <a:cs typeface="Microsoft Sans Serif"/>
              </a:rPr>
              <a:t>aumenta </a:t>
            </a:r>
            <a:r>
              <a:rPr sz="850" spc="15" dirty="0">
                <a:latin typeface="Microsoft Sans Serif"/>
                <a:cs typeface="Microsoft Sans Serif"/>
              </a:rPr>
              <a:t>su velocidad, el </a:t>
            </a:r>
            <a:r>
              <a:rPr sz="850" spc="25" dirty="0">
                <a:latin typeface="Microsoft Sans Serif"/>
                <a:cs typeface="Microsoft Sans Serif"/>
              </a:rPr>
              <a:t>voltaje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frecuencia </a:t>
            </a:r>
            <a:r>
              <a:rPr sz="850" spc="35" dirty="0">
                <a:latin typeface="Microsoft Sans Serif"/>
                <a:cs typeface="Microsoft Sans Serif"/>
              </a:rPr>
              <a:t>aumentan.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aumenta,.y.esto.tiene.el.efecto.de.desplazar.la.curva.de.par.velocidad.del.motor.a.la.derecha..  la.curva.de.velocidad-par.representa.la.parte.de.la.curva.que.no.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utilizado.por.el.convertidor..El.convertidor.arranca.y.acelera.el.motor.</a:t>
            </a:r>
            <a:endParaRPr sz="850">
              <a:latin typeface="Microsoft Sans Serif"/>
              <a:cs typeface="Microsoft Sans Serif"/>
            </a:endParaRPr>
          </a:p>
          <a:p>
            <a:pPr marL="12700" marR="440690">
              <a:lnSpc>
                <a:spcPct val="141200"/>
              </a:lnSpc>
            </a:pPr>
            <a:r>
              <a:rPr sz="850" spc="30" dirty="0">
                <a:latin typeface="Microsoft Sans Serif"/>
                <a:cs typeface="Microsoft Sans Serif"/>
              </a:rPr>
              <a:t>gradualmente.a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medida.que.la.frecuencia.y.el.voltaje.aumentan.gradualmente.hasta.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la.velocidad.deseada.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979" y="5832248"/>
            <a:ext cx="4541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Algunas.aplicaciones.requieren.más.que. 50%.par.arranque..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Un.transportador,.por.ejemplo,.puede.requerir.200%.par.nominal.para.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arranque..Esto.es.posible.si.el.accionamiento.y.el.motor.están.apropiadamente.  </a:t>
            </a:r>
            <a:r>
              <a:rPr sz="950" spc="45" dirty="0">
                <a:latin typeface="Microsoft Sans Serif"/>
                <a:cs typeface="Microsoft Sans Serif"/>
              </a:rPr>
              <a:t>tamaño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2150" y="6791101"/>
            <a:ext cx="13220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Selección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un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motor</a:t>
            </a:r>
            <a:r>
              <a:rPr sz="900" spc="3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624" y="6744110"/>
            <a:ext cx="48653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variadores de </a:t>
            </a:r>
            <a:r>
              <a:rPr sz="850" spc="-55" dirty="0">
                <a:latin typeface="Microsoft Sans Serif"/>
                <a:cs typeface="Microsoft Sans Serif"/>
              </a:rPr>
              <a:t>CA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45" dirty="0">
                <a:latin typeface="Microsoft Sans Serif"/>
                <a:cs typeface="Microsoft Sans Serif"/>
              </a:rPr>
              <a:t>menudo </a:t>
            </a:r>
            <a:r>
              <a:rPr sz="850" spc="35" dirty="0">
                <a:latin typeface="Microsoft Sans Serif"/>
                <a:cs typeface="Microsoft Sans Serif"/>
              </a:rPr>
              <a:t>tienen </a:t>
            </a:r>
            <a:r>
              <a:rPr sz="850" spc="20" dirty="0">
                <a:latin typeface="Microsoft Sans Serif"/>
                <a:cs typeface="Microsoft Sans Serif"/>
              </a:rPr>
              <a:t>más </a:t>
            </a:r>
            <a:r>
              <a:rPr sz="850" spc="15" dirty="0">
                <a:latin typeface="Microsoft Sans Serif"/>
                <a:cs typeface="Microsoft Sans Serif"/>
              </a:rPr>
              <a:t>capacidad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50" dirty="0">
                <a:latin typeface="Microsoft Sans Serif"/>
                <a:cs typeface="Microsoft Sans Serif"/>
              </a:rPr>
              <a:t>motor. </a:t>
            </a:r>
            <a:r>
              <a:rPr sz="850" spc="5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puede.funcionar.a.frecuencias.más.altas.de.las.que.pueden.ser.adecuadas.para.un.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aplicación..Además,.los.variadores.pueden.funcionar.a.velocidades.demasiado.bajas.para.los.m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ser.evaluado.según.su.propia.capacidad.antes.de.seleccionarlo. </a:t>
            </a:r>
            <a:r>
              <a:rPr sz="850" spc="15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para.usar.en.una.unidad.de.CA.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625" y="8024270"/>
            <a:ext cx="41763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Armónicos,.picos.de.voltaje.y.tiempos.de.aumento.de.voltaje.de.variadores.de.CA.  no.son.idénticas..Algunas.unidades.de.CA.tienen.más.sofisticado.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filtros.y.otros.componentes.diseñados.para.minimizar.indeseables.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daños.por.la.calefacción.y.el.aislamiento.del.motor..Esto.debe. </a:t>
            </a:r>
            <a:r>
              <a:rPr sz="850" spc="20" dirty="0">
                <a:latin typeface="Microsoft Sans Serif"/>
                <a:cs typeface="Microsoft Sans Serif"/>
              </a:rPr>
              <a:t> considerar.al.seleccionar.una.combinación.de.variador.de.CA/motor..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2060" y="492145"/>
            <a:ext cx="1696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Distancia </a:t>
            </a:r>
            <a:r>
              <a:rPr sz="1100" b="1" spc="60" dirty="0">
                <a:latin typeface="Arial"/>
                <a:cs typeface="Arial"/>
              </a:rPr>
              <a:t>entre </a:t>
            </a:r>
            <a:r>
              <a:rPr sz="1100" b="1" spc="15" dirty="0">
                <a:latin typeface="Arial"/>
                <a:cs typeface="Arial"/>
              </a:rPr>
              <a:t>el</a:t>
            </a:r>
            <a:r>
              <a:rPr sz="1100" spc="15" dirty="0">
                <a:latin typeface="Microsoft Sans Serif"/>
                <a:cs typeface="Microsoft Sans Serif"/>
              </a:rPr>
              <a:t>. 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b="1" spc="25" dirty="0">
                <a:latin typeface="Arial"/>
                <a:cs typeface="Arial"/>
              </a:rPr>
              <a:t>Accionamiento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motor</a:t>
            </a:r>
            <a:r>
              <a:rPr sz="1100" spc="4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40" y="488335"/>
            <a:ext cx="475678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31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También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45" dirty="0">
                <a:latin typeface="Microsoft Sans Serif"/>
                <a:cs typeface="Microsoft Sans Serif"/>
              </a:rPr>
              <a:t>tener </a:t>
            </a:r>
            <a:r>
              <a:rPr sz="950" spc="30" dirty="0">
                <a:latin typeface="Microsoft Sans Serif"/>
                <a:cs typeface="Microsoft Sans Serif"/>
              </a:rPr>
              <a:t>en cuenta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variador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motor.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Todos los </a:t>
            </a:r>
            <a:r>
              <a:rPr sz="950" spc="5" dirty="0">
                <a:latin typeface="Microsoft Sans Serif"/>
                <a:cs typeface="Microsoft Sans Serif"/>
              </a:rPr>
              <a:t>cables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40" dirty="0">
                <a:latin typeface="Microsoft Sans Serif"/>
                <a:cs typeface="Microsoft Sans Serif"/>
              </a:rPr>
              <a:t>tienen una </a:t>
            </a:r>
            <a:r>
              <a:rPr sz="950" spc="15" dirty="0">
                <a:latin typeface="Microsoft Sans Serif"/>
                <a:cs typeface="Microsoft Sans Serif"/>
              </a:rPr>
              <a:t>capacidad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línea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5" dirty="0">
                <a:latin typeface="Microsoft Sans Serif"/>
                <a:cs typeface="Microsoft Sans Serif"/>
              </a:rPr>
              <a:t>línea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línea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tierra. </a:t>
            </a:r>
            <a:r>
              <a:rPr sz="950" spc="20" dirty="0">
                <a:latin typeface="Microsoft Sans Serif"/>
                <a:cs typeface="Microsoft Sans Serif"/>
              </a:rPr>
              <a:t>.más.largo.el.cable,.mayor.el.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capacitancia..Algunos.tipos.de.cables,.como.cable.blindado.o.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cables.en.conductos.metálicos,.tienen.mayor.capacitancia..Se.producen.picos.  </a:t>
            </a:r>
            <a:r>
              <a:rPr sz="950" spc="15" dirty="0">
                <a:latin typeface="Microsoft Sans Serif"/>
                <a:cs typeface="Microsoft Sans Serif"/>
              </a:rPr>
              <a:t>en.la.salida.de.los.accionamientos.de.CA.debido.a.la.corriente.de.carga.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en.la.capacitancia.del.cable..Voltaje.mayor.(460.VAC).y.mayor. </a:t>
            </a:r>
            <a:r>
              <a:rPr sz="950" spc="15" dirty="0">
                <a:latin typeface="Microsoft Sans Serif"/>
                <a:cs typeface="Microsoft Sans Serif"/>
              </a:rPr>
              <a:t>capacitancia.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(cables.largos).resultan.en.picos.de.corriente.más..Voltaje.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endParaRPr sz="950">
              <a:latin typeface="Microsoft Sans Serif"/>
              <a:cs typeface="Microsoft Sans Serif"/>
            </a:endParaRPr>
          </a:p>
          <a:p>
            <a:pPr marL="13335" marR="5080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picos.provocados.por.longitudes.de.cable.largas.pueden.potencialmente.acortar.la.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la.vida.del.variador.de.CA.y.del.motor..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2060" y="2557166"/>
            <a:ext cx="197738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Factor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servicio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en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variadores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-35" dirty="0">
                <a:latin typeface="Arial"/>
                <a:cs typeface="Arial"/>
              </a:rPr>
              <a:t>CA</a:t>
            </a:r>
            <a:r>
              <a:rPr sz="800" spc="-3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91" y="2498745"/>
            <a:ext cx="43300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Un.motor.de.alta.eficiencia.con.un. </a:t>
            </a:r>
            <a:r>
              <a:rPr sz="900" spc="-10" dirty="0">
                <a:latin typeface="Microsoft Sans Serif"/>
                <a:cs typeface="Microsoft Sans Serif"/>
              </a:rPr>
              <a:t>. </a:t>
            </a:r>
            <a:r>
              <a:rPr sz="900" spc="15" dirty="0">
                <a:latin typeface="Microsoft Sans Serif"/>
                <a:cs typeface="Microsoft Sans Serif"/>
              </a:rPr>
              <a:t>5.el.factor.de.servicio.es. </a:t>
            </a:r>
            <a:r>
              <a:rPr sz="900" spc="20" dirty="0">
                <a:latin typeface="Microsoft Sans Serif"/>
                <a:cs typeface="Microsoft Sans Serif"/>
              </a:rPr>
              <a:t> recomendado.cuando.se.utiliza.con.un.variador.de.CA..Debido.al.calentamiento.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asociado.con.armónicos.de.un.variador.de.CA,.el.</a:t>
            </a:r>
            <a:r>
              <a:rPr sz="900" spc="-10" dirty="0">
                <a:latin typeface="Microsoft Sans Serif"/>
                <a:cs typeface="Microsoft Sans Serif"/>
              </a:rPr>
              <a:t> . </a:t>
            </a:r>
            <a:r>
              <a:rPr sz="900" spc="10" dirty="0">
                <a:latin typeface="Microsoft Sans Serif"/>
                <a:cs typeface="Microsoft Sans Serif"/>
              </a:rPr>
              <a:t>5.servicio.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15" dirty="0">
                <a:latin typeface="Microsoft Sans Serif"/>
                <a:cs typeface="Microsoft Sans Serif"/>
              </a:rPr>
              <a:t>factor.se.reduce.a.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.0..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094" y="2841511"/>
            <a:ext cx="1664868" cy="22090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15059" y="2810663"/>
            <a:ext cx="163169" cy="728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18920" y="2962580"/>
            <a:ext cx="158699" cy="728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18919" y="3114510"/>
            <a:ext cx="159308" cy="7284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116888" y="2841511"/>
            <a:ext cx="1873885" cy="2209165"/>
            <a:chOff x="3062287" y="2841510"/>
            <a:chExt cx="1873885" cy="220916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4319" y="3266427"/>
              <a:ext cx="158699" cy="72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77298" y="2841510"/>
              <a:ext cx="1758467" cy="22090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62287" y="3418344"/>
              <a:ext cx="161340" cy="728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80677" y="3570782"/>
              <a:ext cx="142341" cy="723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76105" y="372270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21215" y="3722192"/>
              <a:ext cx="102412" cy="7284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76105" y="387461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20809" y="3874109"/>
              <a:ext cx="102209" cy="7284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76613" y="402653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18777" y="4026026"/>
              <a:ext cx="104851" cy="728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19691" y="4179481"/>
              <a:ext cx="103327" cy="713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21215" y="4329874"/>
              <a:ext cx="102412" cy="728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20809" y="4481791"/>
              <a:ext cx="102209" cy="72847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75180" y="4081221"/>
            <a:ext cx="76898" cy="8553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7975688" y="3331832"/>
            <a:ext cx="92710" cy="703580"/>
            <a:chOff x="2921088" y="3331832"/>
            <a:chExt cx="92710" cy="703580"/>
          </a:xfrm>
        </p:grpSpPr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21088" y="3651859"/>
              <a:ext cx="74472" cy="3832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21101" y="3331832"/>
              <a:ext cx="92659" cy="296964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059290" y="4081221"/>
            <a:ext cx="76911" cy="8553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0059798" y="3921391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73355" y="107188"/>
                </a:moveTo>
                <a:lnTo>
                  <a:pt x="38303" y="107188"/>
                </a:lnTo>
                <a:lnTo>
                  <a:pt x="38303" y="73469"/>
                </a:lnTo>
                <a:lnTo>
                  <a:pt x="32410" y="73469"/>
                </a:lnTo>
                <a:lnTo>
                  <a:pt x="32410" y="107188"/>
                </a:lnTo>
                <a:lnTo>
                  <a:pt x="5892" y="107188"/>
                </a:lnTo>
                <a:lnTo>
                  <a:pt x="5892" y="72237"/>
                </a:lnTo>
                <a:lnTo>
                  <a:pt x="0" y="72237"/>
                </a:lnTo>
                <a:lnTo>
                  <a:pt x="0" y="113690"/>
                </a:lnTo>
                <a:lnTo>
                  <a:pt x="73355" y="113690"/>
                </a:lnTo>
                <a:lnTo>
                  <a:pt x="73355" y="107188"/>
                </a:lnTo>
                <a:close/>
              </a:path>
              <a:path w="74295" h="114300">
                <a:moveTo>
                  <a:pt x="73355" y="0"/>
                </a:moveTo>
                <a:lnTo>
                  <a:pt x="0" y="0"/>
                </a:lnTo>
                <a:lnTo>
                  <a:pt x="0" y="6502"/>
                </a:lnTo>
                <a:lnTo>
                  <a:pt x="73355" y="6515"/>
                </a:lnTo>
                <a:lnTo>
                  <a:pt x="73355" y="0"/>
                </a:lnTo>
                <a:close/>
              </a:path>
              <a:path w="74295" h="114300">
                <a:moveTo>
                  <a:pt x="74066" y="41592"/>
                </a:moveTo>
                <a:lnTo>
                  <a:pt x="73266" y="38341"/>
                </a:lnTo>
                <a:lnTo>
                  <a:pt x="70091" y="32385"/>
                </a:lnTo>
                <a:lnTo>
                  <a:pt x="67843" y="30073"/>
                </a:lnTo>
                <a:lnTo>
                  <a:pt x="64922" y="28460"/>
                </a:lnTo>
                <a:lnTo>
                  <a:pt x="73355" y="28054"/>
                </a:lnTo>
                <a:lnTo>
                  <a:pt x="73355" y="21755"/>
                </a:lnTo>
                <a:lnTo>
                  <a:pt x="72275" y="21755"/>
                </a:lnTo>
                <a:lnTo>
                  <a:pt x="62585" y="22352"/>
                </a:lnTo>
                <a:lnTo>
                  <a:pt x="22352" y="22352"/>
                </a:lnTo>
                <a:lnTo>
                  <a:pt x="22352" y="28867"/>
                </a:lnTo>
                <a:lnTo>
                  <a:pt x="55511" y="28867"/>
                </a:lnTo>
                <a:lnTo>
                  <a:pt x="59804" y="29946"/>
                </a:lnTo>
                <a:lnTo>
                  <a:pt x="66713" y="34620"/>
                </a:lnTo>
                <a:lnTo>
                  <a:pt x="68580" y="38404"/>
                </a:lnTo>
                <a:lnTo>
                  <a:pt x="68580" y="48437"/>
                </a:lnTo>
                <a:lnTo>
                  <a:pt x="66916" y="51917"/>
                </a:lnTo>
                <a:lnTo>
                  <a:pt x="61023" y="55511"/>
                </a:lnTo>
                <a:lnTo>
                  <a:pt x="57061" y="56286"/>
                </a:lnTo>
                <a:lnTo>
                  <a:pt x="22352" y="56286"/>
                </a:lnTo>
                <a:lnTo>
                  <a:pt x="22352" y="62788"/>
                </a:lnTo>
                <a:lnTo>
                  <a:pt x="58318" y="62801"/>
                </a:lnTo>
                <a:lnTo>
                  <a:pt x="62522" y="62052"/>
                </a:lnTo>
                <a:lnTo>
                  <a:pt x="71259" y="57848"/>
                </a:lnTo>
                <a:lnTo>
                  <a:pt x="74066" y="52705"/>
                </a:lnTo>
                <a:lnTo>
                  <a:pt x="74066" y="41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205517" y="2810663"/>
            <a:ext cx="163169" cy="7284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09378" y="2962580"/>
            <a:ext cx="158699" cy="7284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059797" y="3266428"/>
            <a:ext cx="308889" cy="68052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209377" y="3114510"/>
            <a:ext cx="159308" cy="72847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10221671" y="4026028"/>
            <a:ext cx="147320" cy="73025"/>
            <a:chOff x="5167071" y="4026027"/>
            <a:chExt cx="147320" cy="73025"/>
          </a:xfrm>
        </p:grpSpPr>
        <p:sp>
          <p:nvSpPr>
            <p:cNvPr id="31" name="object 31"/>
            <p:cNvSpPr/>
            <p:nvPr/>
          </p:nvSpPr>
          <p:spPr>
            <a:xfrm>
              <a:off x="5167071" y="402653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09235" y="4026027"/>
              <a:ext cx="104851" cy="72847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264750" y="4179480"/>
            <a:ext cx="103327" cy="7131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266273" y="4329875"/>
            <a:ext cx="102412" cy="7284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265868" y="4481792"/>
            <a:ext cx="102209" cy="72847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0322357" y="4633710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64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8" y="27673"/>
                </a:lnTo>
                <a:lnTo>
                  <a:pt x="7696" y="22733"/>
                </a:lnTo>
                <a:lnTo>
                  <a:pt x="12166" y="9652"/>
                </a:lnTo>
                <a:lnTo>
                  <a:pt x="16738" y="5702"/>
                </a:lnTo>
                <a:lnTo>
                  <a:pt x="38010" y="5702"/>
                </a:lnTo>
                <a:lnTo>
                  <a:pt x="36334" y="3111"/>
                </a:lnTo>
                <a:lnTo>
                  <a:pt x="30619" y="0"/>
                </a:lnTo>
                <a:close/>
              </a:path>
              <a:path w="46354" h="73025">
                <a:moveTo>
                  <a:pt x="38010" y="5702"/>
                </a:moveTo>
                <a:lnTo>
                  <a:pt x="29667" y="5702"/>
                </a:lnTo>
                <a:lnTo>
                  <a:pt x="34277" y="9652"/>
                </a:lnTo>
                <a:lnTo>
                  <a:pt x="38671" y="22529"/>
                </a:lnTo>
                <a:lnTo>
                  <a:pt x="39420" y="28073"/>
                </a:lnTo>
                <a:lnTo>
                  <a:pt x="39502" y="44069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10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439531" y="6270207"/>
            <a:ext cx="742365" cy="92659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9967620" y="6067069"/>
            <a:ext cx="994410" cy="210820"/>
            <a:chOff x="4913020" y="6067069"/>
            <a:chExt cx="994410" cy="210820"/>
          </a:xfrm>
        </p:grpSpPr>
        <p:sp>
          <p:nvSpPr>
            <p:cNvPr id="39" name="object 39"/>
            <p:cNvSpPr/>
            <p:nvPr/>
          </p:nvSpPr>
          <p:spPr>
            <a:xfrm>
              <a:off x="5843346" y="6067577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60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913020" y="6067069"/>
              <a:ext cx="915085" cy="21050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865698" y="6067577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10" h="73660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  <a:path w="41910" h="73660">
                  <a:moveTo>
                    <a:pt x="41351" y="43484"/>
                  </a:moveTo>
                  <a:lnTo>
                    <a:pt x="15748" y="43484"/>
                  </a:lnTo>
                  <a:lnTo>
                    <a:pt x="15748" y="48869"/>
                  </a:lnTo>
                  <a:lnTo>
                    <a:pt x="41351" y="48869"/>
                  </a:lnTo>
                  <a:lnTo>
                    <a:pt x="41351" y="43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object 4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798913" y="6380670"/>
            <a:ext cx="275132" cy="7447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9821317" y="6519050"/>
            <a:ext cx="224739" cy="71513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10316363" y="6380670"/>
            <a:ext cx="297815" cy="211454"/>
            <a:chOff x="5261762" y="6380670"/>
            <a:chExt cx="297815" cy="211454"/>
          </a:xfrm>
        </p:grpSpPr>
        <p:sp>
          <p:nvSpPr>
            <p:cNvPr id="45" name="object 45"/>
            <p:cNvSpPr/>
            <p:nvPr/>
          </p:nvSpPr>
          <p:spPr>
            <a:xfrm>
              <a:off x="5521604" y="6424155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61762" y="6380670"/>
              <a:ext cx="297789" cy="211124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10820947" y="6380670"/>
            <a:ext cx="353695" cy="211454"/>
            <a:chOff x="5766346" y="6380670"/>
            <a:chExt cx="353695" cy="211454"/>
          </a:xfrm>
        </p:grpSpPr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843854" y="6380670"/>
              <a:ext cx="202996" cy="7447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766346" y="6498018"/>
              <a:ext cx="353352" cy="93776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842614" y="6778677"/>
            <a:ext cx="161328" cy="72847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9856432" y="6896025"/>
            <a:ext cx="147955" cy="73025"/>
            <a:chOff x="4801831" y="6896024"/>
            <a:chExt cx="147955" cy="73025"/>
          </a:xfrm>
        </p:grpSpPr>
        <p:sp>
          <p:nvSpPr>
            <p:cNvPr id="52" name="object 52"/>
            <p:cNvSpPr/>
            <p:nvPr/>
          </p:nvSpPr>
          <p:spPr>
            <a:xfrm>
              <a:off x="4801831" y="689653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00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46929" y="6896024"/>
              <a:ext cx="102412" cy="72834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9856939" y="7130708"/>
            <a:ext cx="147320" cy="73025"/>
            <a:chOff x="4802339" y="7130707"/>
            <a:chExt cx="147320" cy="73025"/>
          </a:xfrm>
        </p:grpSpPr>
        <p:sp>
          <p:nvSpPr>
            <p:cNvPr id="55" name="object 55"/>
            <p:cNvSpPr/>
            <p:nvPr/>
          </p:nvSpPr>
          <p:spPr>
            <a:xfrm>
              <a:off x="4802339" y="713121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44503" y="7130707"/>
              <a:ext cx="104838" cy="72847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9856432" y="7248056"/>
            <a:ext cx="147955" cy="73025"/>
            <a:chOff x="4801831" y="7248055"/>
            <a:chExt cx="147955" cy="73025"/>
          </a:xfrm>
        </p:grpSpPr>
        <p:sp>
          <p:nvSpPr>
            <p:cNvPr id="58" name="object 58"/>
            <p:cNvSpPr/>
            <p:nvPr/>
          </p:nvSpPr>
          <p:spPr>
            <a:xfrm>
              <a:off x="4801831" y="724856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00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846929" y="7248055"/>
              <a:ext cx="102412" cy="72834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899294" y="7482739"/>
            <a:ext cx="104648" cy="72847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9898279" y="7600086"/>
            <a:ext cx="105663" cy="72834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898279" y="7834770"/>
            <a:ext cx="105663" cy="7284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900018" y="7953641"/>
            <a:ext cx="103314" cy="71310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10394823" y="6778677"/>
            <a:ext cx="147955" cy="73025"/>
            <a:chOff x="5340222" y="6778676"/>
            <a:chExt cx="147955" cy="73025"/>
          </a:xfrm>
        </p:grpSpPr>
        <p:sp>
          <p:nvSpPr>
            <p:cNvPr id="65" name="object 65"/>
            <p:cNvSpPr/>
            <p:nvPr/>
          </p:nvSpPr>
          <p:spPr>
            <a:xfrm>
              <a:off x="5340222" y="677918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385333" y="6778676"/>
              <a:ext cx="102400" cy="72847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10409047" y="6896025"/>
            <a:ext cx="133350" cy="73025"/>
          </a:xfrm>
          <a:custGeom>
            <a:avLst/>
            <a:gdLst/>
            <a:ahLst/>
            <a:cxnLst/>
            <a:rect l="l" t="t" r="r" b="b"/>
            <a:pathLst>
              <a:path w="133350" h="73025">
                <a:moveTo>
                  <a:pt x="22555" y="508"/>
                </a:moveTo>
                <a:lnTo>
                  <a:pt x="16256" y="508"/>
                </a:lnTo>
                <a:lnTo>
                  <a:pt x="10833" y="5308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133350" h="73025">
                <a:moveTo>
                  <a:pt x="67360" y="508"/>
                </a:moveTo>
                <a:lnTo>
                  <a:pt x="61061" y="508"/>
                </a:lnTo>
                <a:lnTo>
                  <a:pt x="55638" y="5308"/>
                </a:lnTo>
                <a:lnTo>
                  <a:pt x="51511" y="8293"/>
                </a:lnTo>
                <a:lnTo>
                  <a:pt x="48387" y="10020"/>
                </a:lnTo>
                <a:lnTo>
                  <a:pt x="44805" y="11582"/>
                </a:lnTo>
                <a:lnTo>
                  <a:pt x="44805" y="18186"/>
                </a:lnTo>
                <a:lnTo>
                  <a:pt x="60655" y="7721"/>
                </a:lnTo>
                <a:lnTo>
                  <a:pt x="60655" y="71831"/>
                </a:lnTo>
                <a:lnTo>
                  <a:pt x="67360" y="71831"/>
                </a:lnTo>
                <a:lnTo>
                  <a:pt x="67360" y="508"/>
                </a:lnTo>
                <a:close/>
              </a:path>
              <a:path w="133350" h="73025">
                <a:moveTo>
                  <a:pt x="133286" y="36474"/>
                </a:moveTo>
                <a:lnTo>
                  <a:pt x="126453" y="8001"/>
                </a:lnTo>
                <a:lnTo>
                  <a:pt x="126453" y="44056"/>
                </a:lnTo>
                <a:lnTo>
                  <a:pt x="125603" y="50215"/>
                </a:lnTo>
                <a:lnTo>
                  <a:pt x="121132" y="63220"/>
                </a:lnTo>
                <a:lnTo>
                  <a:pt x="116560" y="67157"/>
                </a:lnTo>
                <a:lnTo>
                  <a:pt x="103632" y="67157"/>
                </a:lnTo>
                <a:lnTo>
                  <a:pt x="99021" y="63195"/>
                </a:lnTo>
                <a:lnTo>
                  <a:pt x="94615" y="50317"/>
                </a:lnTo>
                <a:lnTo>
                  <a:pt x="93865" y="44881"/>
                </a:lnTo>
                <a:lnTo>
                  <a:pt x="93954" y="27660"/>
                </a:lnTo>
                <a:lnTo>
                  <a:pt x="94653" y="22720"/>
                </a:lnTo>
                <a:lnTo>
                  <a:pt x="99123" y="9652"/>
                </a:lnTo>
                <a:lnTo>
                  <a:pt x="103695" y="5689"/>
                </a:lnTo>
                <a:lnTo>
                  <a:pt x="116624" y="5689"/>
                </a:lnTo>
                <a:lnTo>
                  <a:pt x="121234" y="9652"/>
                </a:lnTo>
                <a:lnTo>
                  <a:pt x="125641" y="22517"/>
                </a:lnTo>
                <a:lnTo>
                  <a:pt x="126377" y="28079"/>
                </a:lnTo>
                <a:lnTo>
                  <a:pt x="126453" y="44056"/>
                </a:lnTo>
                <a:lnTo>
                  <a:pt x="126453" y="8001"/>
                </a:lnTo>
                <a:lnTo>
                  <a:pt x="124968" y="5689"/>
                </a:lnTo>
                <a:lnTo>
                  <a:pt x="123304" y="3098"/>
                </a:lnTo>
                <a:lnTo>
                  <a:pt x="117576" y="0"/>
                </a:lnTo>
                <a:lnTo>
                  <a:pt x="100507" y="0"/>
                </a:lnTo>
                <a:lnTo>
                  <a:pt x="93840" y="4940"/>
                </a:lnTo>
                <a:lnTo>
                  <a:pt x="90106" y="14833"/>
                </a:lnTo>
                <a:lnTo>
                  <a:pt x="88011" y="20447"/>
                </a:lnTo>
                <a:lnTo>
                  <a:pt x="86956" y="27660"/>
                </a:lnTo>
                <a:lnTo>
                  <a:pt x="86956" y="36474"/>
                </a:lnTo>
                <a:lnTo>
                  <a:pt x="102679" y="72834"/>
                </a:lnTo>
                <a:lnTo>
                  <a:pt x="119748" y="72834"/>
                </a:lnTo>
                <a:lnTo>
                  <a:pt x="126415" y="67894"/>
                </a:lnTo>
                <a:lnTo>
                  <a:pt x="126682" y="67157"/>
                </a:lnTo>
                <a:lnTo>
                  <a:pt x="132245" y="52451"/>
                </a:lnTo>
                <a:lnTo>
                  <a:pt x="133286" y="45275"/>
                </a:lnTo>
                <a:lnTo>
                  <a:pt x="133286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10395330" y="7130708"/>
            <a:ext cx="147320" cy="73025"/>
            <a:chOff x="5340730" y="7130707"/>
            <a:chExt cx="147320" cy="73025"/>
          </a:xfrm>
        </p:grpSpPr>
        <p:sp>
          <p:nvSpPr>
            <p:cNvPr id="69" name="object 69"/>
            <p:cNvSpPr/>
            <p:nvPr/>
          </p:nvSpPr>
          <p:spPr>
            <a:xfrm>
              <a:off x="5340730" y="713121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82894" y="7130707"/>
              <a:ext cx="104838" cy="72847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10395330" y="7248056"/>
            <a:ext cx="147320" cy="73025"/>
            <a:chOff x="5340730" y="7248055"/>
            <a:chExt cx="147320" cy="73025"/>
          </a:xfrm>
        </p:grpSpPr>
        <p:sp>
          <p:nvSpPr>
            <p:cNvPr id="72" name="object 72"/>
            <p:cNvSpPr/>
            <p:nvPr/>
          </p:nvSpPr>
          <p:spPr>
            <a:xfrm>
              <a:off x="5340730" y="724856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382894" y="7248055"/>
              <a:ext cx="104838" cy="72834"/>
            </a:xfrm>
            <a:prstGeom prst="rect">
              <a:avLst/>
            </a:prstGeom>
          </p:spPr>
        </p:pic>
      </p:grpSp>
      <p:pic>
        <p:nvPicPr>
          <p:cNvPr id="74" name="object 74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0439933" y="7482739"/>
            <a:ext cx="102400" cy="72847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10409047" y="7600087"/>
            <a:ext cx="133350" cy="73025"/>
          </a:xfrm>
          <a:custGeom>
            <a:avLst/>
            <a:gdLst/>
            <a:ahLst/>
            <a:cxnLst/>
            <a:rect l="l" t="t" r="r" b="b"/>
            <a:pathLst>
              <a:path w="133350" h="73025">
                <a:moveTo>
                  <a:pt x="22555" y="508"/>
                </a:moveTo>
                <a:lnTo>
                  <a:pt x="16256" y="508"/>
                </a:lnTo>
                <a:lnTo>
                  <a:pt x="10833" y="5308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133350" h="73025">
                <a:moveTo>
                  <a:pt x="67360" y="508"/>
                </a:moveTo>
                <a:lnTo>
                  <a:pt x="61061" y="508"/>
                </a:lnTo>
                <a:lnTo>
                  <a:pt x="55638" y="5308"/>
                </a:lnTo>
                <a:lnTo>
                  <a:pt x="51511" y="8293"/>
                </a:lnTo>
                <a:lnTo>
                  <a:pt x="48387" y="10020"/>
                </a:lnTo>
                <a:lnTo>
                  <a:pt x="44805" y="11582"/>
                </a:lnTo>
                <a:lnTo>
                  <a:pt x="44805" y="18186"/>
                </a:lnTo>
                <a:lnTo>
                  <a:pt x="60655" y="7721"/>
                </a:lnTo>
                <a:lnTo>
                  <a:pt x="60655" y="71831"/>
                </a:lnTo>
                <a:lnTo>
                  <a:pt x="67360" y="71831"/>
                </a:lnTo>
                <a:lnTo>
                  <a:pt x="67360" y="508"/>
                </a:lnTo>
                <a:close/>
              </a:path>
              <a:path w="133350" h="73025">
                <a:moveTo>
                  <a:pt x="133286" y="36474"/>
                </a:moveTo>
                <a:lnTo>
                  <a:pt x="126453" y="8001"/>
                </a:lnTo>
                <a:lnTo>
                  <a:pt x="126453" y="44056"/>
                </a:lnTo>
                <a:lnTo>
                  <a:pt x="125603" y="50215"/>
                </a:lnTo>
                <a:lnTo>
                  <a:pt x="121132" y="63220"/>
                </a:lnTo>
                <a:lnTo>
                  <a:pt x="116560" y="67157"/>
                </a:lnTo>
                <a:lnTo>
                  <a:pt x="103632" y="67157"/>
                </a:lnTo>
                <a:lnTo>
                  <a:pt x="99021" y="63195"/>
                </a:lnTo>
                <a:lnTo>
                  <a:pt x="94615" y="50317"/>
                </a:lnTo>
                <a:lnTo>
                  <a:pt x="93865" y="44881"/>
                </a:lnTo>
                <a:lnTo>
                  <a:pt x="93954" y="27660"/>
                </a:lnTo>
                <a:lnTo>
                  <a:pt x="94653" y="22720"/>
                </a:lnTo>
                <a:lnTo>
                  <a:pt x="99123" y="9652"/>
                </a:lnTo>
                <a:lnTo>
                  <a:pt x="103695" y="5689"/>
                </a:lnTo>
                <a:lnTo>
                  <a:pt x="116624" y="5689"/>
                </a:lnTo>
                <a:lnTo>
                  <a:pt x="121234" y="9652"/>
                </a:lnTo>
                <a:lnTo>
                  <a:pt x="125641" y="22517"/>
                </a:lnTo>
                <a:lnTo>
                  <a:pt x="126377" y="28079"/>
                </a:lnTo>
                <a:lnTo>
                  <a:pt x="126453" y="44056"/>
                </a:lnTo>
                <a:lnTo>
                  <a:pt x="126453" y="8001"/>
                </a:lnTo>
                <a:lnTo>
                  <a:pt x="124968" y="5689"/>
                </a:lnTo>
                <a:lnTo>
                  <a:pt x="123304" y="3098"/>
                </a:lnTo>
                <a:lnTo>
                  <a:pt x="117576" y="0"/>
                </a:lnTo>
                <a:lnTo>
                  <a:pt x="100507" y="0"/>
                </a:lnTo>
                <a:lnTo>
                  <a:pt x="93840" y="4940"/>
                </a:lnTo>
                <a:lnTo>
                  <a:pt x="90106" y="14820"/>
                </a:lnTo>
                <a:lnTo>
                  <a:pt x="88011" y="20447"/>
                </a:lnTo>
                <a:lnTo>
                  <a:pt x="86956" y="27660"/>
                </a:lnTo>
                <a:lnTo>
                  <a:pt x="86956" y="36474"/>
                </a:lnTo>
                <a:lnTo>
                  <a:pt x="102679" y="72834"/>
                </a:lnTo>
                <a:lnTo>
                  <a:pt x="119748" y="72834"/>
                </a:lnTo>
                <a:lnTo>
                  <a:pt x="126415" y="67894"/>
                </a:lnTo>
                <a:lnTo>
                  <a:pt x="126682" y="67157"/>
                </a:lnTo>
                <a:lnTo>
                  <a:pt x="132245" y="52451"/>
                </a:lnTo>
                <a:lnTo>
                  <a:pt x="133286" y="45275"/>
                </a:lnTo>
                <a:lnTo>
                  <a:pt x="133286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6" name="object 7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0436683" y="7834770"/>
            <a:ext cx="105651" cy="72847"/>
          </a:xfrm>
          <a:prstGeom prst="rect">
            <a:avLst/>
          </a:prstGeom>
        </p:spPr>
      </p:pic>
      <p:sp>
        <p:nvSpPr>
          <p:cNvPr id="77" name="object 77"/>
          <p:cNvSpPr/>
          <p:nvPr/>
        </p:nvSpPr>
        <p:spPr>
          <a:xfrm>
            <a:off x="10409047" y="7952118"/>
            <a:ext cx="133350" cy="73025"/>
          </a:xfrm>
          <a:custGeom>
            <a:avLst/>
            <a:gdLst/>
            <a:ahLst/>
            <a:cxnLst/>
            <a:rect l="l" t="t" r="r" b="b"/>
            <a:pathLst>
              <a:path w="133350" h="73025">
                <a:moveTo>
                  <a:pt x="22555" y="508"/>
                </a:moveTo>
                <a:lnTo>
                  <a:pt x="16256" y="508"/>
                </a:lnTo>
                <a:lnTo>
                  <a:pt x="10833" y="5308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133350" h="73025">
                <a:moveTo>
                  <a:pt x="67360" y="508"/>
                </a:moveTo>
                <a:lnTo>
                  <a:pt x="61061" y="508"/>
                </a:lnTo>
                <a:lnTo>
                  <a:pt x="55638" y="5308"/>
                </a:lnTo>
                <a:lnTo>
                  <a:pt x="51511" y="8293"/>
                </a:lnTo>
                <a:lnTo>
                  <a:pt x="48387" y="10020"/>
                </a:lnTo>
                <a:lnTo>
                  <a:pt x="44805" y="11582"/>
                </a:lnTo>
                <a:lnTo>
                  <a:pt x="44805" y="18186"/>
                </a:lnTo>
                <a:lnTo>
                  <a:pt x="60655" y="7721"/>
                </a:lnTo>
                <a:lnTo>
                  <a:pt x="60655" y="71831"/>
                </a:lnTo>
                <a:lnTo>
                  <a:pt x="67360" y="71831"/>
                </a:lnTo>
                <a:lnTo>
                  <a:pt x="67360" y="508"/>
                </a:lnTo>
                <a:close/>
              </a:path>
              <a:path w="133350" h="73025">
                <a:moveTo>
                  <a:pt x="133286" y="36474"/>
                </a:moveTo>
                <a:lnTo>
                  <a:pt x="126453" y="8001"/>
                </a:lnTo>
                <a:lnTo>
                  <a:pt x="126453" y="44056"/>
                </a:lnTo>
                <a:lnTo>
                  <a:pt x="125603" y="50215"/>
                </a:lnTo>
                <a:lnTo>
                  <a:pt x="121132" y="63220"/>
                </a:lnTo>
                <a:lnTo>
                  <a:pt x="116560" y="67157"/>
                </a:lnTo>
                <a:lnTo>
                  <a:pt x="103632" y="67157"/>
                </a:lnTo>
                <a:lnTo>
                  <a:pt x="99021" y="63182"/>
                </a:lnTo>
                <a:lnTo>
                  <a:pt x="94615" y="50317"/>
                </a:lnTo>
                <a:lnTo>
                  <a:pt x="93865" y="44881"/>
                </a:lnTo>
                <a:lnTo>
                  <a:pt x="93954" y="27660"/>
                </a:lnTo>
                <a:lnTo>
                  <a:pt x="94653" y="22720"/>
                </a:lnTo>
                <a:lnTo>
                  <a:pt x="99123" y="9652"/>
                </a:lnTo>
                <a:lnTo>
                  <a:pt x="103695" y="5689"/>
                </a:lnTo>
                <a:lnTo>
                  <a:pt x="116624" y="5689"/>
                </a:lnTo>
                <a:lnTo>
                  <a:pt x="121234" y="9652"/>
                </a:lnTo>
                <a:lnTo>
                  <a:pt x="125641" y="22517"/>
                </a:lnTo>
                <a:lnTo>
                  <a:pt x="126377" y="28079"/>
                </a:lnTo>
                <a:lnTo>
                  <a:pt x="126453" y="44056"/>
                </a:lnTo>
                <a:lnTo>
                  <a:pt x="126453" y="8001"/>
                </a:lnTo>
                <a:lnTo>
                  <a:pt x="124968" y="5689"/>
                </a:lnTo>
                <a:lnTo>
                  <a:pt x="123304" y="3098"/>
                </a:lnTo>
                <a:lnTo>
                  <a:pt x="117576" y="0"/>
                </a:lnTo>
                <a:lnTo>
                  <a:pt x="100507" y="0"/>
                </a:lnTo>
                <a:lnTo>
                  <a:pt x="93840" y="4940"/>
                </a:lnTo>
                <a:lnTo>
                  <a:pt x="90106" y="14820"/>
                </a:lnTo>
                <a:lnTo>
                  <a:pt x="88011" y="20447"/>
                </a:lnTo>
                <a:lnTo>
                  <a:pt x="86956" y="27660"/>
                </a:lnTo>
                <a:lnTo>
                  <a:pt x="86956" y="36474"/>
                </a:lnTo>
                <a:lnTo>
                  <a:pt x="102679" y="72834"/>
                </a:lnTo>
                <a:lnTo>
                  <a:pt x="119748" y="72834"/>
                </a:lnTo>
                <a:lnTo>
                  <a:pt x="126415" y="67894"/>
                </a:lnTo>
                <a:lnTo>
                  <a:pt x="126682" y="67157"/>
                </a:lnTo>
                <a:lnTo>
                  <a:pt x="132245" y="52451"/>
                </a:lnTo>
                <a:lnTo>
                  <a:pt x="133286" y="45275"/>
                </a:lnTo>
                <a:lnTo>
                  <a:pt x="133286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10925898" y="6778677"/>
            <a:ext cx="147320" cy="73025"/>
            <a:chOff x="5871298" y="6778676"/>
            <a:chExt cx="147320" cy="73025"/>
          </a:xfrm>
        </p:grpSpPr>
        <p:sp>
          <p:nvSpPr>
            <p:cNvPr id="79" name="object 79"/>
            <p:cNvSpPr/>
            <p:nvPr/>
          </p:nvSpPr>
          <p:spPr>
            <a:xfrm>
              <a:off x="5871298" y="677918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916002" y="6778676"/>
              <a:ext cx="102209" cy="72847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10926419" y="6896025"/>
            <a:ext cx="147320" cy="73025"/>
            <a:chOff x="5871819" y="6896024"/>
            <a:chExt cx="147320" cy="73025"/>
          </a:xfrm>
        </p:grpSpPr>
        <p:sp>
          <p:nvSpPr>
            <p:cNvPr id="82" name="object 82"/>
            <p:cNvSpPr/>
            <p:nvPr/>
          </p:nvSpPr>
          <p:spPr>
            <a:xfrm>
              <a:off x="5871819" y="689653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913970" y="6896024"/>
              <a:ext cx="104851" cy="72834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10926419" y="7130708"/>
            <a:ext cx="147320" cy="73025"/>
            <a:chOff x="5871819" y="7130707"/>
            <a:chExt cx="147320" cy="73025"/>
          </a:xfrm>
        </p:grpSpPr>
        <p:sp>
          <p:nvSpPr>
            <p:cNvPr id="85" name="object 85"/>
            <p:cNvSpPr/>
            <p:nvPr/>
          </p:nvSpPr>
          <p:spPr>
            <a:xfrm>
              <a:off x="5871819" y="713121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913970" y="7130707"/>
              <a:ext cx="104851" cy="72847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10926419" y="7248056"/>
            <a:ext cx="147320" cy="73025"/>
            <a:chOff x="5871819" y="7248055"/>
            <a:chExt cx="147320" cy="73025"/>
          </a:xfrm>
        </p:grpSpPr>
        <p:sp>
          <p:nvSpPr>
            <p:cNvPr id="88" name="object 88"/>
            <p:cNvSpPr/>
            <p:nvPr/>
          </p:nvSpPr>
          <p:spPr>
            <a:xfrm>
              <a:off x="5871819" y="724856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913970" y="7248055"/>
              <a:ext cx="104851" cy="72834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0967759" y="7482739"/>
            <a:ext cx="105663" cy="72847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10926419" y="7600087"/>
            <a:ext cx="147320" cy="73025"/>
            <a:chOff x="5871819" y="7600086"/>
            <a:chExt cx="147320" cy="73025"/>
          </a:xfrm>
        </p:grpSpPr>
        <p:sp>
          <p:nvSpPr>
            <p:cNvPr id="92" name="object 92"/>
            <p:cNvSpPr/>
            <p:nvPr/>
          </p:nvSpPr>
          <p:spPr>
            <a:xfrm>
              <a:off x="5871819" y="760059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913970" y="7600086"/>
              <a:ext cx="104851" cy="72834"/>
            </a:xfrm>
            <a:prstGeom prst="rect">
              <a:avLst/>
            </a:prstGeom>
          </p:spPr>
        </p:pic>
      </p:grpSp>
      <p:grpSp>
        <p:nvGrpSpPr>
          <p:cNvPr id="94" name="object 94"/>
          <p:cNvGrpSpPr/>
          <p:nvPr/>
        </p:nvGrpSpPr>
        <p:grpSpPr>
          <a:xfrm>
            <a:off x="10926419" y="7834770"/>
            <a:ext cx="147320" cy="73025"/>
            <a:chOff x="5871819" y="7834769"/>
            <a:chExt cx="147320" cy="73025"/>
          </a:xfrm>
        </p:grpSpPr>
        <p:sp>
          <p:nvSpPr>
            <p:cNvPr id="95" name="object 95"/>
            <p:cNvSpPr/>
            <p:nvPr/>
          </p:nvSpPr>
          <p:spPr>
            <a:xfrm>
              <a:off x="5871819" y="783527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913970" y="7834769"/>
              <a:ext cx="104851" cy="72847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10926419" y="7952118"/>
            <a:ext cx="147320" cy="73025"/>
            <a:chOff x="5871819" y="7952117"/>
            <a:chExt cx="147320" cy="73025"/>
          </a:xfrm>
        </p:grpSpPr>
        <p:sp>
          <p:nvSpPr>
            <p:cNvPr id="98" name="object 98"/>
            <p:cNvSpPr/>
            <p:nvPr/>
          </p:nvSpPr>
          <p:spPr>
            <a:xfrm>
              <a:off x="5871819" y="795262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913970" y="7952117"/>
              <a:ext cx="104851" cy="72834"/>
            </a:xfrm>
            <a:prstGeom prst="rect">
              <a:avLst/>
            </a:prstGeom>
          </p:spPr>
        </p:pic>
      </p:grpSp>
      <p:pic>
        <p:nvPicPr>
          <p:cNvPr id="100" name="object 100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8061070" y="6660845"/>
            <a:ext cx="1418412" cy="1383436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7976858" y="6012917"/>
            <a:ext cx="3286125" cy="2238375"/>
          </a:xfrm>
          <a:custGeom>
            <a:avLst/>
            <a:gdLst/>
            <a:ahLst/>
            <a:cxnLst/>
            <a:rect l="l" t="t" r="r" b="b"/>
            <a:pathLst>
              <a:path w="3286125" h="2238375">
                <a:moveTo>
                  <a:pt x="0" y="0"/>
                </a:moveTo>
                <a:lnTo>
                  <a:pt x="3285985" y="0"/>
                </a:lnTo>
                <a:lnTo>
                  <a:pt x="3285985" y="2190165"/>
                </a:lnTo>
                <a:lnTo>
                  <a:pt x="3160903" y="2155380"/>
                </a:lnTo>
                <a:lnTo>
                  <a:pt x="3012401" y="2237816"/>
                </a:lnTo>
                <a:lnTo>
                  <a:pt x="2784170" y="2169744"/>
                </a:lnTo>
                <a:lnTo>
                  <a:pt x="2529598" y="2231008"/>
                </a:lnTo>
                <a:lnTo>
                  <a:pt x="2275027" y="2176551"/>
                </a:lnTo>
                <a:lnTo>
                  <a:pt x="2040940" y="2223439"/>
                </a:lnTo>
                <a:lnTo>
                  <a:pt x="1771738" y="2149335"/>
                </a:lnTo>
                <a:lnTo>
                  <a:pt x="1537652" y="2223439"/>
                </a:lnTo>
                <a:lnTo>
                  <a:pt x="1242860" y="2135720"/>
                </a:lnTo>
                <a:lnTo>
                  <a:pt x="988288" y="2237054"/>
                </a:lnTo>
                <a:lnTo>
                  <a:pt x="678853" y="2142528"/>
                </a:lnTo>
                <a:lnTo>
                  <a:pt x="437451" y="2223439"/>
                </a:lnTo>
                <a:lnTo>
                  <a:pt x="216535" y="2122855"/>
                </a:lnTo>
                <a:lnTo>
                  <a:pt x="0" y="2190165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2" name="object 102"/>
          <p:cNvGraphicFramePr>
            <a:graphicFrameLocks noGrp="1"/>
          </p:cNvGraphicFramePr>
          <p:nvPr/>
        </p:nvGraphicFramePr>
        <p:xfrm>
          <a:off x="7976858" y="6019406"/>
          <a:ext cx="3286125" cy="2186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97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0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1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7" name="object 107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49</a:t>
            </a:fld>
            <a:endParaRPr spc="15" dirty="0"/>
          </a:p>
        </p:txBody>
      </p:sp>
      <p:sp>
        <p:nvSpPr>
          <p:cNvPr id="103" name="object 103"/>
          <p:cNvSpPr txBox="1"/>
          <p:nvPr/>
        </p:nvSpPr>
        <p:spPr>
          <a:xfrm>
            <a:off x="7957980" y="546101"/>
            <a:ext cx="272859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40" dirty="0">
                <a:latin typeface="Microsoft Sans Serif"/>
                <a:cs typeface="Microsoft Sans Serif"/>
              </a:rPr>
              <a:t>Adaptación</a:t>
            </a:r>
            <a:r>
              <a:rPr sz="1350" spc="-20" dirty="0">
                <a:latin typeface="Microsoft Sans Serif"/>
                <a:cs typeface="Microsoft Sans Serif"/>
              </a:rPr>
              <a:t> </a:t>
            </a:r>
            <a:r>
              <a:rPr sz="1350" spc="45" dirty="0">
                <a:latin typeface="Microsoft Sans Serif"/>
                <a:cs typeface="Microsoft Sans Serif"/>
              </a:rPr>
              <a:t>de</a:t>
            </a:r>
            <a:r>
              <a:rPr sz="1350" spc="-20" dirty="0">
                <a:latin typeface="Microsoft Sans Serif"/>
                <a:cs typeface="Microsoft Sans Serif"/>
              </a:rPr>
              <a:t> </a:t>
            </a:r>
            <a:r>
              <a:rPr sz="1350" spc="65" dirty="0">
                <a:latin typeface="Microsoft Sans Serif"/>
                <a:cs typeface="Microsoft Sans Serif"/>
              </a:rPr>
              <a:t>motores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spc="5" dirty="0">
                <a:latin typeface="Microsoft Sans Serif"/>
                <a:cs typeface="Microsoft Sans Serif"/>
              </a:rPr>
              <a:t>a</a:t>
            </a:r>
            <a:r>
              <a:rPr sz="1350" spc="-20" dirty="0">
                <a:latin typeface="Microsoft Sans Serif"/>
                <a:cs typeface="Microsoft Sans Serif"/>
              </a:rPr>
              <a:t> </a:t>
            </a:r>
            <a:r>
              <a:rPr sz="1350" spc="20" dirty="0">
                <a:latin typeface="Microsoft Sans Serif"/>
                <a:cs typeface="Microsoft Sans Serif"/>
              </a:rPr>
              <a:t>la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spc="30" dirty="0">
                <a:latin typeface="Microsoft Sans Serif"/>
                <a:cs typeface="Microsoft Sans Serif"/>
              </a:rPr>
              <a:t>carga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957979" y="1879599"/>
            <a:ext cx="3683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20" dirty="0">
                <a:latin typeface="Microsoft Sans Serif"/>
                <a:cs typeface="Microsoft Sans Serif"/>
              </a:rPr>
              <a:t>Una.manera.de.evaluar.si.las.capacidades.de.par.de.un.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cumplir.los.requisitos.de.par.de.la.carga.es.comparar. 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la.curva.velocidad-par.del.motor.con.la.velocidad-par. </a:t>
            </a:r>
            <a:r>
              <a:rPr sz="1100" spc="30" dirty="0">
                <a:latin typeface="Microsoft Sans Serif"/>
                <a:cs typeface="Microsoft Sans Serif"/>
              </a:rPr>
              <a:t> requerimientos.de.la.carga.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762150" y="5302252"/>
            <a:ext cx="18732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Tablas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características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carga</a:t>
            </a:r>
            <a:r>
              <a:rPr sz="850" spc="15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958049" y="5248911"/>
            <a:ext cx="4211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Se.puede.utilizar.una.tabla,.como.la.que.se.muestra.abajo.para.encontrar.la.carga. 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características.de.torque..publicación.NEMA.MG. .es.una.fuente.de.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características.de.par.típicas.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6261" y="2640305"/>
            <a:ext cx="2051685" cy="997585"/>
            <a:chOff x="2921660" y="2640304"/>
            <a:chExt cx="2051685" cy="997585"/>
          </a:xfrm>
        </p:grpSpPr>
        <p:sp>
          <p:nvSpPr>
            <p:cNvPr id="3" name="object 3"/>
            <p:cNvSpPr/>
            <p:nvPr/>
          </p:nvSpPr>
          <p:spPr>
            <a:xfrm>
              <a:off x="3369868" y="2757398"/>
              <a:ext cx="902335" cy="0"/>
            </a:xfrm>
            <a:custGeom>
              <a:avLst/>
              <a:gdLst/>
              <a:ahLst/>
              <a:cxnLst/>
              <a:rect l="l" t="t" r="r" b="b"/>
              <a:pathLst>
                <a:path w="902335">
                  <a:moveTo>
                    <a:pt x="0" y="0"/>
                  </a:moveTo>
                  <a:lnTo>
                    <a:pt x="901801" y="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1660" y="2749295"/>
              <a:ext cx="888365" cy="888365"/>
            </a:xfrm>
            <a:custGeom>
              <a:avLst/>
              <a:gdLst/>
              <a:ahLst/>
              <a:cxnLst/>
              <a:rect l="l" t="t" r="r" b="b"/>
              <a:pathLst>
                <a:path w="888364" h="888364">
                  <a:moveTo>
                    <a:pt x="444106" y="0"/>
                  </a:moveTo>
                  <a:lnTo>
                    <a:pt x="395715" y="2605"/>
                  </a:lnTo>
                  <a:lnTo>
                    <a:pt x="348834" y="10243"/>
                  </a:lnTo>
                  <a:lnTo>
                    <a:pt x="303733" y="22640"/>
                  </a:lnTo>
                  <a:lnTo>
                    <a:pt x="260683" y="39527"/>
                  </a:lnTo>
                  <a:lnTo>
                    <a:pt x="219956" y="60633"/>
                  </a:lnTo>
                  <a:lnTo>
                    <a:pt x="181822" y="85686"/>
                  </a:lnTo>
                  <a:lnTo>
                    <a:pt x="146551" y="114415"/>
                  </a:lnTo>
                  <a:lnTo>
                    <a:pt x="114415" y="146551"/>
                  </a:lnTo>
                  <a:lnTo>
                    <a:pt x="85686" y="181822"/>
                  </a:lnTo>
                  <a:lnTo>
                    <a:pt x="60633" y="219956"/>
                  </a:lnTo>
                  <a:lnTo>
                    <a:pt x="39527" y="260683"/>
                  </a:lnTo>
                  <a:lnTo>
                    <a:pt x="22640" y="303733"/>
                  </a:lnTo>
                  <a:lnTo>
                    <a:pt x="10243" y="348834"/>
                  </a:lnTo>
                  <a:lnTo>
                    <a:pt x="2605" y="395715"/>
                  </a:lnTo>
                  <a:lnTo>
                    <a:pt x="0" y="444106"/>
                  </a:lnTo>
                  <a:lnTo>
                    <a:pt x="2605" y="492494"/>
                  </a:lnTo>
                  <a:lnTo>
                    <a:pt x="10243" y="539373"/>
                  </a:lnTo>
                  <a:lnTo>
                    <a:pt x="22640" y="584472"/>
                  </a:lnTo>
                  <a:lnTo>
                    <a:pt x="39527" y="627520"/>
                  </a:lnTo>
                  <a:lnTo>
                    <a:pt x="60633" y="668247"/>
                  </a:lnTo>
                  <a:lnTo>
                    <a:pt x="85686" y="706380"/>
                  </a:lnTo>
                  <a:lnTo>
                    <a:pt x="114415" y="741650"/>
                  </a:lnTo>
                  <a:lnTo>
                    <a:pt x="146551" y="773785"/>
                  </a:lnTo>
                  <a:lnTo>
                    <a:pt x="181822" y="802514"/>
                  </a:lnTo>
                  <a:lnTo>
                    <a:pt x="219956" y="827567"/>
                  </a:lnTo>
                  <a:lnTo>
                    <a:pt x="260683" y="848672"/>
                  </a:lnTo>
                  <a:lnTo>
                    <a:pt x="303733" y="865559"/>
                  </a:lnTo>
                  <a:lnTo>
                    <a:pt x="348834" y="877956"/>
                  </a:lnTo>
                  <a:lnTo>
                    <a:pt x="395715" y="885593"/>
                  </a:lnTo>
                  <a:lnTo>
                    <a:pt x="444106" y="888199"/>
                  </a:lnTo>
                  <a:lnTo>
                    <a:pt x="492496" y="885593"/>
                  </a:lnTo>
                  <a:lnTo>
                    <a:pt x="539378" y="877956"/>
                  </a:lnTo>
                  <a:lnTo>
                    <a:pt x="584478" y="865559"/>
                  </a:lnTo>
                  <a:lnTo>
                    <a:pt x="627528" y="848672"/>
                  </a:lnTo>
                  <a:lnTo>
                    <a:pt x="668256" y="827567"/>
                  </a:lnTo>
                  <a:lnTo>
                    <a:pt x="706390" y="802514"/>
                  </a:lnTo>
                  <a:lnTo>
                    <a:pt x="741661" y="773785"/>
                  </a:lnTo>
                  <a:lnTo>
                    <a:pt x="773796" y="741650"/>
                  </a:lnTo>
                  <a:lnTo>
                    <a:pt x="802526" y="706380"/>
                  </a:lnTo>
                  <a:lnTo>
                    <a:pt x="827579" y="668247"/>
                  </a:lnTo>
                  <a:lnTo>
                    <a:pt x="848684" y="627520"/>
                  </a:lnTo>
                  <a:lnTo>
                    <a:pt x="865571" y="584472"/>
                  </a:lnTo>
                  <a:lnTo>
                    <a:pt x="877969" y="539373"/>
                  </a:lnTo>
                  <a:lnTo>
                    <a:pt x="885606" y="492494"/>
                  </a:lnTo>
                  <a:lnTo>
                    <a:pt x="888212" y="444106"/>
                  </a:lnTo>
                  <a:lnTo>
                    <a:pt x="885606" y="395715"/>
                  </a:lnTo>
                  <a:lnTo>
                    <a:pt x="877969" y="348834"/>
                  </a:lnTo>
                  <a:lnTo>
                    <a:pt x="865571" y="303733"/>
                  </a:lnTo>
                  <a:lnTo>
                    <a:pt x="848684" y="260683"/>
                  </a:lnTo>
                  <a:lnTo>
                    <a:pt x="827579" y="219956"/>
                  </a:lnTo>
                  <a:lnTo>
                    <a:pt x="802526" y="181822"/>
                  </a:lnTo>
                  <a:lnTo>
                    <a:pt x="773796" y="146551"/>
                  </a:lnTo>
                  <a:lnTo>
                    <a:pt x="741661" y="114415"/>
                  </a:lnTo>
                  <a:lnTo>
                    <a:pt x="706390" y="85686"/>
                  </a:lnTo>
                  <a:lnTo>
                    <a:pt x="668256" y="60633"/>
                  </a:lnTo>
                  <a:lnTo>
                    <a:pt x="627528" y="39527"/>
                  </a:lnTo>
                  <a:lnTo>
                    <a:pt x="584478" y="22640"/>
                  </a:lnTo>
                  <a:lnTo>
                    <a:pt x="539378" y="10243"/>
                  </a:lnTo>
                  <a:lnTo>
                    <a:pt x="492496" y="2605"/>
                  </a:lnTo>
                  <a:lnTo>
                    <a:pt x="44410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72622" y="2640304"/>
              <a:ext cx="701040" cy="236220"/>
            </a:xfrm>
            <a:custGeom>
              <a:avLst/>
              <a:gdLst/>
              <a:ahLst/>
              <a:cxnLst/>
              <a:rect l="l" t="t" r="r" b="b"/>
              <a:pathLst>
                <a:path w="701039" h="236219">
                  <a:moveTo>
                    <a:pt x="700646" y="0"/>
                  </a:moveTo>
                  <a:lnTo>
                    <a:pt x="0" y="0"/>
                  </a:lnTo>
                  <a:lnTo>
                    <a:pt x="0" y="235800"/>
                  </a:lnTo>
                  <a:lnTo>
                    <a:pt x="700646" y="235800"/>
                  </a:lnTo>
                  <a:lnTo>
                    <a:pt x="700646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89529" y="2817152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>
                  <a:moveTo>
                    <a:pt x="376237" y="0"/>
                  </a:moveTo>
                  <a:lnTo>
                    <a:pt x="329041" y="2931"/>
                  </a:lnTo>
                  <a:lnTo>
                    <a:pt x="283595" y="11491"/>
                  </a:lnTo>
                  <a:lnTo>
                    <a:pt x="240251" y="25325"/>
                  </a:lnTo>
                  <a:lnTo>
                    <a:pt x="199363" y="44083"/>
                  </a:lnTo>
                  <a:lnTo>
                    <a:pt x="161281" y="67411"/>
                  </a:lnTo>
                  <a:lnTo>
                    <a:pt x="126360" y="94956"/>
                  </a:lnTo>
                  <a:lnTo>
                    <a:pt x="94951" y="126367"/>
                  </a:lnTo>
                  <a:lnTo>
                    <a:pt x="67407" y="161290"/>
                  </a:lnTo>
                  <a:lnTo>
                    <a:pt x="44080" y="199373"/>
                  </a:lnTo>
                  <a:lnTo>
                    <a:pt x="25324" y="240262"/>
                  </a:lnTo>
                  <a:lnTo>
                    <a:pt x="11490" y="283607"/>
                  </a:lnTo>
                  <a:lnTo>
                    <a:pt x="2931" y="329054"/>
                  </a:lnTo>
                  <a:lnTo>
                    <a:pt x="0" y="376250"/>
                  </a:lnTo>
                  <a:lnTo>
                    <a:pt x="2931" y="423445"/>
                  </a:lnTo>
                  <a:lnTo>
                    <a:pt x="11490" y="468891"/>
                  </a:lnTo>
                  <a:lnTo>
                    <a:pt x="25324" y="512234"/>
                  </a:lnTo>
                  <a:lnTo>
                    <a:pt x="44080" y="553121"/>
                  </a:lnTo>
                  <a:lnTo>
                    <a:pt x="67407" y="591201"/>
                  </a:lnTo>
                  <a:lnTo>
                    <a:pt x="94951" y="626121"/>
                  </a:lnTo>
                  <a:lnTo>
                    <a:pt x="126360" y="657529"/>
                  </a:lnTo>
                  <a:lnTo>
                    <a:pt x="161281" y="685071"/>
                  </a:lnTo>
                  <a:lnTo>
                    <a:pt x="199363" y="708397"/>
                  </a:lnTo>
                  <a:lnTo>
                    <a:pt x="240251" y="727152"/>
                  </a:lnTo>
                  <a:lnTo>
                    <a:pt x="283595" y="740985"/>
                  </a:lnTo>
                  <a:lnTo>
                    <a:pt x="329041" y="749543"/>
                  </a:lnTo>
                  <a:lnTo>
                    <a:pt x="376237" y="752475"/>
                  </a:lnTo>
                  <a:lnTo>
                    <a:pt x="423433" y="749543"/>
                  </a:lnTo>
                  <a:lnTo>
                    <a:pt x="468879" y="740985"/>
                  </a:lnTo>
                  <a:lnTo>
                    <a:pt x="512223" y="727152"/>
                  </a:lnTo>
                  <a:lnTo>
                    <a:pt x="553111" y="708397"/>
                  </a:lnTo>
                  <a:lnTo>
                    <a:pt x="591193" y="685071"/>
                  </a:lnTo>
                  <a:lnTo>
                    <a:pt x="626114" y="657529"/>
                  </a:lnTo>
                  <a:lnTo>
                    <a:pt x="657523" y="626121"/>
                  </a:lnTo>
                  <a:lnTo>
                    <a:pt x="685067" y="591201"/>
                  </a:lnTo>
                  <a:lnTo>
                    <a:pt x="708394" y="553121"/>
                  </a:lnTo>
                  <a:lnTo>
                    <a:pt x="727150" y="512234"/>
                  </a:lnTo>
                  <a:lnTo>
                    <a:pt x="740984" y="468891"/>
                  </a:lnTo>
                  <a:lnTo>
                    <a:pt x="749543" y="423445"/>
                  </a:lnTo>
                  <a:lnTo>
                    <a:pt x="752475" y="376250"/>
                  </a:lnTo>
                  <a:lnTo>
                    <a:pt x="749543" y="329054"/>
                  </a:lnTo>
                  <a:lnTo>
                    <a:pt x="740984" y="283607"/>
                  </a:lnTo>
                  <a:lnTo>
                    <a:pt x="727150" y="240262"/>
                  </a:lnTo>
                  <a:lnTo>
                    <a:pt x="708394" y="199373"/>
                  </a:lnTo>
                  <a:lnTo>
                    <a:pt x="685067" y="161290"/>
                  </a:lnTo>
                  <a:lnTo>
                    <a:pt x="657523" y="126367"/>
                  </a:lnTo>
                  <a:lnTo>
                    <a:pt x="626114" y="94956"/>
                  </a:lnTo>
                  <a:lnTo>
                    <a:pt x="591193" y="67411"/>
                  </a:lnTo>
                  <a:lnTo>
                    <a:pt x="553111" y="44083"/>
                  </a:lnTo>
                  <a:lnTo>
                    <a:pt x="512223" y="25325"/>
                  </a:lnTo>
                  <a:lnTo>
                    <a:pt x="468879" y="11491"/>
                  </a:lnTo>
                  <a:lnTo>
                    <a:pt x="423433" y="2931"/>
                  </a:lnTo>
                  <a:lnTo>
                    <a:pt x="376237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9529" y="2817152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>
                  <a:moveTo>
                    <a:pt x="376237" y="0"/>
                  </a:moveTo>
                  <a:lnTo>
                    <a:pt x="423433" y="2931"/>
                  </a:lnTo>
                  <a:lnTo>
                    <a:pt x="468879" y="11491"/>
                  </a:lnTo>
                  <a:lnTo>
                    <a:pt x="512223" y="25325"/>
                  </a:lnTo>
                  <a:lnTo>
                    <a:pt x="553111" y="44083"/>
                  </a:lnTo>
                  <a:lnTo>
                    <a:pt x="591193" y="67411"/>
                  </a:lnTo>
                  <a:lnTo>
                    <a:pt x="626114" y="94956"/>
                  </a:lnTo>
                  <a:lnTo>
                    <a:pt x="657523" y="126367"/>
                  </a:lnTo>
                  <a:lnTo>
                    <a:pt x="685067" y="161290"/>
                  </a:lnTo>
                  <a:lnTo>
                    <a:pt x="708394" y="199373"/>
                  </a:lnTo>
                  <a:lnTo>
                    <a:pt x="727150" y="240262"/>
                  </a:lnTo>
                  <a:lnTo>
                    <a:pt x="740984" y="283607"/>
                  </a:lnTo>
                  <a:lnTo>
                    <a:pt x="749543" y="329054"/>
                  </a:lnTo>
                  <a:lnTo>
                    <a:pt x="752475" y="376250"/>
                  </a:lnTo>
                  <a:lnTo>
                    <a:pt x="749543" y="423445"/>
                  </a:lnTo>
                  <a:lnTo>
                    <a:pt x="740984" y="468891"/>
                  </a:lnTo>
                  <a:lnTo>
                    <a:pt x="727150" y="512234"/>
                  </a:lnTo>
                  <a:lnTo>
                    <a:pt x="708394" y="553121"/>
                  </a:lnTo>
                  <a:lnTo>
                    <a:pt x="685067" y="591201"/>
                  </a:lnTo>
                  <a:lnTo>
                    <a:pt x="657523" y="626121"/>
                  </a:lnTo>
                  <a:lnTo>
                    <a:pt x="626114" y="657529"/>
                  </a:lnTo>
                  <a:lnTo>
                    <a:pt x="591193" y="685071"/>
                  </a:lnTo>
                  <a:lnTo>
                    <a:pt x="553111" y="708397"/>
                  </a:lnTo>
                  <a:lnTo>
                    <a:pt x="512223" y="727152"/>
                  </a:lnTo>
                  <a:lnTo>
                    <a:pt x="468879" y="740985"/>
                  </a:lnTo>
                  <a:lnTo>
                    <a:pt x="423433" y="749543"/>
                  </a:lnTo>
                  <a:lnTo>
                    <a:pt x="376237" y="752475"/>
                  </a:lnTo>
                  <a:lnTo>
                    <a:pt x="329041" y="749543"/>
                  </a:lnTo>
                  <a:lnTo>
                    <a:pt x="283595" y="740985"/>
                  </a:lnTo>
                  <a:lnTo>
                    <a:pt x="240251" y="727152"/>
                  </a:lnTo>
                  <a:lnTo>
                    <a:pt x="199363" y="708397"/>
                  </a:lnTo>
                  <a:lnTo>
                    <a:pt x="161281" y="685071"/>
                  </a:lnTo>
                  <a:lnTo>
                    <a:pt x="126360" y="657529"/>
                  </a:lnTo>
                  <a:lnTo>
                    <a:pt x="94951" y="626121"/>
                  </a:lnTo>
                  <a:lnTo>
                    <a:pt x="67407" y="591201"/>
                  </a:lnTo>
                  <a:lnTo>
                    <a:pt x="44080" y="553121"/>
                  </a:lnTo>
                  <a:lnTo>
                    <a:pt x="25324" y="512234"/>
                  </a:lnTo>
                  <a:lnTo>
                    <a:pt x="11490" y="468891"/>
                  </a:lnTo>
                  <a:lnTo>
                    <a:pt x="2931" y="423445"/>
                  </a:lnTo>
                  <a:lnTo>
                    <a:pt x="0" y="376250"/>
                  </a:lnTo>
                  <a:lnTo>
                    <a:pt x="2931" y="329054"/>
                  </a:lnTo>
                  <a:lnTo>
                    <a:pt x="11490" y="283607"/>
                  </a:lnTo>
                  <a:lnTo>
                    <a:pt x="25324" y="240262"/>
                  </a:lnTo>
                  <a:lnTo>
                    <a:pt x="44080" y="199373"/>
                  </a:lnTo>
                  <a:lnTo>
                    <a:pt x="67407" y="161290"/>
                  </a:lnTo>
                  <a:lnTo>
                    <a:pt x="94951" y="126367"/>
                  </a:lnTo>
                  <a:lnTo>
                    <a:pt x="126360" y="94956"/>
                  </a:lnTo>
                  <a:lnTo>
                    <a:pt x="161281" y="67411"/>
                  </a:lnTo>
                  <a:lnTo>
                    <a:pt x="199363" y="44083"/>
                  </a:lnTo>
                  <a:lnTo>
                    <a:pt x="240251" y="25325"/>
                  </a:lnTo>
                  <a:lnTo>
                    <a:pt x="283595" y="11491"/>
                  </a:lnTo>
                  <a:lnTo>
                    <a:pt x="329041" y="2931"/>
                  </a:lnTo>
                  <a:lnTo>
                    <a:pt x="37623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127704" y="2617508"/>
            <a:ext cx="384175" cy="111760"/>
            <a:chOff x="5073103" y="2617508"/>
            <a:chExt cx="384175" cy="111760"/>
          </a:xfrm>
        </p:grpSpPr>
        <p:sp>
          <p:nvSpPr>
            <p:cNvPr id="9" name="object 9"/>
            <p:cNvSpPr/>
            <p:nvPr/>
          </p:nvSpPr>
          <p:spPr>
            <a:xfrm>
              <a:off x="5075389" y="2619794"/>
              <a:ext cx="379730" cy="107314"/>
            </a:xfrm>
            <a:custGeom>
              <a:avLst/>
              <a:gdLst/>
              <a:ahLst/>
              <a:cxnLst/>
              <a:rect l="l" t="t" r="r" b="b"/>
              <a:pathLst>
                <a:path w="379729" h="107314">
                  <a:moveTo>
                    <a:pt x="254766" y="0"/>
                  </a:moveTo>
                  <a:lnTo>
                    <a:pt x="255422" y="1371"/>
                  </a:lnTo>
                  <a:lnTo>
                    <a:pt x="281203" y="38848"/>
                  </a:lnTo>
                  <a:lnTo>
                    <a:pt x="0" y="38848"/>
                  </a:lnTo>
                  <a:lnTo>
                    <a:pt x="0" y="66001"/>
                  </a:lnTo>
                  <a:lnTo>
                    <a:pt x="280555" y="66623"/>
                  </a:lnTo>
                  <a:lnTo>
                    <a:pt x="278806" y="70741"/>
                  </a:lnTo>
                  <a:lnTo>
                    <a:pt x="262619" y="93993"/>
                  </a:lnTo>
                  <a:lnTo>
                    <a:pt x="254762" y="106704"/>
                  </a:lnTo>
                  <a:lnTo>
                    <a:pt x="264085" y="99767"/>
                  </a:lnTo>
                  <a:lnTo>
                    <a:pt x="279655" y="88651"/>
                  </a:lnTo>
                  <a:lnTo>
                    <a:pt x="321437" y="67360"/>
                  </a:lnTo>
                  <a:lnTo>
                    <a:pt x="361624" y="56612"/>
                  </a:lnTo>
                  <a:lnTo>
                    <a:pt x="374527" y="53662"/>
                  </a:lnTo>
                  <a:lnTo>
                    <a:pt x="379361" y="52361"/>
                  </a:lnTo>
                  <a:lnTo>
                    <a:pt x="340558" y="44965"/>
                  </a:lnTo>
                  <a:lnTo>
                    <a:pt x="290517" y="24289"/>
                  </a:lnTo>
                  <a:lnTo>
                    <a:pt x="267771" y="9595"/>
                  </a:lnTo>
                  <a:lnTo>
                    <a:pt x="2547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75389" y="2619794"/>
              <a:ext cx="379730" cy="107314"/>
            </a:xfrm>
            <a:custGeom>
              <a:avLst/>
              <a:gdLst/>
              <a:ahLst/>
              <a:cxnLst/>
              <a:rect l="l" t="t" r="r" b="b"/>
              <a:pathLst>
                <a:path w="379729" h="107314">
                  <a:moveTo>
                    <a:pt x="255422" y="1371"/>
                  </a:moveTo>
                  <a:lnTo>
                    <a:pt x="254766" y="0"/>
                  </a:lnTo>
                  <a:lnTo>
                    <a:pt x="267771" y="9595"/>
                  </a:lnTo>
                  <a:lnTo>
                    <a:pt x="290517" y="24289"/>
                  </a:lnTo>
                  <a:lnTo>
                    <a:pt x="319087" y="38213"/>
                  </a:lnTo>
                  <a:lnTo>
                    <a:pt x="340558" y="44965"/>
                  </a:lnTo>
                  <a:lnTo>
                    <a:pt x="359935" y="49169"/>
                  </a:lnTo>
                  <a:lnTo>
                    <a:pt x="373956" y="51431"/>
                  </a:lnTo>
                  <a:lnTo>
                    <a:pt x="379361" y="52361"/>
                  </a:lnTo>
                  <a:lnTo>
                    <a:pt x="374527" y="53662"/>
                  </a:lnTo>
                  <a:lnTo>
                    <a:pt x="361624" y="56612"/>
                  </a:lnTo>
                  <a:lnTo>
                    <a:pt x="343108" y="61187"/>
                  </a:lnTo>
                  <a:lnTo>
                    <a:pt x="299447" y="76726"/>
                  </a:lnTo>
                  <a:lnTo>
                    <a:pt x="264085" y="99767"/>
                  </a:lnTo>
                  <a:lnTo>
                    <a:pt x="254762" y="106704"/>
                  </a:lnTo>
                  <a:lnTo>
                    <a:pt x="262619" y="93993"/>
                  </a:lnTo>
                  <a:lnTo>
                    <a:pt x="271730" y="80934"/>
                  </a:lnTo>
                  <a:lnTo>
                    <a:pt x="278806" y="70741"/>
                  </a:lnTo>
                  <a:lnTo>
                    <a:pt x="280555" y="66623"/>
                  </a:lnTo>
                  <a:lnTo>
                    <a:pt x="0" y="66001"/>
                  </a:lnTo>
                  <a:lnTo>
                    <a:pt x="0" y="38848"/>
                  </a:lnTo>
                  <a:lnTo>
                    <a:pt x="281203" y="38848"/>
                  </a:lnTo>
                  <a:lnTo>
                    <a:pt x="255422" y="13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283118" y="3056141"/>
            <a:ext cx="274955" cy="274955"/>
            <a:chOff x="3228517" y="3056140"/>
            <a:chExt cx="274955" cy="274955"/>
          </a:xfrm>
        </p:grpSpPr>
        <p:sp>
          <p:nvSpPr>
            <p:cNvPr id="12" name="object 12"/>
            <p:cNvSpPr/>
            <p:nvPr/>
          </p:nvSpPr>
          <p:spPr>
            <a:xfrm>
              <a:off x="3230803" y="3058426"/>
              <a:ext cx="270510" cy="270510"/>
            </a:xfrm>
            <a:custGeom>
              <a:avLst/>
              <a:gdLst/>
              <a:ahLst/>
              <a:cxnLst/>
              <a:rect l="l" t="t" r="r" b="b"/>
              <a:pathLst>
                <a:path w="270510" h="270510">
                  <a:moveTo>
                    <a:pt x="134962" y="0"/>
                  </a:moveTo>
                  <a:lnTo>
                    <a:pt x="92304" y="6879"/>
                  </a:lnTo>
                  <a:lnTo>
                    <a:pt x="55256" y="26037"/>
                  </a:lnTo>
                  <a:lnTo>
                    <a:pt x="26040" y="55253"/>
                  </a:lnTo>
                  <a:lnTo>
                    <a:pt x="6880" y="92306"/>
                  </a:lnTo>
                  <a:lnTo>
                    <a:pt x="0" y="134975"/>
                  </a:lnTo>
                  <a:lnTo>
                    <a:pt x="6880" y="177632"/>
                  </a:lnTo>
                  <a:lnTo>
                    <a:pt x="26040" y="214677"/>
                  </a:lnTo>
                  <a:lnTo>
                    <a:pt x="55256" y="243889"/>
                  </a:lnTo>
                  <a:lnTo>
                    <a:pt x="92304" y="263046"/>
                  </a:lnTo>
                  <a:lnTo>
                    <a:pt x="134962" y="269925"/>
                  </a:lnTo>
                  <a:lnTo>
                    <a:pt x="177625" y="263046"/>
                  </a:lnTo>
                  <a:lnTo>
                    <a:pt x="214675" y="243889"/>
                  </a:lnTo>
                  <a:lnTo>
                    <a:pt x="243888" y="214677"/>
                  </a:lnTo>
                  <a:lnTo>
                    <a:pt x="263046" y="177632"/>
                  </a:lnTo>
                  <a:lnTo>
                    <a:pt x="269925" y="134975"/>
                  </a:lnTo>
                  <a:lnTo>
                    <a:pt x="263046" y="92306"/>
                  </a:lnTo>
                  <a:lnTo>
                    <a:pt x="243888" y="55253"/>
                  </a:lnTo>
                  <a:lnTo>
                    <a:pt x="214675" y="26037"/>
                  </a:lnTo>
                  <a:lnTo>
                    <a:pt x="177625" y="6879"/>
                  </a:lnTo>
                  <a:lnTo>
                    <a:pt x="13496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30803" y="3058426"/>
              <a:ext cx="270510" cy="270510"/>
            </a:xfrm>
            <a:custGeom>
              <a:avLst/>
              <a:gdLst/>
              <a:ahLst/>
              <a:cxnLst/>
              <a:rect l="l" t="t" r="r" b="b"/>
              <a:pathLst>
                <a:path w="270510" h="270510">
                  <a:moveTo>
                    <a:pt x="134962" y="0"/>
                  </a:moveTo>
                  <a:lnTo>
                    <a:pt x="177625" y="6879"/>
                  </a:lnTo>
                  <a:lnTo>
                    <a:pt x="214675" y="26037"/>
                  </a:lnTo>
                  <a:lnTo>
                    <a:pt x="243888" y="55253"/>
                  </a:lnTo>
                  <a:lnTo>
                    <a:pt x="263046" y="92306"/>
                  </a:lnTo>
                  <a:lnTo>
                    <a:pt x="269925" y="134975"/>
                  </a:lnTo>
                  <a:lnTo>
                    <a:pt x="263046" y="177632"/>
                  </a:lnTo>
                  <a:lnTo>
                    <a:pt x="243888" y="214677"/>
                  </a:lnTo>
                  <a:lnTo>
                    <a:pt x="214675" y="243889"/>
                  </a:lnTo>
                  <a:lnTo>
                    <a:pt x="177625" y="263046"/>
                  </a:lnTo>
                  <a:lnTo>
                    <a:pt x="134962" y="269925"/>
                  </a:lnTo>
                  <a:lnTo>
                    <a:pt x="92304" y="263046"/>
                  </a:lnTo>
                  <a:lnTo>
                    <a:pt x="55256" y="243889"/>
                  </a:lnTo>
                  <a:lnTo>
                    <a:pt x="26040" y="214677"/>
                  </a:lnTo>
                  <a:lnTo>
                    <a:pt x="6880" y="177632"/>
                  </a:lnTo>
                  <a:lnTo>
                    <a:pt x="0" y="134975"/>
                  </a:lnTo>
                  <a:lnTo>
                    <a:pt x="6880" y="92306"/>
                  </a:lnTo>
                  <a:lnTo>
                    <a:pt x="26040" y="55253"/>
                  </a:lnTo>
                  <a:lnTo>
                    <a:pt x="55256" y="26037"/>
                  </a:lnTo>
                  <a:lnTo>
                    <a:pt x="92304" y="6879"/>
                  </a:lnTo>
                  <a:lnTo>
                    <a:pt x="13496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6950" y="2626411"/>
            <a:ext cx="104595" cy="243649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0136797" y="2628388"/>
            <a:ext cx="360680" cy="88265"/>
            <a:chOff x="5082197" y="2628387"/>
            <a:chExt cx="360680" cy="88265"/>
          </a:xfrm>
        </p:grpSpPr>
        <p:sp>
          <p:nvSpPr>
            <p:cNvPr id="16" name="object 16"/>
            <p:cNvSpPr/>
            <p:nvPr/>
          </p:nvSpPr>
          <p:spPr>
            <a:xfrm>
              <a:off x="5085372" y="2631562"/>
              <a:ext cx="354330" cy="81915"/>
            </a:xfrm>
            <a:custGeom>
              <a:avLst/>
              <a:gdLst/>
              <a:ahLst/>
              <a:cxnLst/>
              <a:rect l="l" t="t" r="r" b="b"/>
              <a:pathLst>
                <a:path w="354329" h="81914">
                  <a:moveTo>
                    <a:pt x="258524" y="0"/>
                  </a:moveTo>
                  <a:lnTo>
                    <a:pt x="259016" y="1045"/>
                  </a:lnTo>
                  <a:lnTo>
                    <a:pt x="278828" y="29823"/>
                  </a:lnTo>
                  <a:lnTo>
                    <a:pt x="0" y="30547"/>
                  </a:lnTo>
                  <a:lnTo>
                    <a:pt x="0" y="50651"/>
                  </a:lnTo>
                  <a:lnTo>
                    <a:pt x="278333" y="51147"/>
                  </a:lnTo>
                  <a:lnTo>
                    <a:pt x="276991" y="54301"/>
                  </a:lnTo>
                  <a:lnTo>
                    <a:pt x="264563" y="72144"/>
                  </a:lnTo>
                  <a:lnTo>
                    <a:pt x="258521" y="81906"/>
                  </a:lnTo>
                  <a:lnTo>
                    <a:pt x="277645" y="68049"/>
                  </a:lnTo>
                  <a:lnTo>
                    <a:pt x="292834" y="58894"/>
                  </a:lnTo>
                  <a:lnTo>
                    <a:pt x="309714" y="51706"/>
                  </a:lnTo>
                  <a:lnTo>
                    <a:pt x="326352" y="46970"/>
                  </a:lnTo>
                  <a:lnTo>
                    <a:pt x="354177" y="40199"/>
                  </a:lnTo>
                  <a:lnTo>
                    <a:pt x="339269" y="37740"/>
                  </a:lnTo>
                  <a:lnTo>
                    <a:pt x="324397" y="34511"/>
                  </a:lnTo>
                  <a:lnTo>
                    <a:pt x="307911" y="29328"/>
                  </a:lnTo>
                  <a:lnTo>
                    <a:pt x="285978" y="18644"/>
                  </a:lnTo>
                  <a:lnTo>
                    <a:pt x="268514" y="7367"/>
                  </a:lnTo>
                  <a:lnTo>
                    <a:pt x="25852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85372" y="2631562"/>
              <a:ext cx="354330" cy="81915"/>
            </a:xfrm>
            <a:custGeom>
              <a:avLst/>
              <a:gdLst/>
              <a:ahLst/>
              <a:cxnLst/>
              <a:rect l="l" t="t" r="r" b="b"/>
              <a:pathLst>
                <a:path w="354329" h="81914">
                  <a:moveTo>
                    <a:pt x="259016" y="1045"/>
                  </a:moveTo>
                  <a:lnTo>
                    <a:pt x="258524" y="0"/>
                  </a:lnTo>
                  <a:lnTo>
                    <a:pt x="268514" y="7367"/>
                  </a:lnTo>
                  <a:lnTo>
                    <a:pt x="285978" y="18644"/>
                  </a:lnTo>
                  <a:lnTo>
                    <a:pt x="307911" y="29328"/>
                  </a:lnTo>
                  <a:lnTo>
                    <a:pt x="324397" y="34511"/>
                  </a:lnTo>
                  <a:lnTo>
                    <a:pt x="339269" y="37740"/>
                  </a:lnTo>
                  <a:lnTo>
                    <a:pt x="350029" y="39481"/>
                  </a:lnTo>
                  <a:lnTo>
                    <a:pt x="354177" y="40199"/>
                  </a:lnTo>
                  <a:lnTo>
                    <a:pt x="350469" y="41199"/>
                  </a:lnTo>
                  <a:lnTo>
                    <a:pt x="340566" y="43462"/>
                  </a:lnTo>
                  <a:lnTo>
                    <a:pt x="326352" y="46970"/>
                  </a:lnTo>
                  <a:lnTo>
                    <a:pt x="277645" y="68049"/>
                  </a:lnTo>
                  <a:lnTo>
                    <a:pt x="258521" y="81906"/>
                  </a:lnTo>
                  <a:lnTo>
                    <a:pt x="264563" y="72144"/>
                  </a:lnTo>
                  <a:lnTo>
                    <a:pt x="271560" y="62121"/>
                  </a:lnTo>
                  <a:lnTo>
                    <a:pt x="276991" y="54301"/>
                  </a:lnTo>
                  <a:lnTo>
                    <a:pt x="278333" y="51147"/>
                  </a:lnTo>
                  <a:lnTo>
                    <a:pt x="0" y="50651"/>
                  </a:lnTo>
                  <a:lnTo>
                    <a:pt x="0" y="30547"/>
                  </a:lnTo>
                  <a:lnTo>
                    <a:pt x="278828" y="29823"/>
                  </a:lnTo>
                  <a:lnTo>
                    <a:pt x="259016" y="104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970597" y="2746591"/>
            <a:ext cx="890269" cy="890269"/>
            <a:chOff x="2915996" y="2746590"/>
            <a:chExt cx="890269" cy="890269"/>
          </a:xfrm>
        </p:grpSpPr>
        <p:sp>
          <p:nvSpPr>
            <p:cNvPr id="19" name="object 19"/>
            <p:cNvSpPr/>
            <p:nvPr/>
          </p:nvSpPr>
          <p:spPr>
            <a:xfrm>
              <a:off x="2918282" y="2748876"/>
              <a:ext cx="885825" cy="885825"/>
            </a:xfrm>
            <a:custGeom>
              <a:avLst/>
              <a:gdLst/>
              <a:ahLst/>
              <a:cxnLst/>
              <a:rect l="l" t="t" r="r" b="b"/>
              <a:pathLst>
                <a:path w="885825" h="885825">
                  <a:moveTo>
                    <a:pt x="442658" y="0"/>
                  </a:moveTo>
                  <a:lnTo>
                    <a:pt x="490891" y="2597"/>
                  </a:lnTo>
                  <a:lnTo>
                    <a:pt x="537619" y="10210"/>
                  </a:lnTo>
                  <a:lnTo>
                    <a:pt x="582573" y="22568"/>
                  </a:lnTo>
                  <a:lnTo>
                    <a:pt x="625482" y="39400"/>
                  </a:lnTo>
                  <a:lnTo>
                    <a:pt x="666077" y="60438"/>
                  </a:lnTo>
                  <a:lnTo>
                    <a:pt x="704087" y="85410"/>
                  </a:lnTo>
                  <a:lnTo>
                    <a:pt x="739242" y="114047"/>
                  </a:lnTo>
                  <a:lnTo>
                    <a:pt x="771273" y="146079"/>
                  </a:lnTo>
                  <a:lnTo>
                    <a:pt x="799910" y="181234"/>
                  </a:lnTo>
                  <a:lnTo>
                    <a:pt x="824881" y="219245"/>
                  </a:lnTo>
                  <a:lnTo>
                    <a:pt x="845918" y="259839"/>
                  </a:lnTo>
                  <a:lnTo>
                    <a:pt x="862750" y="302748"/>
                  </a:lnTo>
                  <a:lnTo>
                    <a:pt x="875107" y="347701"/>
                  </a:lnTo>
                  <a:lnTo>
                    <a:pt x="882719" y="394427"/>
                  </a:lnTo>
                  <a:lnTo>
                    <a:pt x="885316" y="442658"/>
                  </a:lnTo>
                  <a:lnTo>
                    <a:pt x="882719" y="490893"/>
                  </a:lnTo>
                  <a:lnTo>
                    <a:pt x="875107" y="537623"/>
                  </a:lnTo>
                  <a:lnTo>
                    <a:pt x="862750" y="582578"/>
                  </a:lnTo>
                  <a:lnTo>
                    <a:pt x="845918" y="625488"/>
                  </a:lnTo>
                  <a:lnTo>
                    <a:pt x="824881" y="666083"/>
                  </a:lnTo>
                  <a:lnTo>
                    <a:pt x="799910" y="704092"/>
                  </a:lnTo>
                  <a:lnTo>
                    <a:pt x="771273" y="739248"/>
                  </a:lnTo>
                  <a:lnTo>
                    <a:pt x="739242" y="771278"/>
                  </a:lnTo>
                  <a:lnTo>
                    <a:pt x="704087" y="799913"/>
                  </a:lnTo>
                  <a:lnTo>
                    <a:pt x="666077" y="824884"/>
                  </a:lnTo>
                  <a:lnTo>
                    <a:pt x="625482" y="845920"/>
                  </a:lnTo>
                  <a:lnTo>
                    <a:pt x="582573" y="862751"/>
                  </a:lnTo>
                  <a:lnTo>
                    <a:pt x="537619" y="875107"/>
                  </a:lnTo>
                  <a:lnTo>
                    <a:pt x="490891" y="882719"/>
                  </a:lnTo>
                  <a:lnTo>
                    <a:pt x="442658" y="885316"/>
                  </a:lnTo>
                  <a:lnTo>
                    <a:pt x="394425" y="882719"/>
                  </a:lnTo>
                  <a:lnTo>
                    <a:pt x="347697" y="875107"/>
                  </a:lnTo>
                  <a:lnTo>
                    <a:pt x="302743" y="862751"/>
                  </a:lnTo>
                  <a:lnTo>
                    <a:pt x="259834" y="845920"/>
                  </a:lnTo>
                  <a:lnTo>
                    <a:pt x="219239" y="824884"/>
                  </a:lnTo>
                  <a:lnTo>
                    <a:pt x="181229" y="799913"/>
                  </a:lnTo>
                  <a:lnTo>
                    <a:pt x="146074" y="771278"/>
                  </a:lnTo>
                  <a:lnTo>
                    <a:pt x="114043" y="739248"/>
                  </a:lnTo>
                  <a:lnTo>
                    <a:pt x="85406" y="704092"/>
                  </a:lnTo>
                  <a:lnTo>
                    <a:pt x="60435" y="666083"/>
                  </a:lnTo>
                  <a:lnTo>
                    <a:pt x="39398" y="625488"/>
                  </a:lnTo>
                  <a:lnTo>
                    <a:pt x="22566" y="582578"/>
                  </a:lnTo>
                  <a:lnTo>
                    <a:pt x="10209" y="537623"/>
                  </a:lnTo>
                  <a:lnTo>
                    <a:pt x="2597" y="490893"/>
                  </a:lnTo>
                  <a:lnTo>
                    <a:pt x="0" y="442658"/>
                  </a:lnTo>
                  <a:lnTo>
                    <a:pt x="2597" y="394427"/>
                  </a:lnTo>
                  <a:lnTo>
                    <a:pt x="10209" y="347701"/>
                  </a:lnTo>
                  <a:lnTo>
                    <a:pt x="22566" y="302748"/>
                  </a:lnTo>
                  <a:lnTo>
                    <a:pt x="39398" y="259839"/>
                  </a:lnTo>
                  <a:lnTo>
                    <a:pt x="60435" y="219245"/>
                  </a:lnTo>
                  <a:lnTo>
                    <a:pt x="85406" y="181234"/>
                  </a:lnTo>
                  <a:lnTo>
                    <a:pt x="114043" y="146079"/>
                  </a:lnTo>
                  <a:lnTo>
                    <a:pt x="146074" y="114047"/>
                  </a:lnTo>
                  <a:lnTo>
                    <a:pt x="181229" y="85410"/>
                  </a:lnTo>
                  <a:lnTo>
                    <a:pt x="219239" y="60438"/>
                  </a:lnTo>
                  <a:lnTo>
                    <a:pt x="259834" y="39400"/>
                  </a:lnTo>
                  <a:lnTo>
                    <a:pt x="302743" y="22568"/>
                  </a:lnTo>
                  <a:lnTo>
                    <a:pt x="347697" y="10210"/>
                  </a:lnTo>
                  <a:lnTo>
                    <a:pt x="394425" y="2597"/>
                  </a:lnTo>
                  <a:lnTo>
                    <a:pt x="44265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9983" y="3147618"/>
              <a:ext cx="92214" cy="92201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9324480" y="2625331"/>
            <a:ext cx="1409065" cy="254000"/>
            <a:chOff x="4269879" y="2625331"/>
            <a:chExt cx="1409065" cy="254000"/>
          </a:xfrm>
        </p:grpSpPr>
        <p:sp>
          <p:nvSpPr>
            <p:cNvPr id="22" name="object 22"/>
            <p:cNvSpPr/>
            <p:nvPr/>
          </p:nvSpPr>
          <p:spPr>
            <a:xfrm>
              <a:off x="4272165" y="2639504"/>
              <a:ext cx="702945" cy="236220"/>
            </a:xfrm>
            <a:custGeom>
              <a:avLst/>
              <a:gdLst/>
              <a:ahLst/>
              <a:cxnLst/>
              <a:rect l="l" t="t" r="r" b="b"/>
              <a:pathLst>
                <a:path w="702945" h="236219">
                  <a:moveTo>
                    <a:pt x="702792" y="0"/>
                  </a:moveTo>
                  <a:lnTo>
                    <a:pt x="702792" y="235927"/>
                  </a:lnTo>
                  <a:lnTo>
                    <a:pt x="0" y="235927"/>
                  </a:lnTo>
                  <a:lnTo>
                    <a:pt x="0" y="0"/>
                  </a:lnTo>
                  <a:lnTo>
                    <a:pt x="70279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74831" y="2757398"/>
              <a:ext cx="593725" cy="0"/>
            </a:xfrm>
            <a:custGeom>
              <a:avLst/>
              <a:gdLst/>
              <a:ahLst/>
              <a:cxnLst/>
              <a:rect l="l" t="t" r="r" b="b"/>
              <a:pathLst>
                <a:path w="593725">
                  <a:moveTo>
                    <a:pt x="0" y="0"/>
                  </a:moveTo>
                  <a:lnTo>
                    <a:pt x="593496" y="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4500" y="2680068"/>
              <a:ext cx="153987" cy="15398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308322" y="2812326"/>
              <a:ext cx="50165" cy="64769"/>
            </a:xfrm>
            <a:custGeom>
              <a:avLst/>
              <a:gdLst/>
              <a:ahLst/>
              <a:cxnLst/>
              <a:rect l="l" t="t" r="r" b="b"/>
              <a:pathLst>
                <a:path w="50164" h="64769">
                  <a:moveTo>
                    <a:pt x="0" y="0"/>
                  </a:moveTo>
                  <a:lnTo>
                    <a:pt x="0" y="64312"/>
                  </a:lnTo>
                </a:path>
                <a:path w="50164" h="64769">
                  <a:moveTo>
                    <a:pt x="49593" y="0"/>
                  </a:moveTo>
                  <a:lnTo>
                    <a:pt x="49593" y="643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06125" y="2812326"/>
              <a:ext cx="635" cy="64769"/>
            </a:xfrm>
            <a:custGeom>
              <a:avLst/>
              <a:gdLst/>
              <a:ahLst/>
              <a:cxnLst/>
              <a:rect l="l" t="t" r="r" b="b"/>
              <a:pathLst>
                <a:path w="635" h="64769">
                  <a:moveTo>
                    <a:pt x="252" y="-2286"/>
                  </a:moveTo>
                  <a:lnTo>
                    <a:pt x="252" y="66598"/>
                  </a:lnTo>
                </a:path>
              </a:pathLst>
            </a:custGeom>
            <a:ln w="50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55020" y="2701797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6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03280" y="2811652"/>
              <a:ext cx="635" cy="64769"/>
            </a:xfrm>
            <a:custGeom>
              <a:avLst/>
              <a:gdLst/>
              <a:ahLst/>
              <a:cxnLst/>
              <a:rect l="l" t="t" r="r" b="b"/>
              <a:pathLst>
                <a:path w="635" h="64769">
                  <a:moveTo>
                    <a:pt x="247" y="-2285"/>
                  </a:moveTo>
                  <a:lnTo>
                    <a:pt x="247" y="66598"/>
                  </a:lnTo>
                </a:path>
              </a:pathLst>
            </a:custGeom>
            <a:ln w="50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52162" y="2811652"/>
              <a:ext cx="0" cy="64769"/>
            </a:xfrm>
            <a:custGeom>
              <a:avLst/>
              <a:gdLst/>
              <a:ahLst/>
              <a:cxnLst/>
              <a:rect l="l" t="t" r="r" b="b"/>
              <a:pathLst>
                <a:path h="64769">
                  <a:moveTo>
                    <a:pt x="0" y="0"/>
                  </a:moveTo>
                  <a:lnTo>
                    <a:pt x="0" y="643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00384" y="2811652"/>
              <a:ext cx="635" cy="64769"/>
            </a:xfrm>
            <a:custGeom>
              <a:avLst/>
              <a:gdLst/>
              <a:ahLst/>
              <a:cxnLst/>
              <a:rect l="l" t="t" r="r" b="b"/>
              <a:pathLst>
                <a:path w="635" h="64769">
                  <a:moveTo>
                    <a:pt x="257" y="-2285"/>
                  </a:moveTo>
                  <a:lnTo>
                    <a:pt x="257" y="66598"/>
                  </a:lnTo>
                </a:path>
              </a:pathLst>
            </a:custGeom>
            <a:ln w="50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49292" y="2701797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6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97514" y="2811652"/>
              <a:ext cx="635" cy="64769"/>
            </a:xfrm>
            <a:custGeom>
              <a:avLst/>
              <a:gdLst/>
              <a:ahLst/>
              <a:cxnLst/>
              <a:rect l="l" t="t" r="r" b="b"/>
              <a:pathLst>
                <a:path w="635" h="64769">
                  <a:moveTo>
                    <a:pt x="252" y="-2285"/>
                  </a:moveTo>
                  <a:lnTo>
                    <a:pt x="252" y="66598"/>
                  </a:lnTo>
                </a:path>
              </a:pathLst>
            </a:custGeom>
            <a:ln w="50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46421" y="2811652"/>
              <a:ext cx="0" cy="64769"/>
            </a:xfrm>
            <a:custGeom>
              <a:avLst/>
              <a:gdLst/>
              <a:ahLst/>
              <a:cxnLst/>
              <a:rect l="l" t="t" r="r" b="b"/>
              <a:pathLst>
                <a:path h="64769">
                  <a:moveTo>
                    <a:pt x="0" y="0"/>
                  </a:moveTo>
                  <a:lnTo>
                    <a:pt x="0" y="643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94643" y="2810992"/>
              <a:ext cx="635" cy="64769"/>
            </a:xfrm>
            <a:custGeom>
              <a:avLst/>
              <a:gdLst/>
              <a:ahLst/>
              <a:cxnLst/>
              <a:rect l="l" t="t" r="r" b="b"/>
              <a:pathLst>
                <a:path w="635" h="64769">
                  <a:moveTo>
                    <a:pt x="252" y="-2285"/>
                  </a:moveTo>
                  <a:lnTo>
                    <a:pt x="252" y="66586"/>
                  </a:lnTo>
                </a:path>
              </a:pathLst>
            </a:custGeom>
            <a:ln w="50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42865" y="2701797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49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91125" y="2810992"/>
              <a:ext cx="635" cy="64769"/>
            </a:xfrm>
            <a:custGeom>
              <a:avLst/>
              <a:gdLst/>
              <a:ahLst/>
              <a:cxnLst/>
              <a:rect l="l" t="t" r="r" b="b"/>
              <a:pathLst>
                <a:path w="635" h="64769">
                  <a:moveTo>
                    <a:pt x="247" y="-2285"/>
                  </a:moveTo>
                  <a:lnTo>
                    <a:pt x="247" y="66586"/>
                  </a:lnTo>
                </a:path>
              </a:pathLst>
            </a:custGeom>
            <a:ln w="50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14087" y="2627617"/>
              <a:ext cx="226060" cy="248285"/>
            </a:xfrm>
            <a:custGeom>
              <a:avLst/>
              <a:gdLst/>
              <a:ahLst/>
              <a:cxnLst/>
              <a:rect l="l" t="t" r="r" b="b"/>
              <a:pathLst>
                <a:path w="226060" h="248285">
                  <a:moveTo>
                    <a:pt x="225920" y="183375"/>
                  </a:moveTo>
                  <a:lnTo>
                    <a:pt x="225920" y="247675"/>
                  </a:lnTo>
                </a:path>
                <a:path w="226060" h="248285">
                  <a:moveTo>
                    <a:pt x="51460" y="0"/>
                  </a:moveTo>
                  <a:lnTo>
                    <a:pt x="100012" y="0"/>
                  </a:lnTo>
                  <a:lnTo>
                    <a:pt x="100012" y="62788"/>
                  </a:lnTo>
                  <a:lnTo>
                    <a:pt x="99987" y="66890"/>
                  </a:lnTo>
                  <a:lnTo>
                    <a:pt x="99974" y="67132"/>
                  </a:lnTo>
                  <a:lnTo>
                    <a:pt x="92383" y="71980"/>
                  </a:lnTo>
                  <a:lnTo>
                    <a:pt x="75707" y="94453"/>
                  </a:lnTo>
                  <a:lnTo>
                    <a:pt x="59037" y="146924"/>
                  </a:lnTo>
                  <a:lnTo>
                    <a:pt x="51460" y="241769"/>
                  </a:lnTo>
                </a:path>
                <a:path w="226060" h="248285">
                  <a:moveTo>
                    <a:pt x="51384" y="0"/>
                  </a:moveTo>
                  <a:lnTo>
                    <a:pt x="0" y="0"/>
                  </a:lnTo>
                  <a:lnTo>
                    <a:pt x="0" y="62788"/>
                  </a:lnTo>
                  <a:lnTo>
                    <a:pt x="0" y="66890"/>
                  </a:lnTo>
                  <a:lnTo>
                    <a:pt x="25" y="67132"/>
                  </a:lnTo>
                  <a:lnTo>
                    <a:pt x="8066" y="71980"/>
                  </a:lnTo>
                  <a:lnTo>
                    <a:pt x="25719" y="94453"/>
                  </a:lnTo>
                  <a:lnTo>
                    <a:pt x="43364" y="146924"/>
                  </a:lnTo>
                  <a:lnTo>
                    <a:pt x="51384" y="24176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403793" y="3122892"/>
            <a:ext cx="32384" cy="67945"/>
            <a:chOff x="3349193" y="3122891"/>
            <a:chExt cx="32384" cy="67945"/>
          </a:xfrm>
        </p:grpSpPr>
        <p:sp>
          <p:nvSpPr>
            <p:cNvPr id="39" name="object 39"/>
            <p:cNvSpPr/>
            <p:nvPr/>
          </p:nvSpPr>
          <p:spPr>
            <a:xfrm>
              <a:off x="3351479" y="3125177"/>
              <a:ext cx="27940" cy="63500"/>
            </a:xfrm>
            <a:custGeom>
              <a:avLst/>
              <a:gdLst/>
              <a:ahLst/>
              <a:cxnLst/>
              <a:rect l="l" t="t" r="r" b="b"/>
              <a:pathLst>
                <a:path w="27939" h="63500">
                  <a:moveTo>
                    <a:pt x="27749" y="0"/>
                  </a:moveTo>
                  <a:lnTo>
                    <a:pt x="0" y="317"/>
                  </a:lnTo>
                  <a:lnTo>
                    <a:pt x="3289" y="63068"/>
                  </a:lnTo>
                  <a:lnTo>
                    <a:pt x="23875" y="62903"/>
                  </a:lnTo>
                  <a:lnTo>
                    <a:pt x="27749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51479" y="3125177"/>
              <a:ext cx="27940" cy="63500"/>
            </a:xfrm>
            <a:custGeom>
              <a:avLst/>
              <a:gdLst/>
              <a:ahLst/>
              <a:cxnLst/>
              <a:rect l="l" t="t" r="r" b="b"/>
              <a:pathLst>
                <a:path w="27939" h="63500">
                  <a:moveTo>
                    <a:pt x="0" y="317"/>
                  </a:moveTo>
                  <a:lnTo>
                    <a:pt x="27749" y="0"/>
                  </a:lnTo>
                  <a:lnTo>
                    <a:pt x="23875" y="62903"/>
                  </a:lnTo>
                  <a:lnTo>
                    <a:pt x="3289" y="63068"/>
                  </a:lnTo>
                  <a:lnTo>
                    <a:pt x="0" y="31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8455266" y="2877477"/>
            <a:ext cx="135890" cy="195580"/>
          </a:xfrm>
          <a:custGeom>
            <a:avLst/>
            <a:gdLst/>
            <a:ahLst/>
            <a:cxnLst/>
            <a:rect l="l" t="t" r="r" b="b"/>
            <a:pathLst>
              <a:path w="135889" h="195580">
                <a:moveTo>
                  <a:pt x="0" y="0"/>
                </a:moveTo>
                <a:lnTo>
                  <a:pt x="135775" y="1955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19885" y="3135998"/>
            <a:ext cx="198755" cy="285750"/>
          </a:xfrm>
          <a:custGeom>
            <a:avLst/>
            <a:gdLst/>
            <a:ahLst/>
            <a:cxnLst/>
            <a:rect l="l" t="t" r="r" b="b"/>
            <a:pathLst>
              <a:path w="198754" h="285750">
                <a:moveTo>
                  <a:pt x="0" y="0"/>
                </a:moveTo>
                <a:lnTo>
                  <a:pt x="198183" y="285369"/>
                </a:lnTo>
              </a:path>
              <a:path w="198754" h="285750">
                <a:moveTo>
                  <a:pt x="5422" y="125933"/>
                </a:moveTo>
                <a:lnTo>
                  <a:pt x="93205" y="25234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19389" y="3186099"/>
            <a:ext cx="299085" cy="318770"/>
          </a:xfrm>
          <a:custGeom>
            <a:avLst/>
            <a:gdLst/>
            <a:ahLst/>
            <a:cxnLst/>
            <a:rect l="l" t="t" r="r" b="b"/>
            <a:pathLst>
              <a:path w="299085" h="318770">
                <a:moveTo>
                  <a:pt x="17640" y="0"/>
                </a:moveTo>
                <a:lnTo>
                  <a:pt x="0" y="16421"/>
                </a:lnTo>
                <a:lnTo>
                  <a:pt x="226949" y="260997"/>
                </a:lnTo>
                <a:lnTo>
                  <a:pt x="223081" y="262401"/>
                </a:lnTo>
                <a:lnTo>
                  <a:pt x="197272" y="266069"/>
                </a:lnTo>
                <a:lnTo>
                  <a:pt x="183781" y="268744"/>
                </a:lnTo>
                <a:lnTo>
                  <a:pt x="211545" y="274193"/>
                </a:lnTo>
                <a:lnTo>
                  <a:pt x="231985" y="280038"/>
                </a:lnTo>
                <a:lnTo>
                  <a:pt x="252082" y="288975"/>
                </a:lnTo>
                <a:lnTo>
                  <a:pt x="269827" y="299696"/>
                </a:lnTo>
                <a:lnTo>
                  <a:pt x="298513" y="318592"/>
                </a:lnTo>
                <a:lnTo>
                  <a:pt x="288483" y="303488"/>
                </a:lnTo>
                <a:lnTo>
                  <a:pt x="270243" y="269125"/>
                </a:lnTo>
                <a:lnTo>
                  <a:pt x="257332" y="216617"/>
                </a:lnTo>
                <a:lnTo>
                  <a:pt x="255636" y="201835"/>
                </a:lnTo>
                <a:lnTo>
                  <a:pt x="255117" y="203123"/>
                </a:lnTo>
                <a:lnTo>
                  <a:pt x="246062" y="244005"/>
                </a:lnTo>
                <a:lnTo>
                  <a:pt x="17640" y="0"/>
                </a:lnTo>
                <a:close/>
              </a:path>
            </a:pathLst>
          </a:custGeom>
          <a:solidFill>
            <a:srgbClr val="6E7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8384527" y="7604125"/>
            <a:ext cx="1821180" cy="1582420"/>
            <a:chOff x="3329927" y="7604125"/>
            <a:chExt cx="1821180" cy="1582420"/>
          </a:xfrm>
        </p:grpSpPr>
        <p:sp>
          <p:nvSpPr>
            <p:cNvPr id="45" name="object 45"/>
            <p:cNvSpPr/>
            <p:nvPr/>
          </p:nvSpPr>
          <p:spPr>
            <a:xfrm>
              <a:off x="3339071" y="7786876"/>
              <a:ext cx="1803400" cy="1390650"/>
            </a:xfrm>
            <a:custGeom>
              <a:avLst/>
              <a:gdLst/>
              <a:ahLst/>
              <a:cxnLst/>
              <a:rect l="l" t="t" r="r" b="b"/>
              <a:pathLst>
                <a:path w="1803400" h="1390650">
                  <a:moveTo>
                    <a:pt x="0" y="341529"/>
                  </a:moveTo>
                  <a:lnTo>
                    <a:pt x="62746" y="361867"/>
                  </a:lnTo>
                  <a:lnTo>
                    <a:pt x="124486" y="377094"/>
                  </a:lnTo>
                  <a:lnTo>
                    <a:pt x="184960" y="387653"/>
                  </a:lnTo>
                  <a:lnTo>
                    <a:pt x="243907" y="393988"/>
                  </a:lnTo>
                  <a:lnTo>
                    <a:pt x="301067" y="396544"/>
                  </a:lnTo>
                  <a:lnTo>
                    <a:pt x="356179" y="395762"/>
                  </a:lnTo>
                  <a:lnTo>
                    <a:pt x="408982" y="392088"/>
                  </a:lnTo>
                  <a:lnTo>
                    <a:pt x="459217" y="385964"/>
                  </a:lnTo>
                  <a:lnTo>
                    <a:pt x="506623" y="377834"/>
                  </a:lnTo>
                  <a:lnTo>
                    <a:pt x="550940" y="368141"/>
                  </a:lnTo>
                  <a:lnTo>
                    <a:pt x="591906" y="357330"/>
                  </a:lnTo>
                  <a:lnTo>
                    <a:pt x="629262" y="345844"/>
                  </a:lnTo>
                  <a:lnTo>
                    <a:pt x="692101" y="322621"/>
                  </a:lnTo>
                  <a:lnTo>
                    <a:pt x="737374" y="302020"/>
                  </a:lnTo>
                  <a:lnTo>
                    <a:pt x="784024" y="275277"/>
                  </a:lnTo>
                  <a:lnTo>
                    <a:pt x="826009" y="247161"/>
                  </a:lnTo>
                  <a:lnTo>
                    <a:pt x="864520" y="218495"/>
                  </a:lnTo>
                  <a:lnTo>
                    <a:pt x="900745" y="190102"/>
                  </a:lnTo>
                  <a:lnTo>
                    <a:pt x="935873" y="162805"/>
                  </a:lnTo>
                  <a:lnTo>
                    <a:pt x="971092" y="137428"/>
                  </a:lnTo>
                  <a:lnTo>
                    <a:pt x="1024293" y="103083"/>
                  </a:lnTo>
                  <a:lnTo>
                    <a:pt x="1075316" y="73474"/>
                  </a:lnTo>
                  <a:lnTo>
                    <a:pt x="1124233" y="48702"/>
                  </a:lnTo>
                  <a:lnTo>
                    <a:pt x="1171115" y="28868"/>
                  </a:lnTo>
                  <a:lnTo>
                    <a:pt x="1216035" y="14072"/>
                  </a:lnTo>
                  <a:lnTo>
                    <a:pt x="1259064" y="4416"/>
                  </a:lnTo>
                  <a:lnTo>
                    <a:pt x="1300275" y="0"/>
                  </a:lnTo>
                  <a:lnTo>
                    <a:pt x="1339739" y="924"/>
                  </a:lnTo>
                  <a:lnTo>
                    <a:pt x="1377528" y="7290"/>
                  </a:lnTo>
                  <a:lnTo>
                    <a:pt x="1448371" y="36750"/>
                  </a:lnTo>
                  <a:lnTo>
                    <a:pt x="1481569" y="60045"/>
                  </a:lnTo>
                  <a:lnTo>
                    <a:pt x="1513379" y="89185"/>
                  </a:lnTo>
                  <a:lnTo>
                    <a:pt x="1543875" y="124271"/>
                  </a:lnTo>
                  <a:lnTo>
                    <a:pt x="1581765" y="177867"/>
                  </a:lnTo>
                  <a:lnTo>
                    <a:pt x="1615095" y="234968"/>
                  </a:lnTo>
                  <a:lnTo>
                    <a:pt x="1644134" y="294244"/>
                  </a:lnTo>
                  <a:lnTo>
                    <a:pt x="1669151" y="354368"/>
                  </a:lnTo>
                  <a:lnTo>
                    <a:pt x="1690418" y="414012"/>
                  </a:lnTo>
                  <a:lnTo>
                    <a:pt x="1708202" y="471850"/>
                  </a:lnTo>
                  <a:lnTo>
                    <a:pt x="1722774" y="526553"/>
                  </a:lnTo>
                  <a:lnTo>
                    <a:pt x="1734403" y="576794"/>
                  </a:lnTo>
                  <a:lnTo>
                    <a:pt x="1743359" y="621246"/>
                  </a:lnTo>
                  <a:lnTo>
                    <a:pt x="1754331" y="687470"/>
                  </a:lnTo>
                  <a:lnTo>
                    <a:pt x="1798447" y="1165569"/>
                  </a:lnTo>
                  <a:lnTo>
                    <a:pt x="1802841" y="1390511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32708" y="7609649"/>
              <a:ext cx="1797050" cy="1560830"/>
            </a:xfrm>
            <a:custGeom>
              <a:avLst/>
              <a:gdLst/>
              <a:ahLst/>
              <a:cxnLst/>
              <a:rect l="l" t="t" r="r" b="b"/>
              <a:pathLst>
                <a:path w="1797050" h="1560829">
                  <a:moveTo>
                    <a:pt x="0" y="0"/>
                  </a:moveTo>
                  <a:lnTo>
                    <a:pt x="1796757" y="0"/>
                  </a:lnTo>
                  <a:lnTo>
                    <a:pt x="1796757" y="1560461"/>
                  </a:lnTo>
                  <a:lnTo>
                    <a:pt x="0" y="15604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22999" y="7604125"/>
              <a:ext cx="0" cy="1565910"/>
            </a:xfrm>
            <a:custGeom>
              <a:avLst/>
              <a:gdLst/>
              <a:ahLst/>
              <a:cxnLst/>
              <a:rect l="l" t="t" r="r" b="b"/>
              <a:pathLst>
                <a:path h="1565909">
                  <a:moveTo>
                    <a:pt x="0" y="1301711"/>
                  </a:moveTo>
                  <a:lnTo>
                    <a:pt x="0" y="1565833"/>
                  </a:lnTo>
                </a:path>
                <a:path h="1565909">
                  <a:moveTo>
                    <a:pt x="0" y="0"/>
                  </a:moveTo>
                  <a:lnTo>
                    <a:pt x="0" y="1150277"/>
                  </a:lnTo>
                </a:path>
              </a:pathLst>
            </a:custGeom>
            <a:ln w="8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08361" y="7604125"/>
              <a:ext cx="0" cy="1565275"/>
            </a:xfrm>
            <a:custGeom>
              <a:avLst/>
              <a:gdLst/>
              <a:ahLst/>
              <a:cxnLst/>
              <a:rect l="l" t="t" r="r" b="b"/>
              <a:pathLst>
                <a:path h="1565275">
                  <a:moveTo>
                    <a:pt x="0" y="1301711"/>
                  </a:moveTo>
                  <a:lnTo>
                    <a:pt x="0" y="1565021"/>
                  </a:lnTo>
                </a:path>
                <a:path h="1565275">
                  <a:moveTo>
                    <a:pt x="0" y="0"/>
                  </a:moveTo>
                  <a:lnTo>
                    <a:pt x="0" y="1150277"/>
                  </a:lnTo>
                </a:path>
              </a:pathLst>
            </a:custGeom>
            <a:ln w="7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84968" y="7604125"/>
              <a:ext cx="0" cy="1565275"/>
            </a:xfrm>
            <a:custGeom>
              <a:avLst/>
              <a:gdLst/>
              <a:ahLst/>
              <a:cxnLst/>
              <a:rect l="l" t="t" r="r" b="b"/>
              <a:pathLst>
                <a:path h="1565275">
                  <a:moveTo>
                    <a:pt x="0" y="1301711"/>
                  </a:moveTo>
                  <a:lnTo>
                    <a:pt x="0" y="1565021"/>
                  </a:lnTo>
                </a:path>
                <a:path h="1565275">
                  <a:moveTo>
                    <a:pt x="0" y="0"/>
                  </a:moveTo>
                  <a:lnTo>
                    <a:pt x="0" y="1150277"/>
                  </a:lnTo>
                </a:path>
              </a:pathLst>
            </a:custGeom>
            <a:ln w="89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67054" y="7604125"/>
              <a:ext cx="0" cy="1565275"/>
            </a:xfrm>
            <a:custGeom>
              <a:avLst/>
              <a:gdLst/>
              <a:ahLst/>
              <a:cxnLst/>
              <a:rect l="l" t="t" r="r" b="b"/>
              <a:pathLst>
                <a:path h="1565275">
                  <a:moveTo>
                    <a:pt x="0" y="1301711"/>
                  </a:moveTo>
                  <a:lnTo>
                    <a:pt x="0" y="1565021"/>
                  </a:lnTo>
                </a:path>
                <a:path h="1565275">
                  <a:moveTo>
                    <a:pt x="0" y="327215"/>
                  </a:moveTo>
                  <a:lnTo>
                    <a:pt x="0" y="1150277"/>
                  </a:lnTo>
                </a:path>
                <a:path h="1565275">
                  <a:moveTo>
                    <a:pt x="0" y="0"/>
                  </a:moveTo>
                  <a:lnTo>
                    <a:pt x="0" y="208699"/>
                  </a:lnTo>
                </a:path>
              </a:pathLst>
            </a:custGeom>
            <a:ln w="5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52410" y="7604125"/>
              <a:ext cx="0" cy="1565275"/>
            </a:xfrm>
            <a:custGeom>
              <a:avLst/>
              <a:gdLst/>
              <a:ahLst/>
              <a:cxnLst/>
              <a:rect l="l" t="t" r="r" b="b"/>
              <a:pathLst>
                <a:path h="1565275">
                  <a:moveTo>
                    <a:pt x="0" y="1301711"/>
                  </a:moveTo>
                  <a:lnTo>
                    <a:pt x="0" y="1565021"/>
                  </a:lnTo>
                </a:path>
                <a:path h="1565275">
                  <a:moveTo>
                    <a:pt x="0" y="0"/>
                  </a:moveTo>
                  <a:lnTo>
                    <a:pt x="0" y="1150277"/>
                  </a:lnTo>
                </a:path>
              </a:pathLst>
            </a:custGeom>
            <a:ln w="6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33800" y="7606411"/>
              <a:ext cx="1807210" cy="1564640"/>
            </a:xfrm>
            <a:custGeom>
              <a:avLst/>
              <a:gdLst/>
              <a:ahLst/>
              <a:cxnLst/>
              <a:rect l="l" t="t" r="r" b="b"/>
              <a:pathLst>
                <a:path w="1807210" h="1564640">
                  <a:moveTo>
                    <a:pt x="1089202" y="1564512"/>
                  </a:moveTo>
                  <a:lnTo>
                    <a:pt x="1090294" y="0"/>
                  </a:lnTo>
                </a:path>
                <a:path w="1807210" h="1564640">
                  <a:moveTo>
                    <a:pt x="1280579" y="1562900"/>
                  </a:moveTo>
                  <a:lnTo>
                    <a:pt x="1278420" y="0"/>
                  </a:lnTo>
                </a:path>
                <a:path w="1807210" h="1564640">
                  <a:moveTo>
                    <a:pt x="1450086" y="1560448"/>
                  </a:moveTo>
                  <a:lnTo>
                    <a:pt x="1451178" y="0"/>
                  </a:lnTo>
                </a:path>
                <a:path w="1807210" h="1564640">
                  <a:moveTo>
                    <a:pt x="1630540" y="1561261"/>
                  </a:moveTo>
                  <a:lnTo>
                    <a:pt x="1631619" y="0"/>
                  </a:lnTo>
                </a:path>
                <a:path w="1807210" h="1564640">
                  <a:moveTo>
                    <a:pt x="0" y="175666"/>
                  </a:moveTo>
                  <a:lnTo>
                    <a:pt x="1806587" y="175666"/>
                  </a:lnTo>
                </a:path>
                <a:path w="1807210" h="1564640">
                  <a:moveTo>
                    <a:pt x="0" y="339712"/>
                  </a:moveTo>
                  <a:lnTo>
                    <a:pt x="1795665" y="342976"/>
                  </a:lnTo>
                </a:path>
                <a:path w="1807210" h="1564640">
                  <a:moveTo>
                    <a:pt x="0" y="514667"/>
                  </a:moveTo>
                  <a:lnTo>
                    <a:pt x="1795665" y="509206"/>
                  </a:lnTo>
                </a:path>
                <a:path w="1807210" h="1564640">
                  <a:moveTo>
                    <a:pt x="0" y="689648"/>
                  </a:moveTo>
                  <a:lnTo>
                    <a:pt x="1795665" y="692924"/>
                  </a:lnTo>
                </a:path>
                <a:path w="1807210" h="1564640">
                  <a:moveTo>
                    <a:pt x="0" y="864628"/>
                  </a:moveTo>
                  <a:lnTo>
                    <a:pt x="1800047" y="868984"/>
                  </a:lnTo>
                </a:path>
                <a:path w="1807210" h="1564640">
                  <a:moveTo>
                    <a:pt x="0" y="1039596"/>
                  </a:moveTo>
                  <a:lnTo>
                    <a:pt x="1802231" y="104507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31514" y="8817698"/>
              <a:ext cx="1800860" cy="0"/>
            </a:xfrm>
            <a:custGeom>
              <a:avLst/>
              <a:gdLst/>
              <a:ahLst/>
              <a:cxnLst/>
              <a:rect l="l" t="t" r="r" b="b"/>
              <a:pathLst>
                <a:path w="1800860">
                  <a:moveTo>
                    <a:pt x="0" y="0"/>
                  </a:moveTo>
                  <a:lnTo>
                    <a:pt x="120776" y="0"/>
                  </a:lnTo>
                </a:path>
                <a:path w="1800860">
                  <a:moveTo>
                    <a:pt x="956995" y="0"/>
                  </a:moveTo>
                  <a:lnTo>
                    <a:pt x="1800237" y="0"/>
                  </a:lnTo>
                </a:path>
              </a:pathLst>
            </a:custGeom>
            <a:ln w="11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32708" y="8991561"/>
              <a:ext cx="1800225" cy="5715"/>
            </a:xfrm>
            <a:custGeom>
              <a:avLst/>
              <a:gdLst/>
              <a:ahLst/>
              <a:cxnLst/>
              <a:rect l="l" t="t" r="r" b="b"/>
              <a:pathLst>
                <a:path w="1800225" h="5715">
                  <a:moveTo>
                    <a:pt x="0" y="5473"/>
                  </a:moveTo>
                  <a:lnTo>
                    <a:pt x="180004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52142" y="7562266"/>
            <a:ext cx="158686" cy="7284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0110" y="7730071"/>
            <a:ext cx="161328" cy="7284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68500" y="7898384"/>
            <a:ext cx="142328" cy="72339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8163929" y="8091082"/>
            <a:ext cx="147955" cy="73025"/>
            <a:chOff x="3109328" y="8091081"/>
            <a:chExt cx="147955" cy="73025"/>
          </a:xfrm>
        </p:grpSpPr>
        <p:sp>
          <p:nvSpPr>
            <p:cNvPr id="59" name="object 59"/>
            <p:cNvSpPr/>
            <p:nvPr/>
          </p:nvSpPr>
          <p:spPr>
            <a:xfrm>
              <a:off x="3109328" y="809158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24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4438" y="8091081"/>
              <a:ext cx="102400" cy="72847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163928" y="8258899"/>
            <a:ext cx="147320" cy="73025"/>
            <a:chOff x="3109328" y="8258898"/>
            <a:chExt cx="147320" cy="73025"/>
          </a:xfrm>
        </p:grpSpPr>
        <p:sp>
          <p:nvSpPr>
            <p:cNvPr id="62" name="object 62"/>
            <p:cNvSpPr/>
            <p:nvPr/>
          </p:nvSpPr>
          <p:spPr>
            <a:xfrm>
              <a:off x="3109328" y="825939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4032" y="8258898"/>
              <a:ext cx="102196" cy="72834"/>
            </a:xfrm>
            <a:prstGeom prst="rect">
              <a:avLst/>
            </a:prstGeom>
          </p:spPr>
        </p:pic>
      </p:grpSp>
      <p:grpSp>
        <p:nvGrpSpPr>
          <p:cNvPr id="64" name="object 64"/>
          <p:cNvGrpSpPr/>
          <p:nvPr/>
        </p:nvGrpSpPr>
        <p:grpSpPr>
          <a:xfrm>
            <a:off x="8164436" y="8452092"/>
            <a:ext cx="147320" cy="73025"/>
            <a:chOff x="3109836" y="8452091"/>
            <a:chExt cx="147320" cy="73025"/>
          </a:xfrm>
        </p:grpSpPr>
        <p:sp>
          <p:nvSpPr>
            <p:cNvPr id="65" name="object 65"/>
            <p:cNvSpPr/>
            <p:nvPr/>
          </p:nvSpPr>
          <p:spPr>
            <a:xfrm>
              <a:off x="3109836" y="845259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81" y="9512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2000" y="8452091"/>
              <a:ext cx="104838" cy="72847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07514" y="8621421"/>
            <a:ext cx="103314" cy="71335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209038" y="8787702"/>
            <a:ext cx="102400" cy="72847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08632" y="8955507"/>
            <a:ext cx="102196" cy="72847"/>
          </a:xfrm>
          <a:prstGeom prst="rect">
            <a:avLst/>
          </a:prstGeom>
        </p:spPr>
      </p:pic>
      <p:sp>
        <p:nvSpPr>
          <p:cNvPr id="70" name="object 70"/>
          <p:cNvSpPr/>
          <p:nvPr/>
        </p:nvSpPr>
        <p:spPr>
          <a:xfrm>
            <a:off x="8265110" y="9123312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40"/>
                </a:lnTo>
                <a:lnTo>
                  <a:pt x="3149" y="14820"/>
                </a:lnTo>
                <a:lnTo>
                  <a:pt x="1054" y="20459"/>
                </a:lnTo>
                <a:lnTo>
                  <a:pt x="0" y="27660"/>
                </a:lnTo>
                <a:lnTo>
                  <a:pt x="0" y="36474"/>
                </a:lnTo>
                <a:lnTo>
                  <a:pt x="15722" y="72847"/>
                </a:lnTo>
                <a:lnTo>
                  <a:pt x="32791" y="72847"/>
                </a:lnTo>
                <a:lnTo>
                  <a:pt x="39458" y="67894"/>
                </a:lnTo>
                <a:lnTo>
                  <a:pt x="39736" y="67157"/>
                </a:lnTo>
                <a:lnTo>
                  <a:pt x="16662" y="67157"/>
                </a:lnTo>
                <a:lnTo>
                  <a:pt x="12065" y="63195"/>
                </a:lnTo>
                <a:lnTo>
                  <a:pt x="7658" y="50317"/>
                </a:lnTo>
                <a:lnTo>
                  <a:pt x="6928" y="44870"/>
                </a:lnTo>
                <a:lnTo>
                  <a:pt x="7008" y="27660"/>
                </a:lnTo>
                <a:lnTo>
                  <a:pt x="7696" y="22720"/>
                </a:lnTo>
                <a:lnTo>
                  <a:pt x="12166" y="9652"/>
                </a:lnTo>
                <a:lnTo>
                  <a:pt x="16738" y="5689"/>
                </a:lnTo>
                <a:lnTo>
                  <a:pt x="38019" y="5689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19" y="5689"/>
                </a:moveTo>
                <a:lnTo>
                  <a:pt x="29667" y="5689"/>
                </a:lnTo>
                <a:lnTo>
                  <a:pt x="34277" y="9652"/>
                </a:lnTo>
                <a:lnTo>
                  <a:pt x="38684" y="22517"/>
                </a:lnTo>
                <a:lnTo>
                  <a:pt x="39422" y="28068"/>
                </a:lnTo>
                <a:lnTo>
                  <a:pt x="39503" y="44056"/>
                </a:lnTo>
                <a:lnTo>
                  <a:pt x="38646" y="50228"/>
                </a:lnTo>
                <a:lnTo>
                  <a:pt x="36893" y="55372"/>
                </a:lnTo>
                <a:lnTo>
                  <a:pt x="34175" y="63220"/>
                </a:lnTo>
                <a:lnTo>
                  <a:pt x="29616" y="67157"/>
                </a:lnTo>
                <a:lnTo>
                  <a:pt x="39736" y="67157"/>
                </a:lnTo>
                <a:lnTo>
                  <a:pt x="45288" y="52451"/>
                </a:lnTo>
                <a:lnTo>
                  <a:pt x="46329" y="45275"/>
                </a:lnTo>
                <a:lnTo>
                  <a:pt x="46329" y="36474"/>
                </a:lnTo>
                <a:lnTo>
                  <a:pt x="40347" y="9296"/>
                </a:lnTo>
                <a:lnTo>
                  <a:pt x="38019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7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743277" y="9390622"/>
            <a:ext cx="1011415" cy="94081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8370545" y="9213978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38" y="0"/>
                </a:lnTo>
                <a:lnTo>
                  <a:pt x="6870" y="4953"/>
                </a:lnTo>
                <a:lnTo>
                  <a:pt x="1041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906"/>
                </a:lnTo>
                <a:lnTo>
                  <a:pt x="39729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30"/>
                </a:lnTo>
                <a:lnTo>
                  <a:pt x="6904" y="44877"/>
                </a:lnTo>
                <a:lnTo>
                  <a:pt x="6984" y="27673"/>
                </a:lnTo>
                <a:lnTo>
                  <a:pt x="7683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7998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4" h="73025">
                <a:moveTo>
                  <a:pt x="37998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29"/>
                </a:lnTo>
                <a:lnTo>
                  <a:pt x="39420" y="28073"/>
                </a:lnTo>
                <a:lnTo>
                  <a:pt x="39502" y="44069"/>
                </a:lnTo>
                <a:lnTo>
                  <a:pt x="38633" y="50228"/>
                </a:lnTo>
                <a:lnTo>
                  <a:pt x="34162" y="63233"/>
                </a:lnTo>
                <a:lnTo>
                  <a:pt x="29590" y="67157"/>
                </a:lnTo>
                <a:lnTo>
                  <a:pt x="39729" y="67157"/>
                </a:lnTo>
                <a:lnTo>
                  <a:pt x="45275" y="52463"/>
                </a:lnTo>
                <a:lnTo>
                  <a:pt x="46316" y="45288"/>
                </a:lnTo>
                <a:lnTo>
                  <a:pt x="46316" y="36474"/>
                </a:lnTo>
                <a:lnTo>
                  <a:pt x="40322" y="9309"/>
                </a:lnTo>
                <a:lnTo>
                  <a:pt x="37998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44077" y="9213978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08"/>
                </a:moveTo>
                <a:lnTo>
                  <a:pt x="16243" y="508"/>
                </a:lnTo>
                <a:lnTo>
                  <a:pt x="10833" y="5321"/>
                </a:lnTo>
                <a:lnTo>
                  <a:pt x="6705" y="8293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99"/>
                </a:lnTo>
                <a:lnTo>
                  <a:pt x="15849" y="7734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88900" h="73025">
                <a:moveTo>
                  <a:pt x="88480" y="36474"/>
                </a:moveTo>
                <a:lnTo>
                  <a:pt x="81648" y="8001"/>
                </a:lnTo>
                <a:lnTo>
                  <a:pt x="81648" y="44069"/>
                </a:lnTo>
                <a:lnTo>
                  <a:pt x="80797" y="50228"/>
                </a:lnTo>
                <a:lnTo>
                  <a:pt x="79044" y="55384"/>
                </a:lnTo>
                <a:lnTo>
                  <a:pt x="76327" y="63233"/>
                </a:lnTo>
                <a:lnTo>
                  <a:pt x="71767" y="67157"/>
                </a:lnTo>
                <a:lnTo>
                  <a:pt x="58826" y="67157"/>
                </a:lnTo>
                <a:lnTo>
                  <a:pt x="54216" y="63195"/>
                </a:lnTo>
                <a:lnTo>
                  <a:pt x="49809" y="50330"/>
                </a:lnTo>
                <a:lnTo>
                  <a:pt x="49072" y="44881"/>
                </a:lnTo>
                <a:lnTo>
                  <a:pt x="49149" y="27673"/>
                </a:lnTo>
                <a:lnTo>
                  <a:pt x="49847" y="22733"/>
                </a:lnTo>
                <a:lnTo>
                  <a:pt x="54317" y="9652"/>
                </a:lnTo>
                <a:lnTo>
                  <a:pt x="58889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35" y="22542"/>
                </a:lnTo>
                <a:lnTo>
                  <a:pt x="81572" y="28079"/>
                </a:lnTo>
                <a:lnTo>
                  <a:pt x="81648" y="44069"/>
                </a:lnTo>
                <a:lnTo>
                  <a:pt x="81648" y="8001"/>
                </a:lnTo>
                <a:lnTo>
                  <a:pt x="80162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3205" y="20459"/>
                </a:lnTo>
                <a:lnTo>
                  <a:pt x="42164" y="27673"/>
                </a:lnTo>
                <a:lnTo>
                  <a:pt x="42164" y="36474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906"/>
                </a:lnTo>
                <a:lnTo>
                  <a:pt x="81889" y="67157"/>
                </a:lnTo>
                <a:lnTo>
                  <a:pt x="87439" y="52463"/>
                </a:lnTo>
                <a:lnTo>
                  <a:pt x="88480" y="45288"/>
                </a:lnTo>
                <a:lnTo>
                  <a:pt x="88480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4" name="object 7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715896" y="9213978"/>
            <a:ext cx="102819" cy="72847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93658" y="9213978"/>
            <a:ext cx="104635" cy="7284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070099" y="9213978"/>
            <a:ext cx="105651" cy="72847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265679" y="9213978"/>
            <a:ext cx="102425" cy="72847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431046" y="9213978"/>
            <a:ext cx="102819" cy="72847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622269" y="9213978"/>
            <a:ext cx="103924" cy="7284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802152" y="9213978"/>
            <a:ext cx="103632" cy="72847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973487" y="9213978"/>
            <a:ext cx="104444" cy="72847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10143337" y="9213978"/>
            <a:ext cx="147320" cy="73025"/>
            <a:chOff x="5088737" y="9213977"/>
            <a:chExt cx="147320" cy="73025"/>
          </a:xfrm>
        </p:grpSpPr>
        <p:sp>
          <p:nvSpPr>
            <p:cNvPr id="83" name="object 83"/>
            <p:cNvSpPr/>
            <p:nvPr/>
          </p:nvSpPr>
          <p:spPr>
            <a:xfrm>
              <a:off x="5088737" y="921448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91"/>
                  </a:lnTo>
                  <a:lnTo>
                    <a:pt x="15849" y="7226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30888" y="9213977"/>
              <a:ext cx="104851" cy="72847"/>
            </a:xfrm>
            <a:prstGeom prst="rect">
              <a:avLst/>
            </a:prstGeom>
          </p:spPr>
        </p:pic>
      </p:grpSp>
      <p:sp>
        <p:nvSpPr>
          <p:cNvPr id="85" name="object 85"/>
          <p:cNvSpPr/>
          <p:nvPr/>
        </p:nvSpPr>
        <p:spPr>
          <a:xfrm>
            <a:off x="8386712" y="8473962"/>
            <a:ext cx="1801495" cy="636905"/>
          </a:xfrm>
          <a:custGeom>
            <a:avLst/>
            <a:gdLst/>
            <a:ahLst/>
            <a:cxnLst/>
            <a:rect l="l" t="t" r="r" b="b"/>
            <a:pathLst>
              <a:path w="1801495" h="636904">
                <a:moveTo>
                  <a:pt x="0" y="0"/>
                </a:moveTo>
                <a:lnTo>
                  <a:pt x="1801482" y="0"/>
                </a:lnTo>
              </a:path>
              <a:path w="1801495" h="636904">
                <a:moveTo>
                  <a:pt x="6235" y="555675"/>
                </a:moveTo>
                <a:lnTo>
                  <a:pt x="48727" y="577079"/>
                </a:lnTo>
                <a:lnTo>
                  <a:pt x="84843" y="595499"/>
                </a:lnTo>
                <a:lnTo>
                  <a:pt x="113790" y="609143"/>
                </a:lnTo>
                <a:lnTo>
                  <a:pt x="196250" y="626358"/>
                </a:lnTo>
                <a:lnTo>
                  <a:pt x="257891" y="633038"/>
                </a:lnTo>
                <a:lnTo>
                  <a:pt x="319600" y="636426"/>
                </a:lnTo>
                <a:lnTo>
                  <a:pt x="381283" y="636693"/>
                </a:lnTo>
                <a:lnTo>
                  <a:pt x="442847" y="634009"/>
                </a:lnTo>
                <a:lnTo>
                  <a:pt x="504198" y="628545"/>
                </a:lnTo>
                <a:lnTo>
                  <a:pt x="565243" y="620472"/>
                </a:lnTo>
                <a:lnTo>
                  <a:pt x="625887" y="609960"/>
                </a:lnTo>
                <a:lnTo>
                  <a:pt x="686038" y="597180"/>
                </a:lnTo>
                <a:lnTo>
                  <a:pt x="745601" y="582303"/>
                </a:lnTo>
                <a:lnTo>
                  <a:pt x="804482" y="565498"/>
                </a:lnTo>
                <a:lnTo>
                  <a:pt x="862589" y="546938"/>
                </a:lnTo>
                <a:lnTo>
                  <a:pt x="919827" y="526792"/>
                </a:lnTo>
                <a:lnTo>
                  <a:pt x="976102" y="505231"/>
                </a:lnTo>
                <a:lnTo>
                  <a:pt x="1031321" y="482426"/>
                </a:lnTo>
                <a:lnTo>
                  <a:pt x="1085391" y="458547"/>
                </a:lnTo>
                <a:lnTo>
                  <a:pt x="1138217" y="433765"/>
                </a:lnTo>
                <a:lnTo>
                  <a:pt x="1189706" y="408251"/>
                </a:lnTo>
                <a:lnTo>
                  <a:pt x="1239764" y="382174"/>
                </a:lnTo>
                <a:lnTo>
                  <a:pt x="1288298" y="355707"/>
                </a:lnTo>
                <a:lnTo>
                  <a:pt x="1335213" y="329019"/>
                </a:lnTo>
                <a:lnTo>
                  <a:pt x="1380416" y="302281"/>
                </a:lnTo>
                <a:lnTo>
                  <a:pt x="1423814" y="275663"/>
                </a:lnTo>
                <a:lnTo>
                  <a:pt x="1465313" y="249337"/>
                </a:lnTo>
                <a:lnTo>
                  <a:pt x="1504818" y="223473"/>
                </a:lnTo>
                <a:lnTo>
                  <a:pt x="1542237" y="198241"/>
                </a:lnTo>
                <a:lnTo>
                  <a:pt x="1577475" y="173813"/>
                </a:lnTo>
                <a:lnTo>
                  <a:pt x="1610439" y="150358"/>
                </a:lnTo>
                <a:lnTo>
                  <a:pt x="1669171" y="107052"/>
                </a:lnTo>
                <a:lnTo>
                  <a:pt x="1717682" y="69689"/>
                </a:lnTo>
                <a:lnTo>
                  <a:pt x="1755222" y="39633"/>
                </a:lnTo>
                <a:lnTo>
                  <a:pt x="1789325" y="11237"/>
                </a:lnTo>
                <a:lnTo>
                  <a:pt x="1794395" y="6905"/>
                </a:lnTo>
                <a:lnTo>
                  <a:pt x="1796161" y="5422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70584" y="8749958"/>
            <a:ext cx="76923" cy="85547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7971104" y="8000568"/>
            <a:ext cx="92710" cy="703580"/>
            <a:chOff x="2916504" y="8000568"/>
            <a:chExt cx="92710" cy="703580"/>
          </a:xfrm>
        </p:grpSpPr>
        <p:pic>
          <p:nvPicPr>
            <p:cNvPr id="88" name="object 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16504" y="8320620"/>
              <a:ext cx="74485" cy="38322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16516" y="8000568"/>
              <a:ext cx="92659" cy="296976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5762060" y="507386"/>
            <a:ext cx="17303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Cálculo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del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par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20" dirty="0">
                <a:latin typeface="Arial"/>
                <a:cs typeface="Arial"/>
              </a:rPr>
              <a:t>carga</a:t>
            </a:r>
            <a:r>
              <a:rPr sz="1100" spc="20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50</a:t>
            </a:fld>
            <a:endParaRPr spc="15" dirty="0"/>
          </a:p>
        </p:txBody>
      </p:sp>
      <p:sp>
        <p:nvSpPr>
          <p:cNvPr id="91" name="object 91"/>
          <p:cNvSpPr txBox="1"/>
          <p:nvPr/>
        </p:nvSpPr>
        <p:spPr>
          <a:xfrm>
            <a:off x="7957839" y="489604"/>
            <a:ext cx="466217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La.forma.más.precisa.de.obtener.las.características.de.torque.de.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una.carga.dada.es.del.fabricante.del.equipo..Sin </a:t>
            </a:r>
            <a:r>
              <a:rPr sz="1000" spc="35" dirty="0">
                <a:latin typeface="Microsoft Sans Serif"/>
                <a:cs typeface="Microsoft Sans Serif"/>
              </a:rPr>
              <a:t>embargo,.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el.siguiente.procedimiento.ilustra.cómo.se.puede.ajustar.el.par.de.carga.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determinada..La.siguiente.ilustración.muestra.una.polea.ajustada.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al.eje.de.una.carga..Se.enrolla.una.cuerda.alrededor.de.la.polea.con.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un.extremo.conectado.a.una.balanza.de.resorte..Tire.de.la.balanza.hasta.que.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el.eje.gira.y.observa.la.lectura.de.fuerza.en.la.escala..Luego,.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multiplique.la.fuerza.necesaria.para.girar.el.eje.por.el.radio.de.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la.polea.para.calcular.el.valor.de.torsión..Tenga.en.mente.que.la.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el.radio.se.mide.desde.el.centro.del.eje..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0173328" y="2512977"/>
            <a:ext cx="2654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Fuerza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250357" y="2880961"/>
            <a:ext cx="1031875" cy="2769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6040" algn="ctr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Escala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509"/>
              </a:spcBef>
            </a:pPr>
            <a:r>
              <a:rPr sz="700" spc="20" dirty="0">
                <a:latin typeface="Microsoft Sans Serif"/>
                <a:cs typeface="Microsoft Sans Serif"/>
              </a:rPr>
              <a:t>Torque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Fuerza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x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Radio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7889" y="3841750"/>
            <a:ext cx="4423410" cy="221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0665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Por.ejemplo,.si.el.radio.de.la.polea.es. </a:t>
            </a:r>
            <a:r>
              <a:rPr sz="1050" spc="15" dirty="0">
                <a:latin typeface="Microsoft Sans Serif"/>
                <a:cs typeface="Microsoft Sans Serif"/>
              </a:rPr>
              <a:t>.pie.y.la.fuerza.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requerido.para.girar.el.eje.es. </a:t>
            </a:r>
            <a:r>
              <a:rPr sz="1050" spc="30" dirty="0">
                <a:latin typeface="Microsoft Sans Serif"/>
                <a:cs typeface="Microsoft Sans Serif"/>
              </a:rPr>
              <a:t>0.libras,.el.requisito.de.torque. </a:t>
            </a:r>
            <a:r>
              <a:rPr sz="1050" spc="-10" dirty="0">
                <a:latin typeface="Microsoft Sans Serif"/>
                <a:cs typeface="Microsoft Sans Serif"/>
              </a:rPr>
              <a:t>es. 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0.lb-ft..Recuerde.que.esto.es.solo.el.requisito.de.arranque. </a:t>
            </a:r>
            <a:r>
              <a:rPr sz="1050" spc="25" dirty="0">
                <a:latin typeface="Microsoft Sans Serif"/>
                <a:cs typeface="Microsoft Sans Serif"/>
              </a:rPr>
              <a:t> par..La.cantidad.de.par.requerido.para.girar.la.carga.puede.variar.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velocidad..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En.cualquier.punto.de.la.curva.de.velocidad-par,.la.cantidad.de.par.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producido.por.un.motor.debe.siempre.al.menos.igual.al.par.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requerida.por.su.carga..Si.el.motor.no.puede.producir.suficiente.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par,.fallará.al.arrancar.la.carga,.se.parará,.o.funcionará.en.una. </a:t>
            </a:r>
            <a:r>
              <a:rPr sz="1000" spc="25" dirty="0">
                <a:latin typeface="Microsoft Sans Serif"/>
                <a:cs typeface="Microsoft Sans Serif"/>
              </a:rPr>
              <a:t> condición.de.sobrecarga..Esto.probablemente.provocará. </a:t>
            </a:r>
            <a:r>
              <a:rPr sz="1000" spc="30" dirty="0">
                <a:latin typeface="Microsoft Sans Serif"/>
                <a:cs typeface="Microsoft Sans Serif"/>
              </a:rPr>
              <a:t> dispositivos.para.disparar.y.retirar.el.motor.de.la.fuente.de.alimentación..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762059" y="6242051"/>
            <a:ext cx="126238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Bomba</a:t>
            </a:r>
            <a:r>
              <a:rPr sz="1050" b="1" spc="-75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centrífuga</a:t>
            </a:r>
            <a:r>
              <a:rPr sz="1050" spc="3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57839" y="6215380"/>
            <a:ext cx="4241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En.el.ejemplo.siguiente,.una.bomba.centrífuga.requiere.una.carga.completa.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torque.de.600.lb-ft..Esta.bomba.solo.necesita.aproximadamente.20%.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de.par.a.carga.plena.para.arrancar..El.par.requerido.decae.ligeramente.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la.carga.comienza.a.acelerar.y.luego.aumenta.hasta.la.carga.completa.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cuando.la.bomba.alcanza.la.velocidad..Este.es.un.ejemplo.de.un.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b="1" spc="25" dirty="0">
                <a:latin typeface="Arial"/>
                <a:cs typeface="Arial"/>
              </a:rPr>
              <a:t>carga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par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variable</a:t>
            </a:r>
            <a:r>
              <a:rPr sz="900" spc="20" dirty="0"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999290" y="7795452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281990" y="8424103"/>
            <a:ext cx="467359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600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529390" y="8786055"/>
            <a:ext cx="7778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latin typeface="Microsoft Sans Serif"/>
                <a:cs typeface="Microsoft Sans Serif"/>
              </a:rPr>
              <a:t>Bomba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centrífuga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281990" y="8957506"/>
            <a:ext cx="467359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latin typeface="Microsoft Sans Serif"/>
                <a:cs typeface="Microsoft Sans Serif"/>
              </a:rPr>
              <a:t>120</a:t>
            </a:r>
            <a:r>
              <a:rPr sz="550" spc="-3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libras-pie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 rot="2820000">
            <a:off x="8472907" y="3231599"/>
            <a:ext cx="218802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5" dirty="0">
                <a:latin typeface="Microsoft Sans Serif"/>
                <a:cs typeface="Microsoft Sans Serif"/>
              </a:rPr>
              <a:t>Radio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11298" y="2189861"/>
            <a:ext cx="1821180" cy="2129155"/>
            <a:chOff x="3356698" y="2189860"/>
            <a:chExt cx="1821180" cy="2129155"/>
          </a:xfrm>
        </p:grpSpPr>
        <p:sp>
          <p:nvSpPr>
            <p:cNvPr id="3" name="object 3"/>
            <p:cNvSpPr/>
            <p:nvPr/>
          </p:nvSpPr>
          <p:spPr>
            <a:xfrm>
              <a:off x="3365842" y="2918713"/>
              <a:ext cx="1803400" cy="1390650"/>
            </a:xfrm>
            <a:custGeom>
              <a:avLst/>
              <a:gdLst/>
              <a:ahLst/>
              <a:cxnLst/>
              <a:rect l="l" t="t" r="r" b="b"/>
              <a:pathLst>
                <a:path w="1803400" h="1390650">
                  <a:moveTo>
                    <a:pt x="0" y="341528"/>
                  </a:moveTo>
                  <a:lnTo>
                    <a:pt x="62746" y="361868"/>
                  </a:lnTo>
                  <a:lnTo>
                    <a:pt x="124486" y="377096"/>
                  </a:lnTo>
                  <a:lnTo>
                    <a:pt x="184959" y="387656"/>
                  </a:lnTo>
                  <a:lnTo>
                    <a:pt x="243905" y="393992"/>
                  </a:lnTo>
                  <a:lnTo>
                    <a:pt x="301064" y="396548"/>
                  </a:lnTo>
                  <a:lnTo>
                    <a:pt x="356175" y="395767"/>
                  </a:lnTo>
                  <a:lnTo>
                    <a:pt x="408978" y="392092"/>
                  </a:lnTo>
                  <a:lnTo>
                    <a:pt x="459212" y="385968"/>
                  </a:lnTo>
                  <a:lnTo>
                    <a:pt x="506618" y="377838"/>
                  </a:lnTo>
                  <a:lnTo>
                    <a:pt x="550934" y="368146"/>
                  </a:lnTo>
                  <a:lnTo>
                    <a:pt x="591900" y="357336"/>
                  </a:lnTo>
                  <a:lnTo>
                    <a:pt x="629257" y="345850"/>
                  </a:lnTo>
                  <a:lnTo>
                    <a:pt x="692098" y="322628"/>
                  </a:lnTo>
                  <a:lnTo>
                    <a:pt x="737374" y="302031"/>
                  </a:lnTo>
                  <a:lnTo>
                    <a:pt x="784024" y="275283"/>
                  </a:lnTo>
                  <a:lnTo>
                    <a:pt x="826009" y="247164"/>
                  </a:lnTo>
                  <a:lnTo>
                    <a:pt x="864520" y="218497"/>
                  </a:lnTo>
                  <a:lnTo>
                    <a:pt x="900745" y="190104"/>
                  </a:lnTo>
                  <a:lnTo>
                    <a:pt x="935873" y="162811"/>
                  </a:lnTo>
                  <a:lnTo>
                    <a:pt x="971092" y="137439"/>
                  </a:lnTo>
                  <a:lnTo>
                    <a:pt x="1024293" y="103091"/>
                  </a:lnTo>
                  <a:lnTo>
                    <a:pt x="1075316" y="73480"/>
                  </a:lnTo>
                  <a:lnTo>
                    <a:pt x="1124233" y="48707"/>
                  </a:lnTo>
                  <a:lnTo>
                    <a:pt x="1171115" y="28871"/>
                  </a:lnTo>
                  <a:lnTo>
                    <a:pt x="1216035" y="14074"/>
                  </a:lnTo>
                  <a:lnTo>
                    <a:pt x="1259064" y="4417"/>
                  </a:lnTo>
                  <a:lnTo>
                    <a:pt x="1300275" y="0"/>
                  </a:lnTo>
                  <a:lnTo>
                    <a:pt x="1339739" y="923"/>
                  </a:lnTo>
                  <a:lnTo>
                    <a:pt x="1377528" y="7289"/>
                  </a:lnTo>
                  <a:lnTo>
                    <a:pt x="1448371" y="36748"/>
                  </a:lnTo>
                  <a:lnTo>
                    <a:pt x="1481569" y="60043"/>
                  </a:lnTo>
                  <a:lnTo>
                    <a:pt x="1513379" y="89183"/>
                  </a:lnTo>
                  <a:lnTo>
                    <a:pt x="1543875" y="124269"/>
                  </a:lnTo>
                  <a:lnTo>
                    <a:pt x="1581765" y="177866"/>
                  </a:lnTo>
                  <a:lnTo>
                    <a:pt x="1615094" y="234966"/>
                  </a:lnTo>
                  <a:lnTo>
                    <a:pt x="1644132" y="294242"/>
                  </a:lnTo>
                  <a:lnTo>
                    <a:pt x="1669149" y="354366"/>
                  </a:lnTo>
                  <a:lnTo>
                    <a:pt x="1690414" y="414011"/>
                  </a:lnTo>
                  <a:lnTo>
                    <a:pt x="1708198" y="471848"/>
                  </a:lnTo>
                  <a:lnTo>
                    <a:pt x="1722769" y="526551"/>
                  </a:lnTo>
                  <a:lnTo>
                    <a:pt x="1734398" y="576793"/>
                  </a:lnTo>
                  <a:lnTo>
                    <a:pt x="1743354" y="621244"/>
                  </a:lnTo>
                  <a:lnTo>
                    <a:pt x="1754327" y="687468"/>
                  </a:lnTo>
                  <a:lnTo>
                    <a:pt x="1798447" y="1165593"/>
                  </a:lnTo>
                  <a:lnTo>
                    <a:pt x="1802828" y="1390535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59480" y="2196528"/>
              <a:ext cx="1797050" cy="2105660"/>
            </a:xfrm>
            <a:custGeom>
              <a:avLst/>
              <a:gdLst/>
              <a:ahLst/>
              <a:cxnLst/>
              <a:rect l="l" t="t" r="r" b="b"/>
              <a:pathLst>
                <a:path w="1797050" h="2105660">
                  <a:moveTo>
                    <a:pt x="0" y="0"/>
                  </a:moveTo>
                  <a:lnTo>
                    <a:pt x="1796757" y="0"/>
                  </a:lnTo>
                  <a:lnTo>
                    <a:pt x="1796757" y="2105139"/>
                  </a:lnTo>
                  <a:lnTo>
                    <a:pt x="0" y="210513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49764" y="2189860"/>
              <a:ext cx="0" cy="2111375"/>
            </a:xfrm>
            <a:custGeom>
              <a:avLst/>
              <a:gdLst/>
              <a:ahLst/>
              <a:cxnLst/>
              <a:rect l="l" t="t" r="r" b="b"/>
              <a:pathLst>
                <a:path h="2111375">
                  <a:moveTo>
                    <a:pt x="0" y="680846"/>
                  </a:moveTo>
                  <a:lnTo>
                    <a:pt x="0" y="2110816"/>
                  </a:lnTo>
                </a:path>
                <a:path h="2111375">
                  <a:moveTo>
                    <a:pt x="0" y="0"/>
                  </a:moveTo>
                  <a:lnTo>
                    <a:pt x="0" y="563892"/>
                  </a:lnTo>
                </a:path>
              </a:pathLst>
            </a:custGeom>
            <a:ln w="89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35120" y="2189860"/>
              <a:ext cx="0" cy="2110105"/>
            </a:xfrm>
            <a:custGeom>
              <a:avLst/>
              <a:gdLst/>
              <a:ahLst/>
              <a:cxnLst/>
              <a:rect l="l" t="t" r="r" b="b"/>
              <a:pathLst>
                <a:path h="2110104">
                  <a:moveTo>
                    <a:pt x="0" y="680846"/>
                  </a:moveTo>
                  <a:lnTo>
                    <a:pt x="0" y="2109723"/>
                  </a:lnTo>
                </a:path>
                <a:path h="2110104">
                  <a:moveTo>
                    <a:pt x="0" y="0"/>
                  </a:moveTo>
                  <a:lnTo>
                    <a:pt x="0" y="563892"/>
                  </a:lnTo>
                </a:path>
              </a:pathLst>
            </a:custGeom>
            <a:ln w="7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11739" y="2189860"/>
              <a:ext cx="0" cy="2110105"/>
            </a:xfrm>
            <a:custGeom>
              <a:avLst/>
              <a:gdLst/>
              <a:ahLst/>
              <a:cxnLst/>
              <a:rect l="l" t="t" r="r" b="b"/>
              <a:pathLst>
                <a:path h="2110104">
                  <a:moveTo>
                    <a:pt x="0" y="680846"/>
                  </a:moveTo>
                  <a:lnTo>
                    <a:pt x="0" y="2109723"/>
                  </a:lnTo>
                </a:path>
                <a:path h="2110104">
                  <a:moveTo>
                    <a:pt x="0" y="0"/>
                  </a:moveTo>
                  <a:lnTo>
                    <a:pt x="0" y="563892"/>
                  </a:lnTo>
                </a:path>
              </a:pathLst>
            </a:custGeom>
            <a:ln w="89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93819" y="2189860"/>
              <a:ext cx="0" cy="2110105"/>
            </a:xfrm>
            <a:custGeom>
              <a:avLst/>
              <a:gdLst/>
              <a:ahLst/>
              <a:cxnLst/>
              <a:rect l="l" t="t" r="r" b="b"/>
              <a:pathLst>
                <a:path h="2110104">
                  <a:moveTo>
                    <a:pt x="0" y="680846"/>
                  </a:moveTo>
                  <a:lnTo>
                    <a:pt x="0" y="2109723"/>
                  </a:lnTo>
                </a:path>
                <a:path h="2110104">
                  <a:moveTo>
                    <a:pt x="0" y="0"/>
                  </a:moveTo>
                  <a:lnTo>
                    <a:pt x="0" y="563892"/>
                  </a:lnTo>
                </a:path>
              </a:pathLst>
            </a:custGeom>
            <a:ln w="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9182" y="2189860"/>
              <a:ext cx="0" cy="2110105"/>
            </a:xfrm>
            <a:custGeom>
              <a:avLst/>
              <a:gdLst/>
              <a:ahLst/>
              <a:cxnLst/>
              <a:rect l="l" t="t" r="r" b="b"/>
              <a:pathLst>
                <a:path h="2110104">
                  <a:moveTo>
                    <a:pt x="0" y="680846"/>
                  </a:moveTo>
                  <a:lnTo>
                    <a:pt x="0" y="2109723"/>
                  </a:lnTo>
                </a:path>
                <a:path h="2110104">
                  <a:moveTo>
                    <a:pt x="0" y="0"/>
                  </a:moveTo>
                  <a:lnTo>
                    <a:pt x="0" y="563892"/>
                  </a:lnTo>
                </a:path>
              </a:pathLst>
            </a:custGeom>
            <a:ln w="6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49775" y="2192146"/>
              <a:ext cx="1270" cy="2110740"/>
            </a:xfrm>
            <a:custGeom>
              <a:avLst/>
              <a:gdLst/>
              <a:ahLst/>
              <a:cxnLst/>
              <a:rect l="l" t="t" r="r" b="b"/>
              <a:pathLst>
                <a:path w="1270" h="2110740">
                  <a:moveTo>
                    <a:pt x="0" y="2110625"/>
                  </a:moveTo>
                  <a:lnTo>
                    <a:pt x="10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40059" y="2189860"/>
              <a:ext cx="0" cy="2113280"/>
            </a:xfrm>
            <a:custGeom>
              <a:avLst/>
              <a:gdLst/>
              <a:ahLst/>
              <a:cxnLst/>
              <a:rect l="l" t="t" r="r" b="b"/>
              <a:pathLst>
                <a:path h="2113279">
                  <a:moveTo>
                    <a:pt x="0" y="690156"/>
                  </a:moveTo>
                  <a:lnTo>
                    <a:pt x="0" y="2113000"/>
                  </a:lnTo>
                </a:path>
                <a:path h="2113279">
                  <a:moveTo>
                    <a:pt x="0" y="0"/>
                  </a:moveTo>
                  <a:lnTo>
                    <a:pt x="0" y="569455"/>
                  </a:lnTo>
                </a:path>
              </a:pathLst>
            </a:custGeom>
            <a:ln w="67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11210" y="2189860"/>
              <a:ext cx="0" cy="2110105"/>
            </a:xfrm>
            <a:custGeom>
              <a:avLst/>
              <a:gdLst/>
              <a:ahLst/>
              <a:cxnLst/>
              <a:rect l="l" t="t" r="r" b="b"/>
              <a:pathLst>
                <a:path h="2110104">
                  <a:moveTo>
                    <a:pt x="0" y="690156"/>
                  </a:moveTo>
                  <a:lnTo>
                    <a:pt x="0" y="2109723"/>
                  </a:lnTo>
                </a:path>
                <a:path h="2110104">
                  <a:moveTo>
                    <a:pt x="0" y="0"/>
                  </a:moveTo>
                  <a:lnTo>
                    <a:pt x="0" y="569455"/>
                  </a:lnTo>
                </a:path>
              </a:pathLst>
            </a:custGeom>
            <a:ln w="5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59480" y="2192146"/>
              <a:ext cx="1803400" cy="2106295"/>
            </a:xfrm>
            <a:custGeom>
              <a:avLst/>
              <a:gdLst/>
              <a:ahLst/>
              <a:cxnLst/>
              <a:rect l="l" t="t" r="r" b="b"/>
              <a:pathLst>
                <a:path w="1803400" h="2106295">
                  <a:moveTo>
                    <a:pt x="1631619" y="2106244"/>
                  </a:moveTo>
                  <a:lnTo>
                    <a:pt x="1632712" y="0"/>
                  </a:lnTo>
                </a:path>
                <a:path w="1803400" h="2106295">
                  <a:moveTo>
                    <a:pt x="0" y="185915"/>
                  </a:moveTo>
                  <a:lnTo>
                    <a:pt x="1796757" y="185915"/>
                  </a:lnTo>
                </a:path>
                <a:path w="1803400" h="2106295">
                  <a:moveTo>
                    <a:pt x="1092" y="367449"/>
                  </a:moveTo>
                  <a:lnTo>
                    <a:pt x="1793468" y="365264"/>
                  </a:lnTo>
                </a:path>
                <a:path w="1803400" h="2106295">
                  <a:moveTo>
                    <a:pt x="1092" y="1585696"/>
                  </a:moveTo>
                  <a:lnTo>
                    <a:pt x="1803311" y="1591170"/>
                  </a:lnTo>
                </a:path>
                <a:path w="1803400" h="2106295">
                  <a:moveTo>
                    <a:pt x="1092" y="1760677"/>
                  </a:moveTo>
                  <a:lnTo>
                    <a:pt x="1796757" y="1754111"/>
                  </a:lnTo>
                </a:path>
                <a:path w="1803400" h="2106295">
                  <a:moveTo>
                    <a:pt x="0" y="1936737"/>
                  </a:moveTo>
                  <a:lnTo>
                    <a:pt x="1800034" y="19312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2353" y="2165300"/>
            <a:ext cx="163156" cy="7284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202" y="2333105"/>
            <a:ext cx="158699" cy="7284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66201" y="2500910"/>
            <a:ext cx="159308" cy="7284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66202" y="2668715"/>
            <a:ext cx="158699" cy="7284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64182" y="2836520"/>
            <a:ext cx="161328" cy="7284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82560" y="3004833"/>
            <a:ext cx="142341" cy="72339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8178000" y="3172130"/>
            <a:ext cx="147955" cy="73025"/>
            <a:chOff x="3123399" y="3172129"/>
            <a:chExt cx="147955" cy="73025"/>
          </a:xfrm>
        </p:grpSpPr>
        <p:sp>
          <p:nvSpPr>
            <p:cNvPr id="21" name="object 21"/>
            <p:cNvSpPr/>
            <p:nvPr/>
          </p:nvSpPr>
          <p:spPr>
            <a:xfrm>
              <a:off x="3123399" y="317263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42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8497" y="3172129"/>
              <a:ext cx="102412" cy="72847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8177999" y="3339935"/>
            <a:ext cx="147320" cy="73025"/>
            <a:chOff x="3123399" y="3339934"/>
            <a:chExt cx="147320" cy="73025"/>
          </a:xfrm>
        </p:grpSpPr>
        <p:sp>
          <p:nvSpPr>
            <p:cNvPr id="24" name="object 24"/>
            <p:cNvSpPr/>
            <p:nvPr/>
          </p:nvSpPr>
          <p:spPr>
            <a:xfrm>
              <a:off x="3123399" y="334044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8091" y="3339934"/>
              <a:ext cx="102209" cy="72847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8178507" y="3507741"/>
            <a:ext cx="147320" cy="73025"/>
            <a:chOff x="3123907" y="3507740"/>
            <a:chExt cx="147320" cy="73025"/>
          </a:xfrm>
        </p:grpSpPr>
        <p:sp>
          <p:nvSpPr>
            <p:cNvPr id="27" name="object 27"/>
            <p:cNvSpPr/>
            <p:nvPr/>
          </p:nvSpPr>
          <p:spPr>
            <a:xfrm>
              <a:off x="3123907" y="3508248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6059" y="3507740"/>
              <a:ext cx="104851" cy="72847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21574" y="3677069"/>
            <a:ext cx="103327" cy="71323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23097" y="3843351"/>
            <a:ext cx="102412" cy="7284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22692" y="4011156"/>
            <a:ext cx="102209" cy="72847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8279181" y="4178961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70" y="4940"/>
                </a:lnTo>
                <a:lnTo>
                  <a:pt x="1054" y="20446"/>
                </a:lnTo>
                <a:lnTo>
                  <a:pt x="0" y="27673"/>
                </a:lnTo>
                <a:lnTo>
                  <a:pt x="0" y="36474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894"/>
                </a:lnTo>
                <a:lnTo>
                  <a:pt x="39736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17"/>
                </a:lnTo>
                <a:lnTo>
                  <a:pt x="6917" y="44870"/>
                </a:lnTo>
                <a:lnTo>
                  <a:pt x="6997" y="27673"/>
                </a:lnTo>
                <a:lnTo>
                  <a:pt x="7696" y="22720"/>
                </a:lnTo>
                <a:lnTo>
                  <a:pt x="12153" y="9651"/>
                </a:lnTo>
                <a:lnTo>
                  <a:pt x="16738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77" y="9651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2" y="44056"/>
                </a:lnTo>
                <a:lnTo>
                  <a:pt x="38646" y="50215"/>
                </a:lnTo>
                <a:lnTo>
                  <a:pt x="34175" y="63220"/>
                </a:lnTo>
                <a:lnTo>
                  <a:pt x="29603" y="67157"/>
                </a:lnTo>
                <a:lnTo>
                  <a:pt x="39736" y="67157"/>
                </a:lnTo>
                <a:lnTo>
                  <a:pt x="45275" y="52450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70049" y="4522471"/>
            <a:ext cx="1011415" cy="94081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8397304" y="4345826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70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8" y="27673"/>
                </a:lnTo>
                <a:lnTo>
                  <a:pt x="7696" y="22720"/>
                </a:lnTo>
                <a:lnTo>
                  <a:pt x="12153" y="9652"/>
                </a:lnTo>
                <a:lnTo>
                  <a:pt x="16738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77" y="9652"/>
                </a:lnTo>
                <a:lnTo>
                  <a:pt x="38671" y="22529"/>
                </a:lnTo>
                <a:lnTo>
                  <a:pt x="39421" y="28068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70849" y="4345826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08"/>
                </a:moveTo>
                <a:lnTo>
                  <a:pt x="16243" y="508"/>
                </a:lnTo>
                <a:lnTo>
                  <a:pt x="10833" y="5321"/>
                </a:lnTo>
                <a:lnTo>
                  <a:pt x="6705" y="8293"/>
                </a:lnTo>
                <a:lnTo>
                  <a:pt x="3581" y="10033"/>
                </a:lnTo>
                <a:lnTo>
                  <a:pt x="0" y="11582"/>
                </a:lnTo>
                <a:lnTo>
                  <a:pt x="0" y="18186"/>
                </a:lnTo>
                <a:lnTo>
                  <a:pt x="15836" y="7721"/>
                </a:lnTo>
                <a:lnTo>
                  <a:pt x="15836" y="71831"/>
                </a:lnTo>
                <a:lnTo>
                  <a:pt x="22542" y="71831"/>
                </a:lnTo>
                <a:lnTo>
                  <a:pt x="22542" y="508"/>
                </a:lnTo>
                <a:close/>
              </a:path>
              <a:path w="88900" h="73025">
                <a:moveTo>
                  <a:pt x="88480" y="36474"/>
                </a:moveTo>
                <a:lnTo>
                  <a:pt x="81648" y="8001"/>
                </a:lnTo>
                <a:lnTo>
                  <a:pt x="81648" y="44056"/>
                </a:lnTo>
                <a:lnTo>
                  <a:pt x="80797" y="50228"/>
                </a:lnTo>
                <a:lnTo>
                  <a:pt x="76327" y="63233"/>
                </a:lnTo>
                <a:lnTo>
                  <a:pt x="71755" y="67157"/>
                </a:lnTo>
                <a:lnTo>
                  <a:pt x="58813" y="67157"/>
                </a:lnTo>
                <a:lnTo>
                  <a:pt x="54216" y="63195"/>
                </a:lnTo>
                <a:lnTo>
                  <a:pt x="49809" y="50330"/>
                </a:lnTo>
                <a:lnTo>
                  <a:pt x="49060" y="44881"/>
                </a:lnTo>
                <a:lnTo>
                  <a:pt x="49149" y="27673"/>
                </a:lnTo>
                <a:lnTo>
                  <a:pt x="49847" y="22720"/>
                </a:lnTo>
                <a:lnTo>
                  <a:pt x="54305" y="9652"/>
                </a:lnTo>
                <a:lnTo>
                  <a:pt x="58889" y="5689"/>
                </a:lnTo>
                <a:lnTo>
                  <a:pt x="71818" y="5689"/>
                </a:lnTo>
                <a:lnTo>
                  <a:pt x="76428" y="9652"/>
                </a:lnTo>
                <a:lnTo>
                  <a:pt x="80822" y="22529"/>
                </a:lnTo>
                <a:lnTo>
                  <a:pt x="81572" y="28079"/>
                </a:lnTo>
                <a:lnTo>
                  <a:pt x="81648" y="44056"/>
                </a:lnTo>
                <a:lnTo>
                  <a:pt x="81648" y="8001"/>
                </a:lnTo>
                <a:lnTo>
                  <a:pt x="80162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5300" y="14833"/>
                </a:lnTo>
                <a:lnTo>
                  <a:pt x="43205" y="20459"/>
                </a:lnTo>
                <a:lnTo>
                  <a:pt x="42151" y="27673"/>
                </a:lnTo>
                <a:lnTo>
                  <a:pt x="42151" y="36474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906"/>
                </a:lnTo>
                <a:lnTo>
                  <a:pt x="81889" y="67157"/>
                </a:lnTo>
                <a:lnTo>
                  <a:pt x="87439" y="52463"/>
                </a:lnTo>
                <a:lnTo>
                  <a:pt x="88480" y="45288"/>
                </a:lnTo>
                <a:lnTo>
                  <a:pt x="88480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42655" y="4345826"/>
            <a:ext cx="102819" cy="7284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20416" y="4345826"/>
            <a:ext cx="104648" cy="7284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096871" y="4345826"/>
            <a:ext cx="105651" cy="7284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292450" y="4345826"/>
            <a:ext cx="102412" cy="7284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457817" y="4345826"/>
            <a:ext cx="102819" cy="728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649040" y="4345826"/>
            <a:ext cx="103924" cy="7284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828923" y="4345826"/>
            <a:ext cx="103632" cy="7284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000259" y="4345826"/>
            <a:ext cx="104444" cy="72847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10170109" y="4345826"/>
            <a:ext cx="147320" cy="73025"/>
            <a:chOff x="5115509" y="4345825"/>
            <a:chExt cx="147320" cy="73025"/>
          </a:xfrm>
        </p:grpSpPr>
        <p:sp>
          <p:nvSpPr>
            <p:cNvPr id="45" name="object 45"/>
            <p:cNvSpPr/>
            <p:nvPr/>
          </p:nvSpPr>
          <p:spPr>
            <a:xfrm>
              <a:off x="5115509" y="434633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57673" y="4345825"/>
              <a:ext cx="104838" cy="72847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405445" y="2725724"/>
            <a:ext cx="1817827" cy="910158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972971" y="3577006"/>
            <a:ext cx="76898" cy="85547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7973479" y="2827604"/>
            <a:ext cx="92710" cy="703580"/>
            <a:chOff x="2918879" y="2827604"/>
            <a:chExt cx="92710" cy="703580"/>
          </a:xfrm>
        </p:grpSpPr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18879" y="3147656"/>
              <a:ext cx="74472" cy="38322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18891" y="2827604"/>
              <a:ext cx="92659" cy="296989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8391602" y="5770868"/>
            <a:ext cx="1807845" cy="2122805"/>
            <a:chOff x="3337001" y="5770867"/>
            <a:chExt cx="1807845" cy="2122805"/>
          </a:xfrm>
        </p:grpSpPr>
        <p:sp>
          <p:nvSpPr>
            <p:cNvPr id="53" name="object 53"/>
            <p:cNvSpPr/>
            <p:nvPr/>
          </p:nvSpPr>
          <p:spPr>
            <a:xfrm>
              <a:off x="3339287" y="5777534"/>
              <a:ext cx="1803400" cy="2112645"/>
            </a:xfrm>
            <a:custGeom>
              <a:avLst/>
              <a:gdLst/>
              <a:ahLst/>
              <a:cxnLst/>
              <a:rect l="l" t="t" r="r" b="b"/>
              <a:pathLst>
                <a:path w="1803400" h="2112645">
                  <a:moveTo>
                    <a:pt x="0" y="0"/>
                  </a:moveTo>
                  <a:lnTo>
                    <a:pt x="1802828" y="0"/>
                  </a:lnTo>
                  <a:lnTo>
                    <a:pt x="1802828" y="2112264"/>
                  </a:lnTo>
                  <a:lnTo>
                    <a:pt x="0" y="211226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30212" y="5770867"/>
              <a:ext cx="0" cy="2118360"/>
            </a:xfrm>
            <a:custGeom>
              <a:avLst/>
              <a:gdLst/>
              <a:ahLst/>
              <a:cxnLst/>
              <a:rect l="l" t="t" r="r" b="b"/>
              <a:pathLst>
                <a:path h="2118359">
                  <a:moveTo>
                    <a:pt x="0" y="1062405"/>
                  </a:moveTo>
                  <a:lnTo>
                    <a:pt x="0" y="2117928"/>
                  </a:lnTo>
                </a:path>
                <a:path h="2118359">
                  <a:moveTo>
                    <a:pt x="0" y="0"/>
                  </a:moveTo>
                  <a:lnTo>
                    <a:pt x="0" y="951636"/>
                  </a:lnTo>
                </a:path>
              </a:pathLst>
            </a:custGeom>
            <a:ln w="8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16204" y="5770867"/>
              <a:ext cx="0" cy="2117090"/>
            </a:xfrm>
            <a:custGeom>
              <a:avLst/>
              <a:gdLst/>
              <a:ahLst/>
              <a:cxnLst/>
              <a:rect l="l" t="t" r="r" b="b"/>
              <a:pathLst>
                <a:path h="2117090">
                  <a:moveTo>
                    <a:pt x="0" y="1062405"/>
                  </a:moveTo>
                  <a:lnTo>
                    <a:pt x="0" y="2116836"/>
                  </a:lnTo>
                </a:path>
                <a:path h="2117090">
                  <a:moveTo>
                    <a:pt x="0" y="0"/>
                  </a:moveTo>
                  <a:lnTo>
                    <a:pt x="0" y="951636"/>
                  </a:lnTo>
                </a:path>
              </a:pathLst>
            </a:custGeom>
            <a:ln w="7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893413" y="5770867"/>
              <a:ext cx="0" cy="2117090"/>
            </a:xfrm>
            <a:custGeom>
              <a:avLst/>
              <a:gdLst/>
              <a:ahLst/>
              <a:cxnLst/>
              <a:rect l="l" t="t" r="r" b="b"/>
              <a:pathLst>
                <a:path h="2117090">
                  <a:moveTo>
                    <a:pt x="0" y="1062405"/>
                  </a:moveTo>
                  <a:lnTo>
                    <a:pt x="0" y="2116836"/>
                  </a:lnTo>
                </a:path>
                <a:path h="2117090">
                  <a:moveTo>
                    <a:pt x="0" y="0"/>
                  </a:moveTo>
                  <a:lnTo>
                    <a:pt x="0" y="951636"/>
                  </a:lnTo>
                </a:path>
              </a:pathLst>
            </a:custGeom>
            <a:ln w="8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76109" y="5770867"/>
              <a:ext cx="0" cy="2117090"/>
            </a:xfrm>
            <a:custGeom>
              <a:avLst/>
              <a:gdLst/>
              <a:ahLst/>
              <a:cxnLst/>
              <a:rect l="l" t="t" r="r" b="b"/>
              <a:pathLst>
                <a:path h="2117090">
                  <a:moveTo>
                    <a:pt x="0" y="1062405"/>
                  </a:moveTo>
                  <a:lnTo>
                    <a:pt x="0" y="2116836"/>
                  </a:lnTo>
                </a:path>
                <a:path h="2117090">
                  <a:moveTo>
                    <a:pt x="0" y="0"/>
                  </a:moveTo>
                  <a:lnTo>
                    <a:pt x="0" y="951636"/>
                  </a:lnTo>
                </a:path>
              </a:pathLst>
            </a:custGeom>
            <a:ln w="56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262101" y="5770867"/>
              <a:ext cx="0" cy="2117090"/>
            </a:xfrm>
            <a:custGeom>
              <a:avLst/>
              <a:gdLst/>
              <a:ahLst/>
              <a:cxnLst/>
              <a:rect l="l" t="t" r="r" b="b"/>
              <a:pathLst>
                <a:path h="2117090">
                  <a:moveTo>
                    <a:pt x="0" y="1062405"/>
                  </a:moveTo>
                  <a:lnTo>
                    <a:pt x="0" y="2116836"/>
                  </a:lnTo>
                </a:path>
                <a:path h="2117090">
                  <a:moveTo>
                    <a:pt x="0" y="0"/>
                  </a:moveTo>
                  <a:lnTo>
                    <a:pt x="0" y="951636"/>
                  </a:lnTo>
                </a:path>
              </a:pathLst>
            </a:custGeom>
            <a:ln w="6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433278" y="5773153"/>
              <a:ext cx="1270" cy="2118360"/>
            </a:xfrm>
            <a:custGeom>
              <a:avLst/>
              <a:gdLst/>
              <a:ahLst/>
              <a:cxnLst/>
              <a:rect l="l" t="t" r="r" b="b"/>
              <a:pathLst>
                <a:path w="1270" h="2118359">
                  <a:moveTo>
                    <a:pt x="0" y="2117750"/>
                  </a:moveTo>
                  <a:lnTo>
                    <a:pt x="10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24203" y="5770867"/>
              <a:ext cx="0" cy="2120265"/>
            </a:xfrm>
            <a:custGeom>
              <a:avLst/>
              <a:gdLst/>
              <a:ahLst/>
              <a:cxnLst/>
              <a:rect l="l" t="t" r="r" b="b"/>
              <a:pathLst>
                <a:path h="2120265">
                  <a:moveTo>
                    <a:pt x="0" y="723188"/>
                  </a:moveTo>
                  <a:lnTo>
                    <a:pt x="0" y="2120125"/>
                  </a:lnTo>
                </a:path>
                <a:path h="2120265">
                  <a:moveTo>
                    <a:pt x="0" y="0"/>
                  </a:moveTo>
                  <a:lnTo>
                    <a:pt x="0" y="602488"/>
                  </a:lnTo>
                </a:path>
              </a:pathLst>
            </a:custGeom>
            <a:ln w="6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95380" y="5773153"/>
              <a:ext cx="182245" cy="2113915"/>
            </a:xfrm>
            <a:custGeom>
              <a:avLst/>
              <a:gdLst/>
              <a:ahLst/>
              <a:cxnLst/>
              <a:rect l="l" t="t" r="r" b="b"/>
              <a:pathLst>
                <a:path w="182245" h="2113915">
                  <a:moveTo>
                    <a:pt x="0" y="2112264"/>
                  </a:moveTo>
                  <a:lnTo>
                    <a:pt x="1092" y="0"/>
                  </a:lnTo>
                </a:path>
                <a:path w="182245" h="2113915">
                  <a:moveTo>
                    <a:pt x="181051" y="2113356"/>
                  </a:moveTo>
                  <a:lnTo>
                    <a:pt x="18214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2" name="object 6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140738" y="5746992"/>
            <a:ext cx="163156" cy="7284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144599" y="5914796"/>
            <a:ext cx="158699" cy="7283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144598" y="6082589"/>
            <a:ext cx="159296" cy="72847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144599" y="6250395"/>
            <a:ext cx="158699" cy="72847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42566" y="6418187"/>
            <a:ext cx="161328" cy="72847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160957" y="6586500"/>
            <a:ext cx="142341" cy="72339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8156385" y="6753797"/>
            <a:ext cx="147955" cy="73025"/>
            <a:chOff x="3101784" y="6753796"/>
            <a:chExt cx="147955" cy="73025"/>
          </a:xfrm>
        </p:grpSpPr>
        <p:sp>
          <p:nvSpPr>
            <p:cNvPr id="69" name="object 69"/>
            <p:cNvSpPr/>
            <p:nvPr/>
          </p:nvSpPr>
          <p:spPr>
            <a:xfrm>
              <a:off x="3101784" y="675430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46894" y="6753796"/>
              <a:ext cx="102400" cy="72847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8156384" y="6921590"/>
            <a:ext cx="147320" cy="73025"/>
            <a:chOff x="3101784" y="6921589"/>
            <a:chExt cx="147320" cy="73025"/>
          </a:xfrm>
        </p:grpSpPr>
        <p:sp>
          <p:nvSpPr>
            <p:cNvPr id="72" name="object 72"/>
            <p:cNvSpPr/>
            <p:nvPr/>
          </p:nvSpPr>
          <p:spPr>
            <a:xfrm>
              <a:off x="3101784" y="692209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524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146488" y="6921589"/>
              <a:ext cx="102209" cy="72847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8156892" y="7089394"/>
            <a:ext cx="147320" cy="73025"/>
            <a:chOff x="3102292" y="7089393"/>
            <a:chExt cx="147320" cy="73025"/>
          </a:xfrm>
        </p:grpSpPr>
        <p:sp>
          <p:nvSpPr>
            <p:cNvPr id="75" name="object 75"/>
            <p:cNvSpPr/>
            <p:nvPr/>
          </p:nvSpPr>
          <p:spPr>
            <a:xfrm>
              <a:off x="3102292" y="708990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144456" y="7089393"/>
              <a:ext cx="104838" cy="72847"/>
            </a:xfrm>
            <a:prstGeom prst="rect">
              <a:avLst/>
            </a:prstGeom>
          </p:spPr>
        </p:pic>
      </p:grpSp>
      <p:pic>
        <p:nvPicPr>
          <p:cNvPr id="77" name="object 7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199971" y="7258722"/>
            <a:ext cx="103327" cy="71310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8201494" y="7424992"/>
            <a:ext cx="102400" cy="72847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8201089" y="7592797"/>
            <a:ext cx="102209" cy="72847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8257579" y="7760602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41" y="20446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34"/>
                </a:lnTo>
                <a:lnTo>
                  <a:pt x="32778" y="72834"/>
                </a:lnTo>
                <a:lnTo>
                  <a:pt x="39446" y="67894"/>
                </a:lnTo>
                <a:lnTo>
                  <a:pt x="39724" y="67157"/>
                </a:lnTo>
                <a:lnTo>
                  <a:pt x="16662" y="67157"/>
                </a:lnTo>
                <a:lnTo>
                  <a:pt x="12052" y="63182"/>
                </a:lnTo>
                <a:lnTo>
                  <a:pt x="7645" y="50317"/>
                </a:lnTo>
                <a:lnTo>
                  <a:pt x="6916" y="44870"/>
                </a:lnTo>
                <a:lnTo>
                  <a:pt x="6996" y="27660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76"/>
                </a:lnTo>
                <a:lnTo>
                  <a:pt x="37996" y="5676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7996" y="5676"/>
                </a:moveTo>
                <a:lnTo>
                  <a:pt x="29667" y="5676"/>
                </a:lnTo>
                <a:lnTo>
                  <a:pt x="34264" y="9651"/>
                </a:lnTo>
                <a:lnTo>
                  <a:pt x="38671" y="22517"/>
                </a:lnTo>
                <a:lnTo>
                  <a:pt x="39410" y="28068"/>
                </a:lnTo>
                <a:lnTo>
                  <a:pt x="39490" y="44056"/>
                </a:lnTo>
                <a:lnTo>
                  <a:pt x="38633" y="50215"/>
                </a:lnTo>
                <a:lnTo>
                  <a:pt x="36880" y="55359"/>
                </a:lnTo>
                <a:lnTo>
                  <a:pt x="34162" y="63220"/>
                </a:lnTo>
                <a:lnTo>
                  <a:pt x="29590" y="67157"/>
                </a:lnTo>
                <a:lnTo>
                  <a:pt x="39724" y="67157"/>
                </a:lnTo>
                <a:lnTo>
                  <a:pt x="45275" y="52450"/>
                </a:lnTo>
                <a:lnTo>
                  <a:pt x="46316" y="45275"/>
                </a:lnTo>
                <a:lnTo>
                  <a:pt x="46316" y="36474"/>
                </a:lnTo>
                <a:lnTo>
                  <a:pt x="40322" y="9283"/>
                </a:lnTo>
                <a:lnTo>
                  <a:pt x="37996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object 8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785910" y="8112697"/>
            <a:ext cx="1011402" cy="94081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8375511" y="7935697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41" y="20447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894"/>
                </a:lnTo>
                <a:lnTo>
                  <a:pt x="39724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17"/>
                </a:lnTo>
                <a:lnTo>
                  <a:pt x="6916" y="44870"/>
                </a:lnTo>
                <a:lnTo>
                  <a:pt x="6996" y="27660"/>
                </a:lnTo>
                <a:lnTo>
                  <a:pt x="7683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8001" y="5689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01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17"/>
                </a:lnTo>
                <a:lnTo>
                  <a:pt x="39410" y="28068"/>
                </a:lnTo>
                <a:lnTo>
                  <a:pt x="39490" y="44056"/>
                </a:lnTo>
                <a:lnTo>
                  <a:pt x="38633" y="50215"/>
                </a:lnTo>
                <a:lnTo>
                  <a:pt x="36880" y="55372"/>
                </a:lnTo>
                <a:lnTo>
                  <a:pt x="34162" y="63220"/>
                </a:lnTo>
                <a:lnTo>
                  <a:pt x="29591" y="67157"/>
                </a:lnTo>
                <a:lnTo>
                  <a:pt x="39724" y="67157"/>
                </a:lnTo>
                <a:lnTo>
                  <a:pt x="45275" y="52451"/>
                </a:lnTo>
                <a:lnTo>
                  <a:pt x="46316" y="45275"/>
                </a:lnTo>
                <a:lnTo>
                  <a:pt x="46316" y="36474"/>
                </a:lnTo>
                <a:lnTo>
                  <a:pt x="40322" y="9296"/>
                </a:lnTo>
                <a:lnTo>
                  <a:pt x="38001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49728" y="7935697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08"/>
                </a:moveTo>
                <a:lnTo>
                  <a:pt x="16256" y="508"/>
                </a:lnTo>
                <a:lnTo>
                  <a:pt x="10833" y="5308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88900" h="73025">
                <a:moveTo>
                  <a:pt x="88493" y="36474"/>
                </a:moveTo>
                <a:lnTo>
                  <a:pt x="81661" y="8013"/>
                </a:lnTo>
                <a:lnTo>
                  <a:pt x="81661" y="44056"/>
                </a:lnTo>
                <a:lnTo>
                  <a:pt x="80797" y="50215"/>
                </a:lnTo>
                <a:lnTo>
                  <a:pt x="79044" y="55372"/>
                </a:lnTo>
                <a:lnTo>
                  <a:pt x="76327" y="63220"/>
                </a:lnTo>
                <a:lnTo>
                  <a:pt x="71755" y="67157"/>
                </a:lnTo>
                <a:lnTo>
                  <a:pt x="58826" y="67157"/>
                </a:lnTo>
                <a:lnTo>
                  <a:pt x="54216" y="63195"/>
                </a:lnTo>
                <a:lnTo>
                  <a:pt x="49809" y="50317"/>
                </a:lnTo>
                <a:lnTo>
                  <a:pt x="49072" y="44881"/>
                </a:lnTo>
                <a:lnTo>
                  <a:pt x="49149" y="27660"/>
                </a:lnTo>
                <a:lnTo>
                  <a:pt x="49847" y="22720"/>
                </a:lnTo>
                <a:lnTo>
                  <a:pt x="54317" y="9652"/>
                </a:lnTo>
                <a:lnTo>
                  <a:pt x="58889" y="5689"/>
                </a:lnTo>
                <a:lnTo>
                  <a:pt x="71831" y="5689"/>
                </a:lnTo>
                <a:lnTo>
                  <a:pt x="76428" y="9652"/>
                </a:lnTo>
                <a:lnTo>
                  <a:pt x="80835" y="22517"/>
                </a:lnTo>
                <a:lnTo>
                  <a:pt x="81584" y="28079"/>
                </a:lnTo>
                <a:lnTo>
                  <a:pt x="81661" y="44056"/>
                </a:lnTo>
                <a:lnTo>
                  <a:pt x="81661" y="8013"/>
                </a:lnTo>
                <a:lnTo>
                  <a:pt x="80162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40"/>
                </a:lnTo>
                <a:lnTo>
                  <a:pt x="43205" y="20447"/>
                </a:lnTo>
                <a:lnTo>
                  <a:pt x="42164" y="27660"/>
                </a:lnTo>
                <a:lnTo>
                  <a:pt x="42164" y="36474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894"/>
                </a:lnTo>
                <a:lnTo>
                  <a:pt x="81876" y="67157"/>
                </a:lnTo>
                <a:lnTo>
                  <a:pt x="87439" y="52451"/>
                </a:lnTo>
                <a:lnTo>
                  <a:pt x="88493" y="45275"/>
                </a:lnTo>
                <a:lnTo>
                  <a:pt x="88493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" name="object 8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8722246" y="7935697"/>
            <a:ext cx="102819" cy="72847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901100" y="7935697"/>
            <a:ext cx="104647" cy="72847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078583" y="7935697"/>
            <a:ext cx="105651" cy="72847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274949" y="7935697"/>
            <a:ext cx="102400" cy="72847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440596" y="7935697"/>
            <a:ext cx="102819" cy="72847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9632606" y="7935697"/>
            <a:ext cx="103924" cy="72847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9812858" y="7935697"/>
            <a:ext cx="103632" cy="72847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9984689" y="7935697"/>
            <a:ext cx="104432" cy="72847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8381772" y="5887948"/>
            <a:ext cx="1920875" cy="2120900"/>
            <a:chOff x="3327171" y="5887948"/>
            <a:chExt cx="1920875" cy="2120900"/>
          </a:xfrm>
        </p:grpSpPr>
        <p:sp>
          <p:nvSpPr>
            <p:cNvPr id="93" name="object 93"/>
            <p:cNvSpPr/>
            <p:nvPr/>
          </p:nvSpPr>
          <p:spPr>
            <a:xfrm>
              <a:off x="5100815" y="793620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142966" y="7935696"/>
              <a:ext cx="104851" cy="7284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327171" y="5887948"/>
              <a:ext cx="1825917" cy="2008022"/>
            </a:xfrm>
            <a:prstGeom prst="rect">
              <a:avLst/>
            </a:prstGeom>
          </p:spPr>
        </p:pic>
      </p:grpSp>
      <p:pic>
        <p:nvPicPr>
          <p:cNvPr id="96" name="object 9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7972476" y="7235635"/>
            <a:ext cx="76911" cy="85547"/>
          </a:xfrm>
          <a:prstGeom prst="rect">
            <a:avLst/>
          </a:prstGeom>
        </p:spPr>
      </p:pic>
      <p:grpSp>
        <p:nvGrpSpPr>
          <p:cNvPr id="97" name="object 97"/>
          <p:cNvGrpSpPr/>
          <p:nvPr/>
        </p:nvGrpSpPr>
        <p:grpSpPr>
          <a:xfrm>
            <a:off x="7972996" y="6486245"/>
            <a:ext cx="92710" cy="703580"/>
            <a:chOff x="2918396" y="6486245"/>
            <a:chExt cx="92710" cy="703580"/>
          </a:xfrm>
        </p:grpSpPr>
        <p:pic>
          <p:nvPicPr>
            <p:cNvPr id="98" name="object 9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918396" y="6806272"/>
              <a:ext cx="74472" cy="38323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918409" y="6486245"/>
              <a:ext cx="92659" cy="296964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7958024" y="488090"/>
            <a:ext cx="3904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El.motor.seleccionado.en.este.ejemplo.es.un.motor.NEMA.B.que.es.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adaptado.a.la.carga..En.otras.palabras,.el.motor.tiene.suficiente.par.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para.acelerar.la.carga.a.la.velocidad.nominal..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762151" y="1232305"/>
            <a:ext cx="13849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latin typeface="Arial"/>
                <a:cs typeface="Arial"/>
              </a:rPr>
              <a:t>Actuador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rosca</a:t>
            </a:r>
            <a:r>
              <a:rPr sz="115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957928" y="1222145"/>
            <a:ext cx="4226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En.el.ejemplo.siguiente,.la.carga.es.un.actuador.atornillado.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con.un.par.de.arranque.igual.al.200%.del.par.de.carga.plena..Nota.  que.el.motor.NEMA.B.elegido.para.este.ejemplo.no. </a:t>
            </a:r>
            <a:r>
              <a:rPr sz="1050" spc="30" dirty="0">
                <a:latin typeface="Microsoft Sans Serif"/>
                <a:cs typeface="Microsoft Sans Serif"/>
              </a:rPr>
              <a:t> proporcionar.suficiente.par.para.arrancar.la.carga.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957980" y="4811165"/>
            <a:ext cx="3971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066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Una.solución.a.este.problema.es.usar.una.potencia.mayor.</a:t>
            </a:r>
            <a:r>
              <a:rPr sz="950" spc="155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Motor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NEMA.B..Una.solución.menos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costosa.podría.usar.un.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Motor.NEMA.D.que.tiene.un.par.de.arranque.más.alto.para.el.mismo.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clasificación.de.caballos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fuerza.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4"/>
            <a:ext cx="4320540" cy="7473950"/>
            <a:chOff x="2912402" y="540004"/>
            <a:chExt cx="4320540" cy="7473950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7461250"/>
            </a:xfrm>
            <a:custGeom>
              <a:avLst/>
              <a:gdLst/>
              <a:ahLst/>
              <a:cxnLst/>
              <a:rect l="l" t="t" r="r" b="b"/>
              <a:pathLst>
                <a:path w="4307840" h="7461250">
                  <a:moveTo>
                    <a:pt x="4307293" y="0"/>
                  </a:moveTo>
                  <a:lnTo>
                    <a:pt x="0" y="0"/>
                  </a:lnTo>
                  <a:lnTo>
                    <a:pt x="0" y="7460996"/>
                  </a:lnTo>
                  <a:lnTo>
                    <a:pt x="4307293" y="7460996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7461250"/>
            </a:xfrm>
            <a:custGeom>
              <a:avLst/>
              <a:gdLst/>
              <a:ahLst/>
              <a:cxnLst/>
              <a:rect l="l" t="t" r="r" b="b"/>
              <a:pathLst>
                <a:path w="4307840" h="7461250">
                  <a:moveTo>
                    <a:pt x="0" y="0"/>
                  </a:moveTo>
                  <a:lnTo>
                    <a:pt x="0" y="7460996"/>
                  </a:lnTo>
                  <a:lnTo>
                    <a:pt x="4307293" y="7460996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469148" y="5412257"/>
            <a:ext cx="2253615" cy="1738630"/>
          </a:xfrm>
          <a:custGeom>
            <a:avLst/>
            <a:gdLst/>
            <a:ahLst/>
            <a:cxnLst/>
            <a:rect l="l" t="t" r="r" b="b"/>
            <a:pathLst>
              <a:path w="2253615" h="1738629">
                <a:moveTo>
                  <a:pt x="0" y="426910"/>
                </a:moveTo>
                <a:lnTo>
                  <a:pt x="66123" y="448759"/>
                </a:lnTo>
                <a:lnTo>
                  <a:pt x="131391" y="466015"/>
                </a:lnTo>
                <a:lnTo>
                  <a:pt x="195609" y="479009"/>
                </a:lnTo>
                <a:lnTo>
                  <a:pt x="258583" y="488072"/>
                </a:lnTo>
                <a:lnTo>
                  <a:pt x="320119" y="493536"/>
                </a:lnTo>
                <a:lnTo>
                  <a:pt x="380021" y="495732"/>
                </a:lnTo>
                <a:lnTo>
                  <a:pt x="438096" y="494990"/>
                </a:lnTo>
                <a:lnTo>
                  <a:pt x="494150" y="491643"/>
                </a:lnTo>
                <a:lnTo>
                  <a:pt x="547987" y="486021"/>
                </a:lnTo>
                <a:lnTo>
                  <a:pt x="599414" y="478454"/>
                </a:lnTo>
                <a:lnTo>
                  <a:pt x="648236" y="469276"/>
                </a:lnTo>
                <a:lnTo>
                  <a:pt x="694259" y="458816"/>
                </a:lnTo>
                <a:lnTo>
                  <a:pt x="737288" y="447405"/>
                </a:lnTo>
                <a:lnTo>
                  <a:pt x="777130" y="435376"/>
                </a:lnTo>
                <a:lnTo>
                  <a:pt x="813589" y="423059"/>
                </a:lnTo>
                <a:lnTo>
                  <a:pt x="875583" y="398884"/>
                </a:lnTo>
                <a:lnTo>
                  <a:pt x="921715" y="377532"/>
                </a:lnTo>
                <a:lnTo>
                  <a:pt x="972092" y="349005"/>
                </a:lnTo>
                <a:lnTo>
                  <a:pt x="1018028" y="319109"/>
                </a:lnTo>
                <a:lnTo>
                  <a:pt x="1060459" y="288494"/>
                </a:lnTo>
                <a:lnTo>
                  <a:pt x="1100320" y="257807"/>
                </a:lnTo>
                <a:lnTo>
                  <a:pt x="1138549" y="227696"/>
                </a:lnTo>
                <a:lnTo>
                  <a:pt x="1176081" y="198809"/>
                </a:lnTo>
                <a:lnTo>
                  <a:pt x="1213853" y="171792"/>
                </a:lnTo>
                <a:lnTo>
                  <a:pt x="1265819" y="137893"/>
                </a:lnTo>
                <a:lnTo>
                  <a:pt x="1316126" y="107559"/>
                </a:lnTo>
                <a:lnTo>
                  <a:pt x="1364815" y="80848"/>
                </a:lnTo>
                <a:lnTo>
                  <a:pt x="1411928" y="57820"/>
                </a:lnTo>
                <a:lnTo>
                  <a:pt x="1457509" y="38534"/>
                </a:lnTo>
                <a:lnTo>
                  <a:pt x="1501599" y="23050"/>
                </a:lnTo>
                <a:lnTo>
                  <a:pt x="1544241" y="11427"/>
                </a:lnTo>
                <a:lnTo>
                  <a:pt x="1585477" y="3723"/>
                </a:lnTo>
                <a:lnTo>
                  <a:pt x="1625350" y="0"/>
                </a:lnTo>
                <a:lnTo>
                  <a:pt x="1663902" y="314"/>
                </a:lnTo>
                <a:lnTo>
                  <a:pt x="1737213" y="13296"/>
                </a:lnTo>
                <a:lnTo>
                  <a:pt x="1805749" y="43144"/>
                </a:lnTo>
                <a:lnTo>
                  <a:pt x="1838333" y="64541"/>
                </a:lnTo>
                <a:lnTo>
                  <a:pt x="1869850" y="90332"/>
                </a:lnTo>
                <a:lnTo>
                  <a:pt x="1900342" y="120576"/>
                </a:lnTo>
                <a:lnTo>
                  <a:pt x="1929853" y="155333"/>
                </a:lnTo>
                <a:lnTo>
                  <a:pt x="1968781" y="209384"/>
                </a:lnTo>
                <a:lnTo>
                  <a:pt x="2003903" y="266532"/>
                </a:lnTo>
                <a:lnTo>
                  <a:pt x="2035400" y="325886"/>
                </a:lnTo>
                <a:lnTo>
                  <a:pt x="2063454" y="386555"/>
                </a:lnTo>
                <a:lnTo>
                  <a:pt x="2088244" y="447651"/>
                </a:lnTo>
                <a:lnTo>
                  <a:pt x="2109952" y="508282"/>
                </a:lnTo>
                <a:lnTo>
                  <a:pt x="2128759" y="567560"/>
                </a:lnTo>
                <a:lnTo>
                  <a:pt x="2144845" y="624593"/>
                </a:lnTo>
                <a:lnTo>
                  <a:pt x="2158392" y="678493"/>
                </a:lnTo>
                <a:lnTo>
                  <a:pt x="2169580" y="728368"/>
                </a:lnTo>
                <a:lnTo>
                  <a:pt x="2178590" y="773329"/>
                </a:lnTo>
                <a:lnTo>
                  <a:pt x="2185603" y="812485"/>
                </a:lnTo>
                <a:lnTo>
                  <a:pt x="2194362" y="869825"/>
                </a:lnTo>
                <a:lnTo>
                  <a:pt x="2248052" y="1456982"/>
                </a:lnTo>
                <a:lnTo>
                  <a:pt x="2253551" y="1738160"/>
                </a:lnTo>
              </a:path>
            </a:pathLst>
          </a:custGeom>
          <a:ln w="1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62708" y="4928299"/>
            <a:ext cx="159296" cy="728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2708" y="5146561"/>
            <a:ext cx="158686" cy="7284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0676" y="5364836"/>
            <a:ext cx="161328" cy="728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79066" y="5583619"/>
            <a:ext cx="142328" cy="7233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8274495" y="5801386"/>
            <a:ext cx="147955" cy="73025"/>
            <a:chOff x="3219894" y="5801385"/>
            <a:chExt cx="147955" cy="73025"/>
          </a:xfrm>
        </p:grpSpPr>
        <p:sp>
          <p:nvSpPr>
            <p:cNvPr id="11" name="object 11"/>
            <p:cNvSpPr/>
            <p:nvPr/>
          </p:nvSpPr>
          <p:spPr>
            <a:xfrm>
              <a:off x="3219894" y="580189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5004" y="5801385"/>
              <a:ext cx="102400" cy="7284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274494" y="6019648"/>
            <a:ext cx="147320" cy="73025"/>
            <a:chOff x="3219894" y="6019647"/>
            <a:chExt cx="147320" cy="73025"/>
          </a:xfrm>
        </p:grpSpPr>
        <p:sp>
          <p:nvSpPr>
            <p:cNvPr id="14" name="object 14"/>
            <p:cNvSpPr/>
            <p:nvPr/>
          </p:nvSpPr>
          <p:spPr>
            <a:xfrm>
              <a:off x="3219894" y="6020168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81" y="9499"/>
                  </a:lnTo>
                  <a:lnTo>
                    <a:pt x="0" y="11061"/>
                  </a:lnTo>
                  <a:lnTo>
                    <a:pt x="0" y="17691"/>
                  </a:lnTo>
                  <a:lnTo>
                    <a:pt x="15849" y="7213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4598" y="6019647"/>
              <a:ext cx="102196" cy="7284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8275002" y="6237936"/>
            <a:ext cx="147320" cy="73025"/>
            <a:chOff x="3220402" y="6237935"/>
            <a:chExt cx="147320" cy="73025"/>
          </a:xfrm>
        </p:grpSpPr>
        <p:sp>
          <p:nvSpPr>
            <p:cNvPr id="17" name="object 17"/>
            <p:cNvSpPr/>
            <p:nvPr/>
          </p:nvSpPr>
          <p:spPr>
            <a:xfrm>
              <a:off x="3220402" y="623843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25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35"/>
                  </a:lnTo>
                  <a:lnTo>
                    <a:pt x="22555" y="71335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2566" y="6237935"/>
              <a:ext cx="104838" cy="72847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18081" y="6457721"/>
            <a:ext cx="103314" cy="7131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19604" y="6674473"/>
            <a:ext cx="102400" cy="7284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19198" y="6892747"/>
            <a:ext cx="102196" cy="72834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375676" y="7111010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87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36" y="67170"/>
                </a:lnTo>
                <a:lnTo>
                  <a:pt x="16662" y="67170"/>
                </a:lnTo>
                <a:lnTo>
                  <a:pt x="12064" y="63195"/>
                </a:lnTo>
                <a:lnTo>
                  <a:pt x="7658" y="50330"/>
                </a:lnTo>
                <a:lnTo>
                  <a:pt x="6928" y="44877"/>
                </a:lnTo>
                <a:lnTo>
                  <a:pt x="7007" y="27673"/>
                </a:lnTo>
                <a:lnTo>
                  <a:pt x="7696" y="22720"/>
                </a:lnTo>
                <a:lnTo>
                  <a:pt x="12153" y="9639"/>
                </a:lnTo>
                <a:lnTo>
                  <a:pt x="16738" y="5702"/>
                </a:lnTo>
                <a:lnTo>
                  <a:pt x="38022" y="5702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22" y="5702"/>
                </a:moveTo>
                <a:lnTo>
                  <a:pt x="29667" y="5702"/>
                </a:lnTo>
                <a:lnTo>
                  <a:pt x="34277" y="9639"/>
                </a:lnTo>
                <a:lnTo>
                  <a:pt x="38684" y="22517"/>
                </a:lnTo>
                <a:lnTo>
                  <a:pt x="39423" y="28073"/>
                </a:lnTo>
                <a:lnTo>
                  <a:pt x="39502" y="44068"/>
                </a:lnTo>
                <a:lnTo>
                  <a:pt x="38646" y="50228"/>
                </a:lnTo>
                <a:lnTo>
                  <a:pt x="36893" y="55384"/>
                </a:lnTo>
                <a:lnTo>
                  <a:pt x="34175" y="63220"/>
                </a:lnTo>
                <a:lnTo>
                  <a:pt x="29603" y="67170"/>
                </a:lnTo>
                <a:lnTo>
                  <a:pt x="39736" y="67170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87"/>
                </a:lnTo>
                <a:lnTo>
                  <a:pt x="40335" y="9296"/>
                </a:lnTo>
                <a:lnTo>
                  <a:pt x="38022" y="5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50274" y="7425754"/>
            <a:ext cx="1011389" cy="9408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8444967" y="7227634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70" y="4965"/>
                </a:lnTo>
                <a:lnTo>
                  <a:pt x="3149" y="14833"/>
                </a:lnTo>
                <a:lnTo>
                  <a:pt x="1054" y="20472"/>
                </a:lnTo>
                <a:lnTo>
                  <a:pt x="0" y="27685"/>
                </a:lnTo>
                <a:lnTo>
                  <a:pt x="0" y="36487"/>
                </a:lnTo>
                <a:lnTo>
                  <a:pt x="15709" y="72859"/>
                </a:lnTo>
                <a:lnTo>
                  <a:pt x="32778" y="72859"/>
                </a:lnTo>
                <a:lnTo>
                  <a:pt x="39458" y="67919"/>
                </a:lnTo>
                <a:lnTo>
                  <a:pt x="39740" y="67170"/>
                </a:lnTo>
                <a:lnTo>
                  <a:pt x="16662" y="67170"/>
                </a:lnTo>
                <a:lnTo>
                  <a:pt x="12064" y="63207"/>
                </a:lnTo>
                <a:lnTo>
                  <a:pt x="7658" y="50330"/>
                </a:lnTo>
                <a:lnTo>
                  <a:pt x="6919" y="44884"/>
                </a:lnTo>
                <a:lnTo>
                  <a:pt x="6992" y="27685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3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03" y="5689"/>
                </a:moveTo>
                <a:lnTo>
                  <a:pt x="29667" y="5689"/>
                </a:lnTo>
                <a:lnTo>
                  <a:pt x="34277" y="9651"/>
                </a:lnTo>
                <a:lnTo>
                  <a:pt x="38671" y="22529"/>
                </a:lnTo>
                <a:lnTo>
                  <a:pt x="39421" y="28081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70"/>
                </a:lnTo>
                <a:lnTo>
                  <a:pt x="39740" y="67170"/>
                </a:lnTo>
                <a:lnTo>
                  <a:pt x="45275" y="52463"/>
                </a:lnTo>
                <a:lnTo>
                  <a:pt x="46329" y="45300"/>
                </a:lnTo>
                <a:lnTo>
                  <a:pt x="46329" y="36487"/>
                </a:lnTo>
                <a:lnTo>
                  <a:pt x="40335" y="9309"/>
                </a:lnTo>
                <a:lnTo>
                  <a:pt x="38003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61069" y="7227634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20"/>
                </a:moveTo>
                <a:lnTo>
                  <a:pt x="16256" y="520"/>
                </a:lnTo>
                <a:lnTo>
                  <a:pt x="10845" y="5308"/>
                </a:lnTo>
                <a:lnTo>
                  <a:pt x="6705" y="8318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43"/>
                </a:lnTo>
                <a:lnTo>
                  <a:pt x="22555" y="71843"/>
                </a:lnTo>
                <a:lnTo>
                  <a:pt x="22555" y="520"/>
                </a:lnTo>
                <a:close/>
              </a:path>
              <a:path w="88900" h="73025">
                <a:moveTo>
                  <a:pt x="88493" y="36487"/>
                </a:moveTo>
                <a:lnTo>
                  <a:pt x="81661" y="8013"/>
                </a:lnTo>
                <a:lnTo>
                  <a:pt x="81661" y="44056"/>
                </a:lnTo>
                <a:lnTo>
                  <a:pt x="80797" y="50228"/>
                </a:lnTo>
                <a:lnTo>
                  <a:pt x="79044" y="55372"/>
                </a:lnTo>
                <a:lnTo>
                  <a:pt x="76327" y="63233"/>
                </a:lnTo>
                <a:lnTo>
                  <a:pt x="71755" y="67170"/>
                </a:lnTo>
                <a:lnTo>
                  <a:pt x="58826" y="67170"/>
                </a:lnTo>
                <a:lnTo>
                  <a:pt x="54216" y="63207"/>
                </a:lnTo>
                <a:lnTo>
                  <a:pt x="49809" y="50330"/>
                </a:lnTo>
                <a:lnTo>
                  <a:pt x="49072" y="44894"/>
                </a:lnTo>
                <a:lnTo>
                  <a:pt x="49149" y="27686"/>
                </a:lnTo>
                <a:lnTo>
                  <a:pt x="49847" y="22720"/>
                </a:lnTo>
                <a:lnTo>
                  <a:pt x="54317" y="9652"/>
                </a:lnTo>
                <a:lnTo>
                  <a:pt x="58889" y="5689"/>
                </a:lnTo>
                <a:lnTo>
                  <a:pt x="71831" y="5689"/>
                </a:lnTo>
                <a:lnTo>
                  <a:pt x="76441" y="9652"/>
                </a:lnTo>
                <a:lnTo>
                  <a:pt x="80835" y="22529"/>
                </a:lnTo>
                <a:lnTo>
                  <a:pt x="81584" y="28092"/>
                </a:lnTo>
                <a:lnTo>
                  <a:pt x="81661" y="44056"/>
                </a:lnTo>
                <a:lnTo>
                  <a:pt x="81661" y="8013"/>
                </a:lnTo>
                <a:lnTo>
                  <a:pt x="80162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65"/>
                </a:lnTo>
                <a:lnTo>
                  <a:pt x="43205" y="20472"/>
                </a:lnTo>
                <a:lnTo>
                  <a:pt x="42164" y="27686"/>
                </a:lnTo>
                <a:lnTo>
                  <a:pt x="42164" y="36487"/>
                </a:lnTo>
                <a:lnTo>
                  <a:pt x="57873" y="72859"/>
                </a:lnTo>
                <a:lnTo>
                  <a:pt x="74942" y="72859"/>
                </a:lnTo>
                <a:lnTo>
                  <a:pt x="81610" y="67919"/>
                </a:lnTo>
                <a:lnTo>
                  <a:pt x="81889" y="67170"/>
                </a:lnTo>
                <a:lnTo>
                  <a:pt x="87439" y="52463"/>
                </a:lnTo>
                <a:lnTo>
                  <a:pt x="88493" y="45300"/>
                </a:lnTo>
                <a:lnTo>
                  <a:pt x="88493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878393" y="7227634"/>
            <a:ext cx="102819" cy="7285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102420" y="7227634"/>
            <a:ext cx="104648" cy="7285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24518" y="7227634"/>
            <a:ext cx="105663" cy="7285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569170" y="7227634"/>
            <a:ext cx="102412" cy="7285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776321" y="7227634"/>
            <a:ext cx="102819" cy="7285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016604" y="7227634"/>
            <a:ext cx="103936" cy="7285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241851" y="7227634"/>
            <a:ext cx="103632" cy="7285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456850" y="7227634"/>
            <a:ext cx="104457" cy="72859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0668177" y="7227634"/>
            <a:ext cx="147320" cy="73025"/>
            <a:chOff x="5613577" y="7227633"/>
            <a:chExt cx="147320" cy="73025"/>
          </a:xfrm>
        </p:grpSpPr>
        <p:sp>
          <p:nvSpPr>
            <p:cNvPr id="35" name="object 35"/>
            <p:cNvSpPr/>
            <p:nvPr/>
          </p:nvSpPr>
          <p:spPr>
            <a:xfrm>
              <a:off x="5613577" y="722815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33" y="4787"/>
                  </a:lnTo>
                  <a:lnTo>
                    <a:pt x="6705" y="7797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62" y="7200"/>
                  </a:lnTo>
                  <a:lnTo>
                    <a:pt x="15862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55754" y="7227633"/>
              <a:ext cx="104838" cy="72859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060767" y="6147816"/>
            <a:ext cx="76911" cy="85547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8061274" y="5398427"/>
            <a:ext cx="92710" cy="703580"/>
            <a:chOff x="3006674" y="5398427"/>
            <a:chExt cx="92710" cy="703580"/>
          </a:xfrm>
        </p:grpSpPr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006674" y="5718454"/>
              <a:ext cx="74472" cy="3832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06686" y="5398427"/>
              <a:ext cx="92659" cy="296964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8469211" y="6282449"/>
            <a:ext cx="2182495" cy="909955"/>
          </a:xfrm>
          <a:custGeom>
            <a:avLst/>
            <a:gdLst/>
            <a:ahLst/>
            <a:cxnLst/>
            <a:rect l="l" t="t" r="r" b="b"/>
            <a:pathLst>
              <a:path w="2182495" h="909954">
                <a:moveTo>
                  <a:pt x="0" y="869861"/>
                </a:moveTo>
                <a:lnTo>
                  <a:pt x="811617" y="909897"/>
                </a:lnTo>
                <a:lnTo>
                  <a:pt x="1309485" y="832632"/>
                </a:lnTo>
                <a:lnTo>
                  <a:pt x="1698199" y="556516"/>
                </a:lnTo>
                <a:lnTo>
                  <a:pt x="2182355" y="0"/>
                </a:lnTo>
              </a:path>
            </a:pathLst>
          </a:custGeom>
          <a:ln w="1828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8474672" y="5440947"/>
            <a:ext cx="1504315" cy="1538605"/>
            <a:chOff x="3420071" y="5440946"/>
            <a:chExt cx="1504315" cy="1538605"/>
          </a:xfrm>
        </p:grpSpPr>
        <p:sp>
          <p:nvSpPr>
            <p:cNvPr id="43" name="object 43"/>
            <p:cNvSpPr/>
            <p:nvPr/>
          </p:nvSpPr>
          <p:spPr>
            <a:xfrm>
              <a:off x="3429215" y="5450090"/>
              <a:ext cx="1403350" cy="1520190"/>
            </a:xfrm>
            <a:custGeom>
              <a:avLst/>
              <a:gdLst/>
              <a:ahLst/>
              <a:cxnLst/>
              <a:rect l="l" t="t" r="r" b="b"/>
              <a:pathLst>
                <a:path w="1403350" h="1520190">
                  <a:moveTo>
                    <a:pt x="0" y="1519707"/>
                  </a:moveTo>
                  <a:lnTo>
                    <a:pt x="645834" y="1159419"/>
                  </a:lnTo>
                  <a:lnTo>
                    <a:pt x="1007252" y="881021"/>
                  </a:lnTo>
                  <a:lnTo>
                    <a:pt x="1215780" y="542038"/>
                  </a:lnTo>
                  <a:lnTo>
                    <a:pt x="1402943" y="0"/>
                  </a:lnTo>
                </a:path>
              </a:pathLst>
            </a:custGeom>
            <a:ln w="1828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38181" y="5456567"/>
              <a:ext cx="1086485" cy="1461770"/>
            </a:xfrm>
            <a:custGeom>
              <a:avLst/>
              <a:gdLst/>
              <a:ahLst/>
              <a:cxnLst/>
              <a:rect l="l" t="t" r="r" b="b"/>
              <a:pathLst>
                <a:path w="1086485" h="1461770">
                  <a:moveTo>
                    <a:pt x="419049" y="832040"/>
                  </a:moveTo>
                  <a:lnTo>
                    <a:pt x="333629" y="721487"/>
                  </a:lnTo>
                  <a:lnTo>
                    <a:pt x="0" y="979322"/>
                  </a:lnTo>
                  <a:lnTo>
                    <a:pt x="85432" y="1089863"/>
                  </a:lnTo>
                  <a:lnTo>
                    <a:pt x="419049" y="832040"/>
                  </a:lnTo>
                  <a:close/>
                </a:path>
                <a:path w="1086485" h="1461770">
                  <a:moveTo>
                    <a:pt x="513816" y="0"/>
                  </a:moveTo>
                  <a:lnTo>
                    <a:pt x="107416" y="0"/>
                  </a:lnTo>
                  <a:lnTo>
                    <a:pt x="107416" y="139700"/>
                  </a:lnTo>
                  <a:lnTo>
                    <a:pt x="513816" y="139700"/>
                  </a:lnTo>
                  <a:lnTo>
                    <a:pt x="513816" y="0"/>
                  </a:lnTo>
                  <a:close/>
                </a:path>
                <a:path w="1086485" h="1461770">
                  <a:moveTo>
                    <a:pt x="1085900" y="1318856"/>
                  </a:moveTo>
                  <a:lnTo>
                    <a:pt x="1024572" y="1165542"/>
                  </a:lnTo>
                  <a:lnTo>
                    <a:pt x="668566" y="1307896"/>
                  </a:lnTo>
                  <a:lnTo>
                    <a:pt x="729869" y="1461211"/>
                  </a:lnTo>
                  <a:lnTo>
                    <a:pt x="1085900" y="13188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9952697" y="5215267"/>
            <a:ext cx="406400" cy="139700"/>
          </a:xfrm>
          <a:custGeom>
            <a:avLst/>
            <a:gdLst/>
            <a:ahLst/>
            <a:cxnLst/>
            <a:rect l="l" t="t" r="r" b="b"/>
            <a:pathLst>
              <a:path w="406400" h="139700">
                <a:moveTo>
                  <a:pt x="406400" y="0"/>
                </a:moveTo>
                <a:lnTo>
                  <a:pt x="0" y="0"/>
                </a:lnTo>
                <a:lnTo>
                  <a:pt x="0" y="139700"/>
                </a:lnTo>
                <a:lnTo>
                  <a:pt x="406400" y="139700"/>
                </a:lnTo>
                <a:lnTo>
                  <a:pt x="406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762059" y="50738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sp>
        <p:nvSpPr>
          <p:cNvPr id="47" name="object 47"/>
          <p:cNvSpPr txBox="1"/>
          <p:nvPr/>
        </p:nvSpPr>
        <p:spPr>
          <a:xfrm>
            <a:off x="8048059" y="647086"/>
            <a:ext cx="4319270" cy="412600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75565">
              <a:spcBef>
                <a:spcPts val="3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318135" marR="5080">
              <a:lnSpc>
                <a:spcPts val="1440"/>
              </a:lnSpc>
              <a:spcBef>
                <a:spcPts val="45"/>
              </a:spcBef>
              <a:tabLst>
                <a:tab pos="3543935" algn="l"/>
              </a:tabLst>
            </a:pPr>
            <a:r>
              <a:rPr sz="1000" spc="30" dirty="0">
                <a:latin typeface="Microsoft Sans Serif"/>
                <a:cs typeface="Microsoft Sans Serif"/>
              </a:rPr>
              <a:t>Según.la.tabla.de.reducción.proporcionada.anteriormente,.un.200.  </a:t>
            </a:r>
            <a:r>
              <a:rPr sz="1000" spc="15" dirty="0">
                <a:latin typeface="Microsoft Sans Serif"/>
                <a:cs typeface="Microsoft Sans Serif"/>
              </a:rPr>
              <a:t>El.motor.HP.operado.a.5500.pies.se.reducirá.a.</a:t>
            </a:r>
            <a:r>
              <a:rPr sz="10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45" dirty="0">
                <a:latin typeface="Microsoft Sans Serif"/>
                <a:cs typeface="Microsoft Sans Serif"/>
              </a:rPr>
              <a:t>.CV.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900" spc="20" dirty="0">
                <a:latin typeface="Microsoft Sans Serif"/>
                <a:cs typeface="Microsoft Sans Serif"/>
              </a:rPr>
              <a:t>La.relación.voltios.por.hercio.de.un.motor.de.460.voltios,.60.Hz.es.</a:t>
            </a:r>
            <a:endParaRPr sz="900">
              <a:latin typeface="Microsoft Sans Serif"/>
              <a:cs typeface="Microsoft Sans Serif"/>
            </a:endParaRPr>
          </a:p>
          <a:p>
            <a:pPr marL="318135">
              <a:spcBef>
                <a:spcPts val="300"/>
              </a:spcBef>
              <a:tabLst>
                <a:tab pos="673735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5" dirty="0">
                <a:latin typeface="Microsoft Sans Serif"/>
                <a:cs typeface="Microsoft Sans Serif"/>
              </a:rPr>
              <a:t>.V/Hz.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800" spc="15" dirty="0">
                <a:latin typeface="Microsoft Sans Serif"/>
                <a:cs typeface="Microsoft Sans Serif"/>
              </a:rPr>
              <a:t>Un.variador.de.CA.en.el.modo.de.voltios-por-hercio.está.en.la.constante.</a:t>
            </a:r>
            <a:endParaRPr sz="800">
              <a:latin typeface="Microsoft Sans Serif"/>
              <a:cs typeface="Microsoft Sans Serif"/>
            </a:endParaRPr>
          </a:p>
          <a:p>
            <a:pPr marL="318135">
              <a:spcBef>
                <a:spcPts val="400"/>
              </a:spcBef>
              <a:tabLst>
                <a:tab pos="634365" algn="l"/>
              </a:tabLst>
            </a:pPr>
            <a:r>
              <a:rPr sz="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25" dirty="0">
                <a:latin typeface="Microsoft Sans Serif"/>
                <a:cs typeface="Microsoft Sans Serif"/>
              </a:rPr>
              <a:t>.rango.cuando.está.operando.por.arriba.del.motor.</a:t>
            </a:r>
            <a:r>
              <a:rPr sz="800" spc="4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velocidad.base.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318135" marR="342900" indent="-306070">
              <a:lnSpc>
                <a:spcPct val="112400"/>
              </a:lnSpc>
              <a:tabLst>
                <a:tab pos="3181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1050" spc="15" dirty="0">
                <a:latin typeface="Microsoft Sans Serif"/>
                <a:cs typeface="Microsoft Sans Serif"/>
              </a:rPr>
              <a:t>Si.el.radio.de.una.polea.unida.a.un.eje.de.carga.es.2.pies,. </a:t>
            </a:r>
            <a:r>
              <a:rPr sz="1050" spc="20" dirty="0">
                <a:latin typeface="Microsoft Sans Serif"/>
                <a:cs typeface="Microsoft Sans Serif"/>
              </a:rPr>
              <a:t> y.la.fuerza.requerida.para.girar.el.eje.es.20.libras,. </a:t>
            </a:r>
            <a:r>
              <a:rPr sz="1050" spc="25" dirty="0">
                <a:latin typeface="Microsoft Sans Serif"/>
                <a:cs typeface="Microsoft Sans Serif"/>
              </a:rPr>
              <a:t> la.cantidad.de.torsión.requerida.para.arrancar.la.carga.es.</a:t>
            </a:r>
            <a:endParaRPr sz="1050">
              <a:latin typeface="Microsoft Sans Serif"/>
              <a:cs typeface="Microsoft Sans Serif"/>
            </a:endParaRPr>
          </a:p>
          <a:p>
            <a:pPr marL="318135">
              <a:spcBef>
                <a:spcPts val="180"/>
              </a:spcBef>
              <a:tabLst>
                <a:tab pos="73279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30" dirty="0">
                <a:latin typeface="Microsoft Sans Serif"/>
                <a:cs typeface="Microsoft Sans Serif"/>
              </a:rPr>
              <a:t>.lb-ft.</a:t>
            </a:r>
            <a:endParaRPr sz="1050">
              <a:latin typeface="Microsoft Sans Serif"/>
              <a:cs typeface="Microsoft Sans Serif"/>
            </a:endParaRPr>
          </a:p>
          <a:p>
            <a:pPr marL="318135" marR="1243330" indent="-306070">
              <a:lnSpc>
                <a:spcPct val="117400"/>
              </a:lnSpc>
              <a:spcBef>
                <a:spcPts val="1220"/>
              </a:spcBef>
            </a:pPr>
            <a:r>
              <a:rPr sz="1200" spc="-5" dirty="0">
                <a:latin typeface="Microsoft Sans Serif"/>
                <a:cs typeface="Microsoft Sans Serif"/>
              </a:rPr>
              <a:t>5...</a:t>
            </a:r>
            <a:r>
              <a:rPr sz="1200" spc="26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¿Cuál.de.las.cargas.en.la.siguiente.ilustración.es.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adecuadamente.coincidida.con.el.motor.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Una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carga.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B..Cargar.2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C..Cargar.3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D..Cargar.4</a:t>
            </a:r>
            <a:endParaRPr sz="1150">
              <a:latin typeface="Microsoft Sans Serif"/>
              <a:cs typeface="Microsoft Sans Serif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8466925" y="4965953"/>
          <a:ext cx="2260600" cy="218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6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52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66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70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123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spc="45" dirty="0"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carga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540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9" name="object 49"/>
          <p:cNvSpPr txBox="1"/>
          <p:nvPr/>
        </p:nvSpPr>
        <p:spPr>
          <a:xfrm rot="20340000">
            <a:off x="9612997" y="6726390"/>
            <a:ext cx="309656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50"/>
              </a:lnSpc>
            </a:pPr>
            <a:r>
              <a:rPr sz="650" spc="5" dirty="0">
                <a:latin typeface="Microsoft Sans Serif"/>
                <a:cs typeface="Microsoft Sans Serif"/>
              </a:rPr>
              <a:t>Carga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 rot="19380000">
            <a:off x="8944668" y="6319250"/>
            <a:ext cx="311492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50"/>
              </a:lnSpc>
            </a:pPr>
            <a:r>
              <a:rPr sz="650" spc="5" dirty="0">
                <a:latin typeface="Microsoft Sans Serif"/>
                <a:cs typeface="Microsoft Sans Serif"/>
              </a:rPr>
              <a:t>Carga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975" spc="15" baseline="4273" dirty="0">
                <a:latin typeface="Microsoft Sans Serif"/>
                <a:cs typeface="Microsoft Sans Serif"/>
              </a:rPr>
              <a:t>2</a:t>
            </a:r>
            <a:endParaRPr sz="975" baseline="4273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2310" y="5370310"/>
            <a:ext cx="2925416" cy="21662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979" y="514350"/>
            <a:ext cx="16821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25" dirty="0">
                <a:latin typeface="Microsoft Sans Serif"/>
                <a:cs typeface="Microsoft Sans Serif"/>
              </a:rPr>
              <a:t>Cajas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de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75" dirty="0">
                <a:latin typeface="Microsoft Sans Serif"/>
                <a:cs typeface="Microsoft Sans Serif"/>
              </a:rPr>
              <a:t>motores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979" y="1877059"/>
            <a:ext cx="42329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La.caja.de.un.motor.no.solo.sostiene.los.componentes.de.los.motores. </a:t>
            </a:r>
            <a:r>
              <a:rPr sz="1000" spc="-26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juntos, también.protege.los.componentes.internos.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humedad.y.contenciones..El.grado.de.protección.depende.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depende.del.tipo.de.caja..Además,.el.tipo.de.caja.afecta.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la.refrigeración.del.motor..Hay.dos.categorías.de.carcasas:.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abierto.y.totalmente.cerrado..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50" y="3154679"/>
            <a:ext cx="1518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30" dirty="0">
                <a:latin typeface="Arial"/>
                <a:cs typeface="Arial"/>
              </a:rPr>
              <a:t>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prueba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goteo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abierto  </a:t>
            </a:r>
            <a:r>
              <a:rPr sz="900" b="1" spc="-5" dirty="0">
                <a:latin typeface="Arial"/>
                <a:cs typeface="Arial"/>
              </a:rPr>
              <a:t>(ODP)</a:t>
            </a:r>
            <a:r>
              <a:rPr sz="900" spc="-5" dirty="0">
                <a:latin typeface="Microsoft Sans Serif"/>
                <a:cs typeface="Microsoft Sans Serif"/>
              </a:rPr>
              <a:t>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b="1" spc="10" dirty="0">
                <a:latin typeface="Arial"/>
                <a:cs typeface="Arial"/>
              </a:rPr>
              <a:t>Recinto</a:t>
            </a:r>
            <a:r>
              <a:rPr sz="900" spc="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19" y="3154679"/>
            <a:ext cx="482790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704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gabinetes </a:t>
            </a:r>
            <a:r>
              <a:rPr sz="900" spc="30" dirty="0">
                <a:latin typeface="Microsoft Sans Serif"/>
                <a:cs typeface="Microsoft Sans Serif"/>
              </a:rPr>
              <a:t>abiertos </a:t>
            </a:r>
            <a:r>
              <a:rPr sz="900" spc="45" dirty="0">
                <a:latin typeface="Microsoft Sans Serif"/>
                <a:cs typeface="Microsoft Sans Serif"/>
              </a:rPr>
              <a:t>permiten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aire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enfriamiento </a:t>
            </a:r>
            <a:r>
              <a:rPr sz="900" spc="30" dirty="0">
                <a:latin typeface="Microsoft Sans Serif"/>
                <a:cs typeface="Microsoft Sans Serif"/>
              </a:rPr>
              <a:t>fluya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0" dirty="0">
                <a:latin typeface="Microsoft Sans Serif"/>
                <a:cs typeface="Microsoft Sans Serif"/>
              </a:rPr>
              <a:t>través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motor.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Un.tipo.de.recinto.abierto.es.el.</a:t>
            </a:r>
            <a:r>
              <a:rPr sz="900" b="1" spc="25" dirty="0">
                <a:latin typeface="Arial"/>
                <a:cs typeface="Arial"/>
              </a:rPr>
              <a:t>recinto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abierto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prueba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goteo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(ODP)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..Este.gabinete.tiene.ventilaciones.que.permiten.el.flujo.de.aire..El.ventilador.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aspas.unidas.al.rotor.mueven.el.aire.a </a:t>
            </a:r>
            <a:r>
              <a:rPr sz="900" spc="30" dirty="0">
                <a:latin typeface="Microsoft Sans Serif"/>
                <a:cs typeface="Microsoft Sans Serif"/>
              </a:rPr>
              <a:t>través.del.motor.cuando.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el.rotor.está.girando..Las.ventilaciones.están.colocadas.de.modo.que.los.líquidos.y.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sólidos.que.caen.desde.arriba.en.ángulo.hasta. </a:t>
            </a:r>
            <a:r>
              <a:rPr sz="900" spc="15" dirty="0">
                <a:latin typeface="Microsoft Sans Serif"/>
                <a:cs typeface="Microsoft Sans Serif"/>
              </a:rPr>
              <a:t>5°.desde.la.vertical.no.puede.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entre.en.el.interior.del.motor.cuando.el.motor.esté.montado.en.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una.superficie.horizontal..Cuando.el.motor.está.montado.en.una.superficie.vertical.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una.superficie,.como.una.pared.o.un.panel,.puede.que.se.necesite.una.cubierta.especial..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Las.cajas.ODP.deben.usarse.en.entornos.sin.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contamina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79" y="5792642"/>
            <a:ext cx="243204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latin typeface="Microsoft Sans Serif"/>
                <a:cs typeface="Microsoft Sans Serif"/>
              </a:rPr>
              <a:t>Respiradero</a:t>
            </a:r>
            <a:endParaRPr sz="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04" y="3433826"/>
            <a:ext cx="2364736" cy="20520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616" y="7018143"/>
            <a:ext cx="2783984" cy="21134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2059" y="521854"/>
            <a:ext cx="1517650" cy="5461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900" b="1" spc="50" dirty="0">
                <a:latin typeface="Arial"/>
                <a:cs typeface="Arial"/>
              </a:rPr>
              <a:t>totalmente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cerrado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04299"/>
              </a:lnSpc>
              <a:spcBef>
                <a:spcPts val="50"/>
              </a:spcBef>
            </a:pPr>
            <a:r>
              <a:rPr sz="1150" b="1" spc="55" dirty="0">
                <a:latin typeface="Arial"/>
                <a:cs typeface="Arial"/>
              </a:rPr>
              <a:t>No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40" dirty="0">
                <a:latin typeface="Arial"/>
                <a:cs typeface="Arial"/>
              </a:rPr>
              <a:t>ventilado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-15" dirty="0">
                <a:latin typeface="Arial"/>
                <a:cs typeface="Arial"/>
              </a:rPr>
              <a:t>(TENV)</a:t>
            </a:r>
            <a:r>
              <a:rPr sz="1150" spc="-15" dirty="0">
                <a:latin typeface="Microsoft Sans Serif"/>
                <a:cs typeface="Microsoft Sans Serif"/>
              </a:rPr>
              <a:t>.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b="1" spc="10" dirty="0">
                <a:latin typeface="Arial"/>
                <a:cs typeface="Arial"/>
              </a:rPr>
              <a:t>Recinto</a:t>
            </a:r>
            <a:r>
              <a:rPr sz="1150" spc="1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54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840" y="492146"/>
            <a:ext cx="42081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9100"/>
              </a:lnSpc>
              <a:spcBef>
                <a:spcPts val="100"/>
              </a:spcBef>
            </a:pPr>
            <a:r>
              <a:rPr sz="1100" spc="-30" dirty="0">
                <a:latin typeface="Microsoft Sans Serif"/>
                <a:cs typeface="Microsoft Sans Serif"/>
              </a:rPr>
              <a:t>En </a:t>
            </a:r>
            <a:r>
              <a:rPr sz="1100" spc="30" dirty="0">
                <a:latin typeface="Microsoft Sans Serif"/>
                <a:cs typeface="Microsoft Sans Serif"/>
              </a:rPr>
              <a:t>algunas </a:t>
            </a:r>
            <a:r>
              <a:rPr sz="1100" spc="15" dirty="0">
                <a:latin typeface="Microsoft Sans Serif"/>
                <a:cs typeface="Microsoft Sans Serif"/>
              </a:rPr>
              <a:t>aplicaciones,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30" dirty="0">
                <a:latin typeface="Microsoft Sans Serif"/>
                <a:cs typeface="Microsoft Sans Serif"/>
              </a:rPr>
              <a:t>aire </a:t>
            </a:r>
            <a:r>
              <a:rPr sz="1100" spc="45" dirty="0">
                <a:latin typeface="Microsoft Sans Serif"/>
                <a:cs typeface="Microsoft Sans Serif"/>
              </a:rPr>
              <a:t>que </a:t>
            </a:r>
            <a:r>
              <a:rPr sz="1100" spc="40" dirty="0">
                <a:latin typeface="Microsoft Sans Serif"/>
                <a:cs typeface="Microsoft Sans Serif"/>
              </a:rPr>
              <a:t>rodea </a:t>
            </a:r>
            <a:r>
              <a:rPr sz="1100" spc="15" dirty="0">
                <a:latin typeface="Microsoft Sans Serif"/>
                <a:cs typeface="Microsoft Sans Serif"/>
              </a:rPr>
              <a:t>al </a:t>
            </a:r>
            <a:r>
              <a:rPr sz="1100" spc="75" dirty="0">
                <a:latin typeface="Microsoft Sans Serif"/>
                <a:cs typeface="Microsoft Sans Serif"/>
              </a:rPr>
              <a:t>motor </a:t>
            </a:r>
            <a:r>
              <a:rPr sz="1100" spc="35" dirty="0">
                <a:latin typeface="Microsoft Sans Serif"/>
                <a:cs typeface="Microsoft Sans Serif"/>
              </a:rPr>
              <a:t>contiene </a:t>
            </a:r>
            <a:r>
              <a:rPr sz="1100" spc="40" dirty="0">
                <a:latin typeface="Microsoft Sans Serif"/>
                <a:cs typeface="Microsoft Sans Serif"/>
              </a:rPr>
              <a:t> elementos </a:t>
            </a:r>
            <a:r>
              <a:rPr sz="1100" spc="30" dirty="0">
                <a:latin typeface="Microsoft Sans Serif"/>
                <a:cs typeface="Microsoft Sans Serif"/>
              </a:rPr>
              <a:t>corrosivos </a:t>
            </a:r>
            <a:r>
              <a:rPr sz="1100" spc="50" dirty="0">
                <a:latin typeface="Microsoft Sans Serif"/>
                <a:cs typeface="Microsoft Sans Serif"/>
              </a:rPr>
              <a:t>o </a:t>
            </a:r>
            <a:r>
              <a:rPr sz="1100" spc="20" dirty="0">
                <a:latin typeface="Microsoft Sans Serif"/>
                <a:cs typeface="Microsoft Sans Serif"/>
              </a:rPr>
              <a:t>nocivos </a:t>
            </a:r>
            <a:r>
              <a:rPr sz="1100" spc="45" dirty="0">
                <a:latin typeface="Microsoft Sans Serif"/>
                <a:cs typeface="Microsoft Sans Serif"/>
              </a:rPr>
              <a:t>que pueden dañar </a:t>
            </a:r>
            <a:r>
              <a:rPr sz="1100" spc="5" dirty="0">
                <a:latin typeface="Microsoft Sans Serif"/>
                <a:cs typeface="Microsoft Sans Serif"/>
              </a:rPr>
              <a:t>las </a:t>
            </a:r>
            <a:r>
              <a:rPr sz="1100" spc="35" dirty="0">
                <a:latin typeface="Microsoft Sans Serif"/>
                <a:cs typeface="Microsoft Sans Serif"/>
              </a:rPr>
              <a:t>partes </a:t>
            </a:r>
            <a:r>
              <a:rPr sz="1100" spc="40" dirty="0">
                <a:latin typeface="Microsoft Sans Serif"/>
                <a:cs typeface="Microsoft Sans Serif"/>
              </a:rPr>
              <a:t> internas </a:t>
            </a:r>
            <a:r>
              <a:rPr sz="1100" spc="35" dirty="0">
                <a:latin typeface="Microsoft Sans Serif"/>
                <a:cs typeface="Microsoft Sans Serif"/>
              </a:rPr>
              <a:t>del </a:t>
            </a:r>
            <a:r>
              <a:rPr sz="1100" spc="65" dirty="0">
                <a:latin typeface="Microsoft Sans Serif"/>
                <a:cs typeface="Microsoft Sans Serif"/>
              </a:rPr>
              <a:t>motor.</a:t>
            </a:r>
            <a:r>
              <a:rPr sz="1100" b="1" spc="65" dirty="0">
                <a:latin typeface="Arial"/>
                <a:cs typeface="Arial"/>
              </a:rPr>
              <a:t>totalmente </a:t>
            </a:r>
            <a:r>
              <a:rPr sz="1100" b="1" spc="30" dirty="0">
                <a:latin typeface="Arial"/>
                <a:cs typeface="Arial"/>
              </a:rPr>
              <a:t>cerrado </a:t>
            </a:r>
            <a:r>
              <a:rPr sz="1100" b="1" spc="25" dirty="0">
                <a:latin typeface="Arial"/>
                <a:cs typeface="Arial"/>
              </a:rPr>
              <a:t>no </a:t>
            </a:r>
            <a:r>
              <a:rPr sz="1100" b="1" spc="40" dirty="0">
                <a:latin typeface="Arial"/>
                <a:cs typeface="Arial"/>
              </a:rPr>
              <a:t>ventilado </a:t>
            </a:r>
            <a:r>
              <a:rPr sz="1100" b="1" spc="-10" dirty="0">
                <a:latin typeface="Arial"/>
                <a:cs typeface="Arial"/>
              </a:rPr>
              <a:t>(TENV)</a:t>
            </a:r>
            <a:r>
              <a:rPr sz="1100" spc="-10" dirty="0">
                <a:latin typeface="Microsoft Sans Serif"/>
                <a:cs typeface="Microsoft Sans Serif"/>
              </a:rPr>
              <a:t>. 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b="1" spc="25" dirty="0">
                <a:latin typeface="Arial"/>
                <a:cs typeface="Arial"/>
              </a:rPr>
              <a:t>motor</a:t>
            </a:r>
            <a:r>
              <a:rPr sz="1100" spc="25" dirty="0">
                <a:latin typeface="Microsoft Sans Serif"/>
                <a:cs typeface="Microsoft Sans Serif"/>
              </a:rPr>
              <a:t>El.carcasa.limita.el.flujo.de.aire.hacia.el.motor,.pero.no. 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hermético..Sin</a:t>
            </a:r>
            <a:r>
              <a:rPr sz="1100" spc="1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embargo,.un.sello.en.el.punto.donde.pasa.el.eje.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través.de.la.carcasa.evita.que.el.agua,.el.polvo,.y.otras. 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entre.al.motor.por.el.eje..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90" y="2014877"/>
            <a:ext cx="4359910" cy="1236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La</a:t>
            </a:r>
            <a:r>
              <a:rPr sz="750" spc="5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mayoría.de.los.motores.TENV.tienen.potencia.fraccional..Sin</a:t>
            </a:r>
            <a:r>
              <a:rPr sz="750" spc="5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embargo,.los.motores.integrales.</a:t>
            </a:r>
            <a:endParaRPr sz="750">
              <a:latin typeface="Microsoft Sans Serif"/>
              <a:cs typeface="Microsoft Sans Serif"/>
            </a:endParaRPr>
          </a:p>
          <a:p>
            <a:pPr marL="12700" marR="632460">
              <a:lnSpc>
                <a:spcPct val="160000"/>
              </a:lnSpc>
            </a:pPr>
            <a:r>
              <a:rPr sz="750" spc="10" dirty="0">
                <a:latin typeface="Microsoft Sans Serif"/>
                <a:cs typeface="Microsoft Sans Serif"/>
              </a:rPr>
              <a:t>Los.motores.TENV.de.caballos.de.potencia.se.utilizan.para.aplicaciones.especiales..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La.ausencia.de.aberturas.de.ventilación.significa.que.todo.el.calor. </a:t>
            </a:r>
            <a:r>
              <a:rPr sz="750" spc="2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desde.el.interior.el.motor.debe.disiparse.a.través.de.la.caja. </a:t>
            </a:r>
            <a:r>
              <a:rPr sz="750" spc="2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por.conducción..Estos.motores.TENV.de.mayores.caballos.de.potencia.tienen.un. </a:t>
            </a:r>
            <a:r>
              <a:rPr sz="750" spc="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gabinete.que.tiene.fuertes </a:t>
            </a:r>
            <a:r>
              <a:rPr sz="750" spc="15" dirty="0">
                <a:latin typeface="Microsoft Sans Serif"/>
                <a:cs typeface="Microsoft Sans Serif"/>
              </a:rPr>
              <a:t>nervaduras.para.ayudar.a.disipar.el.calor.más. </a:t>
            </a:r>
            <a:r>
              <a:rPr sz="750" spc="2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rápidamente..Los.motores.TENV.pueden.usarse.en.interiores.o.en.exteriores.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059" y="5716272"/>
            <a:ext cx="1917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5" dirty="0">
                <a:latin typeface="Arial"/>
                <a:cs typeface="Arial"/>
              </a:rPr>
              <a:t>Enfriado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por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ventilador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50" dirty="0">
                <a:latin typeface="Arial"/>
                <a:cs typeface="Arial"/>
              </a:rPr>
              <a:t>totalmente </a:t>
            </a:r>
            <a:r>
              <a:rPr sz="850" b="1" spc="-22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cerrado</a:t>
            </a:r>
            <a:r>
              <a:rPr sz="850" spc="-10" dirty="0">
                <a:latin typeface="Microsoft Sans Serif"/>
                <a:cs typeface="Microsoft Sans Serif"/>
              </a:rPr>
              <a:t>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b="1" spc="-40" dirty="0">
                <a:latin typeface="Arial"/>
                <a:cs typeface="Arial"/>
              </a:rPr>
              <a:t>(TEFC)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Gabinete</a:t>
            </a:r>
            <a:r>
              <a:rPr sz="850" spc="-1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2" y="5717542"/>
            <a:ext cx="4661535" cy="11226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25" dirty="0">
                <a:latin typeface="Microsoft Sans Serif"/>
                <a:cs typeface="Microsoft Sans Serif"/>
              </a:rPr>
              <a:t>UNA.</a:t>
            </a:r>
            <a:r>
              <a:rPr sz="900" b="1" spc="25" dirty="0">
                <a:latin typeface="Arial"/>
                <a:cs typeface="Arial"/>
              </a:rPr>
              <a:t>motor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totalmente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cerrado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refrigerado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por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ventilador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(TEFC)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5" dirty="0">
                <a:latin typeface="Microsoft Sans Serif"/>
                <a:cs typeface="Microsoft Sans Serif"/>
              </a:rPr>
              <a:t>.es.similar.a.un.motor.TENV,.pero.tiene.un.ventilador.externo.montado.frente.al.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extremo.impulsor.del.motor..El.ventilador.sopla.aire.sobre.el.motor.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exterior.para.enfriamiento.adicional..El.ventilador.está.cubierto.por.una.cubierta.para.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evitar.que.nadie.lo.toque..Los.motores.TEFC.pueden.usarse.en.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ambientes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5" dirty="0">
                <a:latin typeface="Microsoft Sans Serif"/>
                <a:cs typeface="Microsoft Sans Serif"/>
              </a:rPr>
              <a:t>sucios,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húmedos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levemente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corrosivos.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04467" y="7566865"/>
            <a:ext cx="4876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latin typeface="Microsoft Sans Serif"/>
                <a:cs typeface="Microsoft Sans Serif"/>
              </a:rPr>
              <a:t>Ventilador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85" y="3066942"/>
            <a:ext cx="2348266" cy="1666221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70686" y="7983220"/>
          <a:ext cx="2867025" cy="1111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950" b="1" dirty="0">
                          <a:latin typeface="Arial"/>
                          <a:cs typeface="Arial"/>
                        </a:rPr>
                        <a:t>Clases</a:t>
                      </a:r>
                      <a:r>
                        <a:rPr sz="9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dirty="0">
                          <a:latin typeface="Arial"/>
                          <a:cs typeface="Arial"/>
                        </a:rPr>
                        <a:t>I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b="1" dirty="0"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latin typeface="Arial"/>
                          <a:cs typeface="Arial"/>
                        </a:rPr>
                        <a:t>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50" b="1" spc="-10" dirty="0"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90" dirty="0">
                          <a:latin typeface="Arial"/>
                          <a:cs typeface="Arial"/>
                        </a:rPr>
                        <a:t>III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Grupos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AD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Gas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Vapor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Grupos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EG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5" dirty="0">
                          <a:latin typeface="Microsoft Sans Serif"/>
                          <a:cs typeface="Microsoft Sans Serif"/>
                        </a:rPr>
                        <a:t>inflamable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Pelusa</a:t>
                      </a:r>
                      <a:r>
                        <a:rPr sz="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inflamable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Fibras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046"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Ejemplos: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4130" marR="281305">
                        <a:lnSpc>
                          <a:spcPts val="1240"/>
                        </a:lnSpc>
                        <a:spcBef>
                          <a:spcPts val="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Gasolina </a:t>
                      </a: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Acetona </a:t>
                      </a: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Hidrógeno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Ejemplos: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coca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grano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12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Ejemplos: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Textiles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50" spc="35" dirty="0">
                          <a:latin typeface="Microsoft Sans Serif"/>
                          <a:cs typeface="Microsoft Sans Serif"/>
                        </a:rPr>
                        <a:t>serrín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55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62092" y="551590"/>
            <a:ext cx="13963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25" dirty="0">
                <a:latin typeface="Arial"/>
                <a:cs typeface="Arial"/>
              </a:rPr>
              <a:t>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prueba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explosiones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(XP)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70" y="486820"/>
            <a:ext cx="40716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Las.aplicaciones.para.servicios.peligrosos.se.encuentran.comúnmente.en. </a:t>
            </a:r>
            <a:r>
              <a:rPr sz="900" spc="25" dirty="0">
                <a:latin typeface="Microsoft Sans Serif"/>
                <a:cs typeface="Microsoft Sans Serif"/>
              </a:rPr>
              <a:t> procesamiento.químico,.minería,.fundición,.celulosa.y.papel,.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gestión.de.residuos.y.las.industrias.petroquímicas..En.estos.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aplicaciones,.los.motores.tienen.que.cumplir.las.más.estrictas.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normas.de.seguridad.para.la.protección.de.vidas,.máquinas.y.el.</a:t>
            </a:r>
            <a:r>
              <a:rPr sz="900" spc="8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ambiente.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Esto.a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menudo.requiere.el.uso.de.</a:t>
            </a:r>
            <a:r>
              <a:rPr sz="900" b="1" spc="25" dirty="0">
                <a:latin typeface="Arial"/>
                <a:cs typeface="Arial"/>
              </a:rPr>
              <a:t>motores</a:t>
            </a:r>
            <a:r>
              <a:rPr sz="900" b="1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a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prueba</a:t>
            </a:r>
            <a:r>
              <a:rPr sz="900" b="1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5" dirty="0">
                <a:latin typeface="Arial"/>
                <a:cs typeface="Arial"/>
              </a:rPr>
              <a:t> explosiones</a:t>
            </a:r>
            <a:r>
              <a:rPr sz="900" b="1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(XP)</a:t>
            </a:r>
            <a:r>
              <a:rPr sz="900" spc="-10" dirty="0"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79" y="1951125"/>
            <a:ext cx="4110990" cy="9398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22700"/>
              </a:lnSpc>
              <a:spcBef>
                <a:spcPts val="140"/>
              </a:spcBef>
            </a:pPr>
            <a:r>
              <a:rPr sz="950" spc="15" dirty="0">
                <a:latin typeface="Microsoft Sans Serif"/>
                <a:cs typeface="Microsoft Sans Serif"/>
              </a:rPr>
              <a:t>Un.motor.XP.es.similar.en.apariencia.a.un.motor.TEFC,.sin </a:t>
            </a:r>
            <a:r>
              <a:rPr sz="950" spc="35" dirty="0">
                <a:latin typeface="Microsoft Sans Serif"/>
                <a:cs typeface="Microsoft Sans Serif"/>
              </a:rPr>
              <a:t>embargo,.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mayoría.de.las.cajas.XP.son.de.hierro.fundido..En.los.Estados.Unidos,.la.  </a:t>
            </a:r>
            <a:r>
              <a:rPr sz="950" spc="20" dirty="0">
                <a:latin typeface="Microsoft Sans Serif"/>
                <a:cs typeface="Microsoft Sans Serif"/>
              </a:rPr>
              <a:t>la.aplicación.de.motores.en.ubicaciones.peligrosas.está.sujeta.a.</a:t>
            </a:r>
            <a:r>
              <a:rPr sz="950" spc="-55" dirty="0">
                <a:latin typeface="Microsoft Sans Serif"/>
                <a:cs typeface="Microsoft Sans Serif"/>
              </a:rPr>
              <a:t> </a:t>
            </a:r>
            <a:r>
              <a:rPr sz="1000" i="1" spc="20" dirty="0">
                <a:latin typeface="Trebuchet MS"/>
                <a:cs typeface="Trebuchet MS"/>
              </a:rPr>
              <a:t>Código </a:t>
            </a:r>
            <a:r>
              <a:rPr sz="1000" i="1" spc="-285" dirty="0">
                <a:latin typeface="Trebuchet MS"/>
                <a:cs typeface="Trebuchet MS"/>
              </a:rPr>
              <a:t> </a:t>
            </a:r>
            <a:r>
              <a:rPr sz="1000" i="1" spc="-25" dirty="0">
                <a:latin typeface="Trebuchet MS"/>
                <a:cs typeface="Trebuchet MS"/>
              </a:rPr>
              <a:t>Eléctrico</a:t>
            </a:r>
            <a:r>
              <a:rPr sz="1000" i="1" spc="-45" dirty="0">
                <a:latin typeface="Trebuchet MS"/>
                <a:cs typeface="Trebuchet MS"/>
              </a:rPr>
              <a:t> </a:t>
            </a:r>
            <a:r>
              <a:rPr sz="1000" i="1" spc="20" dirty="0">
                <a:latin typeface="Trebuchet MS"/>
                <a:cs typeface="Trebuchet MS"/>
              </a:rPr>
              <a:t>Nacional</a:t>
            </a:r>
            <a:r>
              <a:rPr sz="950" spc="20" dirty="0">
                <a:latin typeface="Microsoft Sans Serif"/>
                <a:cs typeface="Microsoft Sans Serif"/>
              </a:rPr>
              <a:t>®.y.los.estándares.establecidos.por.Underwriters.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90"/>
              </a:spcBef>
            </a:pPr>
            <a:r>
              <a:rPr sz="950" spc="20" dirty="0">
                <a:latin typeface="Microsoft Sans Serif"/>
                <a:cs typeface="Microsoft Sans Serif"/>
              </a:rPr>
              <a:t>Laboratorios.y.varias.agencias.reguladoras.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150" y="5039360"/>
            <a:ext cx="1456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Peligroso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(Clasificado)</a:t>
            </a:r>
            <a:r>
              <a:rPr sz="1000" spc="-10" dirty="0">
                <a:latin typeface="Microsoft Sans Serif"/>
                <a:cs typeface="Microsoft Sans Serif"/>
              </a:rPr>
              <a:t>.  </a:t>
            </a:r>
            <a:r>
              <a:rPr sz="1000" b="1" spc="5" dirty="0">
                <a:latin typeface="Arial"/>
                <a:cs typeface="Arial"/>
              </a:rPr>
              <a:t>Ubicaciones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20" y="5038091"/>
            <a:ext cx="480695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394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Debería.</a:t>
            </a:r>
            <a:r>
              <a:rPr sz="950" b="1" spc="20" dirty="0">
                <a:latin typeface="Arial"/>
                <a:cs typeface="Arial"/>
              </a:rPr>
              <a:t>nunca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especifique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ni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sugiera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el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tipo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clasificación</a:t>
            </a:r>
            <a:r>
              <a:rPr sz="950" b="1" spc="-1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ubicación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peligrosa</a:t>
            </a:r>
            <a:r>
              <a:rPr sz="950" spc="15" dirty="0">
                <a:latin typeface="Microsoft Sans Serif"/>
                <a:cs typeface="Microsoft Sans Serif"/>
              </a:rPr>
              <a:t>,.está.</a:t>
            </a:r>
            <a:r>
              <a:rPr sz="950" b="1" spc="15" dirty="0">
                <a:latin typeface="Arial"/>
                <a:cs typeface="Arial"/>
              </a:rPr>
              <a:t>la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responsabilidad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del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usuario</a:t>
            </a:r>
            <a:r>
              <a:rPr sz="950" spc="15" dirty="0">
                <a:latin typeface="Microsoft Sans Serif"/>
                <a:cs typeface="Microsoft Sans Serif"/>
              </a:rPr>
              <a:t>.a.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1000"/>
              </a:lnSpc>
              <a:spcBef>
                <a:spcPts val="60"/>
              </a:spcBef>
            </a:pPr>
            <a:r>
              <a:rPr sz="950" spc="20" dirty="0">
                <a:latin typeface="Microsoft Sans Serif"/>
                <a:cs typeface="Microsoft Sans Serif"/>
              </a:rPr>
              <a:t>cumplir.con.todos.los.códigos.aplicables.y.comuníquese.con.los.reguladores.locales.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agencias.para.definir.ubicaciones.peligrosas..Consulte.las.</a:t>
            </a:r>
            <a:r>
              <a:rPr sz="1000" i="1" spc="20" dirty="0">
                <a:latin typeface="Trebuchet MS"/>
                <a:cs typeface="Trebuchet MS"/>
              </a:rPr>
              <a:t>Código </a:t>
            </a:r>
            <a:r>
              <a:rPr sz="1000" i="1" spc="-25" dirty="0">
                <a:latin typeface="Trebuchet MS"/>
                <a:cs typeface="Trebuchet MS"/>
              </a:rPr>
              <a:t>Eléctrico </a:t>
            </a:r>
            <a:r>
              <a:rPr sz="1000" i="1" spc="-20" dirty="0">
                <a:latin typeface="Trebuchet MS"/>
                <a:cs typeface="Trebuchet MS"/>
              </a:rPr>
              <a:t> </a:t>
            </a:r>
            <a:r>
              <a:rPr sz="1000" i="1" spc="25" dirty="0">
                <a:latin typeface="Trebuchet MS"/>
                <a:cs typeface="Trebuchet MS"/>
              </a:rPr>
              <a:t>Nacional</a:t>
            </a:r>
            <a:r>
              <a:rPr sz="950" spc="25" dirty="0">
                <a:latin typeface="Microsoft Sans Serif"/>
                <a:cs typeface="Microsoft Sans Serif"/>
              </a:rPr>
              <a:t>®Artículo.500.para.información.adicional.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151" y="6167120"/>
            <a:ext cx="18694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Ubicaciones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División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110" dirty="0">
                <a:latin typeface="Arial"/>
                <a:cs typeface="Arial"/>
              </a:rPr>
              <a:t>I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y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70" dirty="0">
                <a:latin typeface="Arial"/>
                <a:cs typeface="Arial"/>
              </a:rPr>
              <a:t>II</a:t>
            </a:r>
            <a:r>
              <a:rPr sz="1000" spc="7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979" y="6132830"/>
            <a:ext cx="4244340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Ubicaciones</a:t>
            </a:r>
            <a:r>
              <a:rPr sz="850" b="1" spc="20" dirty="0">
                <a:latin typeface="Arial"/>
                <a:cs typeface="Arial"/>
              </a:rPr>
              <a:t> de </a:t>
            </a:r>
            <a:r>
              <a:rPr sz="850" b="1" spc="30" dirty="0">
                <a:latin typeface="Arial"/>
                <a:cs typeface="Arial"/>
              </a:rPr>
              <a:t>la</a:t>
            </a:r>
            <a:r>
              <a:rPr sz="850" b="1" spc="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División</a:t>
            </a:r>
            <a:r>
              <a:rPr sz="850" b="1" spc="20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I</a:t>
            </a:r>
            <a:r>
              <a:rPr sz="850" spc="25" dirty="0">
                <a:latin typeface="Microsoft Sans Serif"/>
                <a:cs typeface="Microsoft Sans Serif"/>
              </a:rPr>
              <a:t>.normalmente.tienen.materiales.peligrosos.presentes.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atmósfera..</a:t>
            </a:r>
            <a:r>
              <a:rPr sz="850" b="1" spc="15" dirty="0">
                <a:latin typeface="Arial"/>
                <a:cs typeface="Arial"/>
              </a:rPr>
              <a:t>Ubicaciones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30" dirty="0">
                <a:latin typeface="Arial"/>
                <a:cs typeface="Arial"/>
              </a:rPr>
              <a:t>la </a:t>
            </a:r>
            <a:r>
              <a:rPr sz="850" b="1" spc="10" dirty="0">
                <a:latin typeface="Arial"/>
                <a:cs typeface="Arial"/>
              </a:rPr>
              <a:t>División </a:t>
            </a:r>
            <a:r>
              <a:rPr sz="850" b="1" spc="30" dirty="0">
                <a:latin typeface="Arial"/>
                <a:cs typeface="Arial"/>
              </a:rPr>
              <a:t>II</a:t>
            </a:r>
            <a:r>
              <a:rPr sz="850" spc="30" dirty="0">
                <a:latin typeface="Microsoft Sans Serif"/>
                <a:cs typeface="Microsoft Sans Serif"/>
              </a:rPr>
              <a:t>.puede.tener.peligrosos.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material.presente.en.la.atmósfera.en.condiciones.anormales.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151" y="6879590"/>
            <a:ext cx="12045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0" dirty="0">
                <a:latin typeface="Arial"/>
                <a:cs typeface="Arial"/>
              </a:rPr>
              <a:t>Clases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Grupos</a:t>
            </a:r>
            <a:r>
              <a:rPr sz="1150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928" y="6865620"/>
            <a:ext cx="43967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Las.ubicaciones.definidas.como.peligrosas,.están.además.definidas.por.la.clase. </a:t>
            </a:r>
            <a:r>
              <a:rPr sz="900" spc="20" dirty="0">
                <a:latin typeface="Microsoft Sans Serif"/>
                <a:cs typeface="Microsoft Sans Serif"/>
              </a:rPr>
              <a:t> y.grupo.de.peligro..Por.ejemplo,.</a:t>
            </a:r>
            <a:r>
              <a:rPr sz="900" b="1" spc="20" dirty="0">
                <a:latin typeface="Arial"/>
                <a:cs typeface="Arial"/>
              </a:rPr>
              <a:t>Clase </a:t>
            </a:r>
            <a:r>
              <a:rPr sz="900" b="1" spc="50" dirty="0">
                <a:latin typeface="Arial"/>
                <a:cs typeface="Arial"/>
              </a:rPr>
              <a:t>I, </a:t>
            </a:r>
            <a:r>
              <a:rPr sz="900" b="1" dirty="0">
                <a:latin typeface="Arial"/>
                <a:cs typeface="Arial"/>
              </a:rPr>
              <a:t>Grupos </a:t>
            </a:r>
            <a:r>
              <a:rPr sz="900" b="1" spc="-30" dirty="0">
                <a:latin typeface="Arial"/>
                <a:cs typeface="Arial"/>
              </a:rPr>
              <a:t>A </a:t>
            </a:r>
            <a:r>
              <a:rPr sz="900" b="1" spc="40" dirty="0">
                <a:latin typeface="Arial"/>
                <a:cs typeface="Arial"/>
              </a:rPr>
              <a:t>a </a:t>
            </a:r>
            <a:r>
              <a:rPr sz="900" b="1" spc="15" dirty="0">
                <a:latin typeface="Arial"/>
                <a:cs typeface="Arial"/>
              </a:rPr>
              <a:t>D</a:t>
            </a:r>
            <a:r>
              <a:rPr sz="900" spc="15" dirty="0">
                <a:latin typeface="Microsoft Sans Serif"/>
                <a:cs typeface="Microsoft Sans Serif"/>
              </a:rPr>
              <a:t>.tienen.gases.o.vapores..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b="1" spc="-10" dirty="0">
                <a:latin typeface="Arial"/>
                <a:cs typeface="Arial"/>
              </a:rPr>
              <a:t>Clase </a:t>
            </a:r>
            <a:r>
              <a:rPr sz="900" b="1" spc="65" dirty="0">
                <a:latin typeface="Arial"/>
                <a:cs typeface="Arial"/>
              </a:rPr>
              <a:t>II,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Grupos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E,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60" dirty="0">
                <a:latin typeface="Arial"/>
                <a:cs typeface="Arial"/>
              </a:rPr>
              <a:t>F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30" dirty="0">
                <a:latin typeface="Arial"/>
                <a:cs typeface="Arial"/>
              </a:rPr>
              <a:t>G</a:t>
            </a:r>
            <a:r>
              <a:rPr sz="900" spc="-30" dirty="0">
                <a:latin typeface="Microsoft Sans Serif"/>
                <a:cs typeface="Microsoft Sans Serif"/>
              </a:rPr>
              <a:t>.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tienen.polvo.inflamable,.como.coque.o.polvo.de.grano..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b="1" spc="-10" dirty="0">
                <a:latin typeface="Arial"/>
                <a:cs typeface="Arial"/>
              </a:rPr>
              <a:t>Clase </a:t>
            </a:r>
            <a:r>
              <a:rPr sz="900" b="1" spc="65" dirty="0">
                <a:latin typeface="Arial"/>
                <a:cs typeface="Arial"/>
              </a:rPr>
              <a:t>III</a:t>
            </a:r>
            <a:r>
              <a:rPr sz="900" spc="65" dirty="0">
                <a:latin typeface="Microsoft Sans Serif"/>
                <a:cs typeface="Microsoft Sans Serif"/>
              </a:rPr>
              <a:t>.no </a:t>
            </a:r>
            <a:r>
              <a:rPr sz="900" spc="-10" dirty="0">
                <a:latin typeface="Microsoft Sans Serif"/>
                <a:cs typeface="Microsoft Sans Serif"/>
              </a:rPr>
              <a:t>es.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divididos.en.grupos..Esta.clase.involucra.fibras.inflamables.y.pelusas.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 rot="1080000">
            <a:off x="8192168" y="3577516"/>
            <a:ext cx="39599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spc="-5" dirty="0">
                <a:solidFill>
                  <a:srgbClr val="818486"/>
                </a:solidFill>
                <a:latin typeface="Microsoft Sans Serif"/>
                <a:cs typeface="Microsoft Sans Serif"/>
              </a:rPr>
              <a:t>!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 rot="660000">
            <a:off x="8465437" y="4065370"/>
            <a:ext cx="204868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b="1" dirty="0">
                <a:latin typeface="Arial"/>
                <a:cs typeface="Arial"/>
              </a:rPr>
              <a:t>ATENCIÓN</a:t>
            </a:r>
            <a:endParaRPr sz="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660000">
            <a:off x="8473209" y="4114981"/>
            <a:ext cx="178976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b="1" spc="-5" dirty="0">
                <a:latin typeface="Arial"/>
                <a:cs typeface="Arial"/>
              </a:rPr>
              <a:t>ADVERTENCIA</a:t>
            </a:r>
            <a:endParaRPr sz="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480000">
            <a:off x="8782971" y="3411813"/>
            <a:ext cx="61447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dirty="0">
                <a:latin typeface="Arial"/>
                <a:cs typeface="Arial"/>
              </a:rPr>
              <a:t>XP100</a:t>
            </a:r>
            <a:endParaRPr sz="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480000">
            <a:off x="8236883" y="3599555"/>
            <a:ext cx="10899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latin typeface="Microsoft Sans Serif"/>
                <a:cs typeface="Microsoft Sans Serif"/>
              </a:rPr>
              <a:t>Advertencia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 rot="420000">
            <a:off x="9177863" y="3454003"/>
            <a:ext cx="81011" cy="1538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ts val="125"/>
              </a:lnSpc>
              <a:spcBef>
                <a:spcPts val="20"/>
              </a:spcBef>
            </a:pPr>
            <a:r>
              <a:rPr sz="150" b="1" spc="-100" dirty="0">
                <a:solidFill>
                  <a:srgbClr val="BBBEBF"/>
                </a:solidFill>
                <a:latin typeface="Arial"/>
                <a:cs typeface="Arial"/>
              </a:rPr>
              <a:t>P</a:t>
            </a:r>
            <a:r>
              <a:rPr sz="300" b="1" i="1" spc="-82" baseline="27777" dirty="0">
                <a:latin typeface="Trebuchet MS"/>
                <a:cs typeface="Trebuchet MS"/>
              </a:rPr>
              <a:t>N</a:t>
            </a:r>
            <a:r>
              <a:rPr sz="150" b="1" dirty="0">
                <a:solidFill>
                  <a:srgbClr val="BBBEBF"/>
                </a:solidFill>
                <a:latin typeface="Arial"/>
                <a:cs typeface="Arial"/>
              </a:rPr>
              <a:t>r</a:t>
            </a:r>
            <a:r>
              <a:rPr sz="150" b="1" spc="-40" dirty="0">
                <a:solidFill>
                  <a:srgbClr val="BBBEBF"/>
                </a:solidFill>
                <a:latin typeface="Arial"/>
                <a:cs typeface="Arial"/>
              </a:rPr>
              <a:t>i</a:t>
            </a:r>
            <a:r>
              <a:rPr sz="300" b="1" i="1" spc="-142" baseline="27777" dirty="0">
                <a:latin typeface="Trebuchet MS"/>
                <a:cs typeface="Trebuchet MS"/>
              </a:rPr>
              <a:t>E</a:t>
            </a:r>
            <a:r>
              <a:rPr sz="150" b="1" spc="-65" dirty="0">
                <a:solidFill>
                  <a:srgbClr val="BBBEBF"/>
                </a:solidFill>
                <a:latin typeface="Arial"/>
                <a:cs typeface="Arial"/>
              </a:rPr>
              <a:t>m</a:t>
            </a:r>
            <a:r>
              <a:rPr sz="300" b="1" i="1" spc="-142" baseline="27777" dirty="0">
                <a:latin typeface="Trebuchet MS"/>
                <a:cs typeface="Trebuchet MS"/>
              </a:rPr>
              <a:t>M</a:t>
            </a:r>
            <a:r>
              <a:rPr sz="150" b="1" spc="5" dirty="0">
                <a:solidFill>
                  <a:srgbClr val="BBBEBF"/>
                </a:solidFill>
                <a:latin typeface="Arial"/>
                <a:cs typeface="Arial"/>
              </a:rPr>
              <a:t>a</a:t>
            </a:r>
            <a:r>
              <a:rPr sz="150" b="1" spc="-20" dirty="0">
                <a:solidFill>
                  <a:srgbClr val="BBBEBF"/>
                </a:solidFill>
                <a:latin typeface="Arial"/>
                <a:cs typeface="Arial"/>
              </a:rPr>
              <a:t> </a:t>
            </a:r>
            <a:r>
              <a:rPr sz="300" b="1" i="1" spc="22" baseline="27777" dirty="0">
                <a:latin typeface="Trebuchet MS"/>
                <a:cs typeface="Trebuchet MS"/>
              </a:rPr>
              <a:t>A</a:t>
            </a:r>
            <a:endParaRPr sz="300" baseline="27777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 rot="420000">
            <a:off x="8412596" y="4036736"/>
            <a:ext cx="39777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b="1" spc="-15" dirty="0">
                <a:solidFill>
                  <a:srgbClr val="85878B"/>
                </a:solidFill>
                <a:latin typeface="Arial"/>
                <a:cs typeface="Arial"/>
              </a:rPr>
              <a:t>!</a:t>
            </a:r>
            <a:endParaRPr sz="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 rot="420000">
            <a:off x="8403264" y="4089416"/>
            <a:ext cx="39777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b="1" spc="-15" dirty="0">
                <a:solidFill>
                  <a:srgbClr val="85878B"/>
                </a:solidFill>
                <a:latin typeface="Arial"/>
                <a:cs typeface="Arial"/>
              </a:rPr>
              <a:t>!</a:t>
            </a:r>
            <a:endParaRPr sz="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05084" y="5838697"/>
            <a:ext cx="51435" cy="68580"/>
          </a:xfrm>
          <a:custGeom>
            <a:avLst/>
            <a:gdLst/>
            <a:ahLst/>
            <a:cxnLst/>
            <a:rect l="l" t="t" r="r" b="b"/>
            <a:pathLst>
              <a:path w="51435" h="68579">
                <a:moveTo>
                  <a:pt x="46596" y="0"/>
                </a:moveTo>
                <a:lnTo>
                  <a:pt x="34671" y="0"/>
                </a:lnTo>
                <a:lnTo>
                  <a:pt x="21158" y="2581"/>
                </a:lnTo>
                <a:lnTo>
                  <a:pt x="10139" y="9699"/>
                </a:lnTo>
                <a:lnTo>
                  <a:pt x="2718" y="20413"/>
                </a:lnTo>
                <a:lnTo>
                  <a:pt x="0" y="33781"/>
                </a:lnTo>
                <a:lnTo>
                  <a:pt x="2718" y="47363"/>
                </a:lnTo>
                <a:lnTo>
                  <a:pt x="10139" y="58420"/>
                </a:lnTo>
                <a:lnTo>
                  <a:pt x="21158" y="65857"/>
                </a:lnTo>
                <a:lnTo>
                  <a:pt x="34671" y="68579"/>
                </a:lnTo>
                <a:lnTo>
                  <a:pt x="51181" y="6857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1766" y="5663184"/>
            <a:ext cx="425450" cy="577850"/>
          </a:xfrm>
          <a:custGeom>
            <a:avLst/>
            <a:gdLst/>
            <a:ahLst/>
            <a:cxnLst/>
            <a:rect l="l" t="t" r="r" b="b"/>
            <a:pathLst>
              <a:path w="425450" h="577850">
                <a:moveTo>
                  <a:pt x="5651" y="175513"/>
                </a:moveTo>
                <a:lnTo>
                  <a:pt x="15811" y="175513"/>
                </a:lnTo>
                <a:lnTo>
                  <a:pt x="29831" y="178095"/>
                </a:lnTo>
                <a:lnTo>
                  <a:pt x="41109" y="185213"/>
                </a:lnTo>
                <a:lnTo>
                  <a:pt x="48626" y="195927"/>
                </a:lnTo>
                <a:lnTo>
                  <a:pt x="51358" y="209295"/>
                </a:lnTo>
                <a:lnTo>
                  <a:pt x="48626" y="222877"/>
                </a:lnTo>
                <a:lnTo>
                  <a:pt x="41109" y="233934"/>
                </a:lnTo>
                <a:lnTo>
                  <a:pt x="29831" y="241371"/>
                </a:lnTo>
                <a:lnTo>
                  <a:pt x="15811" y="244093"/>
                </a:lnTo>
                <a:lnTo>
                  <a:pt x="1066" y="244093"/>
                </a:lnTo>
              </a:path>
              <a:path w="425450" h="577850">
                <a:moveTo>
                  <a:pt x="2971" y="308990"/>
                </a:moveTo>
                <a:lnTo>
                  <a:pt x="6394" y="353324"/>
                </a:lnTo>
                <a:lnTo>
                  <a:pt x="11427" y="414360"/>
                </a:lnTo>
                <a:lnTo>
                  <a:pt x="16845" y="478109"/>
                </a:lnTo>
                <a:lnTo>
                  <a:pt x="21424" y="530580"/>
                </a:lnTo>
                <a:lnTo>
                  <a:pt x="27185" y="569009"/>
                </a:lnTo>
                <a:lnTo>
                  <a:pt x="47802" y="577850"/>
                </a:lnTo>
                <a:lnTo>
                  <a:pt x="376999" y="577850"/>
                </a:lnTo>
                <a:lnTo>
                  <a:pt x="403881" y="526633"/>
                </a:lnTo>
                <a:lnTo>
                  <a:pt x="409141" y="466435"/>
                </a:lnTo>
                <a:lnTo>
                  <a:pt x="415120" y="395752"/>
                </a:lnTo>
                <a:lnTo>
                  <a:pt x="420407" y="333146"/>
                </a:lnTo>
                <a:lnTo>
                  <a:pt x="423595" y="297179"/>
                </a:lnTo>
                <a:lnTo>
                  <a:pt x="424603" y="276919"/>
                </a:lnTo>
                <a:lnTo>
                  <a:pt x="424938" y="255301"/>
                </a:lnTo>
                <a:lnTo>
                  <a:pt x="424603" y="233350"/>
                </a:lnTo>
                <a:lnTo>
                  <a:pt x="423595" y="212089"/>
                </a:lnTo>
                <a:lnTo>
                  <a:pt x="419842" y="170451"/>
                </a:lnTo>
                <a:lnTo>
                  <a:pt x="414297" y="104727"/>
                </a:lnTo>
                <a:lnTo>
                  <a:pt x="409274" y="43979"/>
                </a:lnTo>
                <a:lnTo>
                  <a:pt x="407085" y="17271"/>
                </a:lnTo>
                <a:lnTo>
                  <a:pt x="405136" y="10715"/>
                </a:lnTo>
                <a:lnTo>
                  <a:pt x="401539" y="5207"/>
                </a:lnTo>
                <a:lnTo>
                  <a:pt x="395698" y="1412"/>
                </a:lnTo>
                <a:lnTo>
                  <a:pt x="387019" y="0"/>
                </a:lnTo>
                <a:lnTo>
                  <a:pt x="38658" y="0"/>
                </a:lnTo>
                <a:lnTo>
                  <a:pt x="10000" y="114970"/>
                </a:lnTo>
                <a:lnTo>
                  <a:pt x="5467" y="167830"/>
                </a:lnTo>
                <a:lnTo>
                  <a:pt x="2095" y="212089"/>
                </a:lnTo>
                <a:lnTo>
                  <a:pt x="523" y="233350"/>
                </a:lnTo>
                <a:lnTo>
                  <a:pt x="0" y="255301"/>
                </a:lnTo>
                <a:lnTo>
                  <a:pt x="523" y="276919"/>
                </a:lnTo>
                <a:lnTo>
                  <a:pt x="2095" y="297179"/>
                </a:lnTo>
                <a:lnTo>
                  <a:pt x="2095" y="299846"/>
                </a:lnTo>
                <a:lnTo>
                  <a:pt x="2095" y="304418"/>
                </a:lnTo>
                <a:lnTo>
                  <a:pt x="2971" y="30899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38422" y="5385181"/>
            <a:ext cx="418465" cy="158115"/>
          </a:xfrm>
          <a:custGeom>
            <a:avLst/>
            <a:gdLst/>
            <a:ahLst/>
            <a:cxnLst/>
            <a:rect l="l" t="t" r="r" b="b"/>
            <a:pathLst>
              <a:path w="418464" h="158114">
                <a:moveTo>
                  <a:pt x="417842" y="158115"/>
                </a:moveTo>
                <a:lnTo>
                  <a:pt x="417842" y="5461"/>
                </a:lnTo>
                <a:lnTo>
                  <a:pt x="417842" y="1778"/>
                </a:lnTo>
                <a:lnTo>
                  <a:pt x="414159" y="0"/>
                </a:lnTo>
                <a:lnTo>
                  <a:pt x="410463" y="0"/>
                </a:lnTo>
                <a:lnTo>
                  <a:pt x="7238" y="0"/>
                </a:lnTo>
                <a:lnTo>
                  <a:pt x="2666" y="0"/>
                </a:lnTo>
                <a:lnTo>
                  <a:pt x="0" y="1778"/>
                </a:lnTo>
                <a:lnTo>
                  <a:pt x="0" y="5461"/>
                </a:lnTo>
                <a:lnTo>
                  <a:pt x="0" y="15811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9633" y="4824604"/>
            <a:ext cx="1752092" cy="172453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554015" y="6502527"/>
            <a:ext cx="118110" cy="22860"/>
            <a:chOff x="6499415" y="6502527"/>
            <a:chExt cx="118110" cy="22860"/>
          </a:xfrm>
        </p:grpSpPr>
        <p:sp>
          <p:nvSpPr>
            <p:cNvPr id="7" name="object 7"/>
            <p:cNvSpPr/>
            <p:nvPr/>
          </p:nvSpPr>
          <p:spPr>
            <a:xfrm>
              <a:off x="6499415" y="6513576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5">
                  <a:moveTo>
                    <a:pt x="6770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57962" y="6502527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90" h="22859">
                  <a:moveTo>
                    <a:pt x="0" y="0"/>
                  </a:moveTo>
                  <a:lnTo>
                    <a:pt x="0" y="22860"/>
                  </a:lnTo>
                  <a:lnTo>
                    <a:pt x="59448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329111" y="6485129"/>
            <a:ext cx="213360" cy="52705"/>
            <a:chOff x="6274511" y="6485128"/>
            <a:chExt cx="213360" cy="52705"/>
          </a:xfrm>
        </p:grpSpPr>
        <p:sp>
          <p:nvSpPr>
            <p:cNvPr id="10" name="object 10"/>
            <p:cNvSpPr/>
            <p:nvPr/>
          </p:nvSpPr>
          <p:spPr>
            <a:xfrm>
              <a:off x="6324803" y="6513576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4">
                  <a:moveTo>
                    <a:pt x="0" y="0"/>
                  </a:moveTo>
                  <a:lnTo>
                    <a:pt x="5853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74511" y="6485128"/>
              <a:ext cx="213360" cy="52705"/>
            </a:xfrm>
            <a:custGeom>
              <a:avLst/>
              <a:gdLst/>
              <a:ahLst/>
              <a:cxnLst/>
              <a:rect l="l" t="t" r="r" b="b"/>
              <a:pathLst>
                <a:path w="213360" h="52704">
                  <a:moveTo>
                    <a:pt x="59423" y="17399"/>
                  </a:moveTo>
                  <a:lnTo>
                    <a:pt x="0" y="28448"/>
                  </a:lnTo>
                  <a:lnTo>
                    <a:pt x="59423" y="40259"/>
                  </a:lnTo>
                  <a:lnTo>
                    <a:pt x="59423" y="17399"/>
                  </a:lnTo>
                  <a:close/>
                </a:path>
                <a:path w="213360" h="52704">
                  <a:moveTo>
                    <a:pt x="168262" y="28448"/>
                  </a:moveTo>
                  <a:lnTo>
                    <a:pt x="162687" y="25654"/>
                  </a:lnTo>
                  <a:lnTo>
                    <a:pt x="160909" y="24472"/>
                  </a:lnTo>
                  <a:lnTo>
                    <a:pt x="160909" y="29337"/>
                  </a:lnTo>
                  <a:lnTo>
                    <a:pt x="160909" y="42151"/>
                  </a:lnTo>
                  <a:lnTo>
                    <a:pt x="159118" y="45720"/>
                  </a:lnTo>
                  <a:lnTo>
                    <a:pt x="138049" y="45720"/>
                  </a:lnTo>
                  <a:lnTo>
                    <a:pt x="138049" y="28448"/>
                  </a:lnTo>
                  <a:lnTo>
                    <a:pt x="155435" y="28448"/>
                  </a:lnTo>
                  <a:lnTo>
                    <a:pt x="160909" y="29337"/>
                  </a:lnTo>
                  <a:lnTo>
                    <a:pt x="160909" y="24472"/>
                  </a:lnTo>
                  <a:lnTo>
                    <a:pt x="160020" y="23876"/>
                  </a:lnTo>
                  <a:lnTo>
                    <a:pt x="163131" y="21971"/>
                  </a:lnTo>
                  <a:lnTo>
                    <a:pt x="164592" y="21082"/>
                  </a:lnTo>
                  <a:lnTo>
                    <a:pt x="166370" y="16510"/>
                  </a:lnTo>
                  <a:lnTo>
                    <a:pt x="166370" y="5588"/>
                  </a:lnTo>
                  <a:lnTo>
                    <a:pt x="160909" y="0"/>
                  </a:lnTo>
                  <a:lnTo>
                    <a:pt x="159118" y="0"/>
                  </a:lnTo>
                  <a:lnTo>
                    <a:pt x="159118" y="8255"/>
                  </a:lnTo>
                  <a:lnTo>
                    <a:pt x="159118" y="20193"/>
                  </a:lnTo>
                  <a:lnTo>
                    <a:pt x="155435" y="21971"/>
                  </a:lnTo>
                  <a:lnTo>
                    <a:pt x="138049" y="21971"/>
                  </a:lnTo>
                  <a:lnTo>
                    <a:pt x="138049" y="5588"/>
                  </a:lnTo>
                  <a:lnTo>
                    <a:pt x="156337" y="5588"/>
                  </a:lnTo>
                  <a:lnTo>
                    <a:pt x="159118" y="8255"/>
                  </a:lnTo>
                  <a:lnTo>
                    <a:pt x="159118" y="0"/>
                  </a:lnTo>
                  <a:lnTo>
                    <a:pt x="131699" y="0"/>
                  </a:lnTo>
                  <a:lnTo>
                    <a:pt x="131699" y="52197"/>
                  </a:lnTo>
                  <a:lnTo>
                    <a:pt x="162687" y="52197"/>
                  </a:lnTo>
                  <a:lnTo>
                    <a:pt x="167589" y="45720"/>
                  </a:lnTo>
                  <a:lnTo>
                    <a:pt x="168262" y="44831"/>
                  </a:lnTo>
                  <a:lnTo>
                    <a:pt x="168262" y="28448"/>
                  </a:lnTo>
                  <a:close/>
                </a:path>
                <a:path w="213360" h="52704">
                  <a:moveTo>
                    <a:pt x="212979" y="52197"/>
                  </a:moveTo>
                  <a:lnTo>
                    <a:pt x="208064" y="36576"/>
                  </a:lnTo>
                  <a:lnTo>
                    <a:pt x="206082" y="30226"/>
                  </a:lnTo>
                  <a:lnTo>
                    <a:pt x="200266" y="11696"/>
                  </a:lnTo>
                  <a:lnTo>
                    <a:pt x="200266" y="30226"/>
                  </a:lnTo>
                  <a:lnTo>
                    <a:pt x="184645" y="30226"/>
                  </a:lnTo>
                  <a:lnTo>
                    <a:pt x="192900" y="8255"/>
                  </a:lnTo>
                  <a:lnTo>
                    <a:pt x="200266" y="30226"/>
                  </a:lnTo>
                  <a:lnTo>
                    <a:pt x="200266" y="11696"/>
                  </a:lnTo>
                  <a:lnTo>
                    <a:pt x="199186" y="8255"/>
                  </a:lnTo>
                  <a:lnTo>
                    <a:pt x="196596" y="0"/>
                  </a:lnTo>
                  <a:lnTo>
                    <a:pt x="189230" y="0"/>
                  </a:lnTo>
                  <a:lnTo>
                    <a:pt x="171818" y="52197"/>
                  </a:lnTo>
                  <a:lnTo>
                    <a:pt x="178308" y="52197"/>
                  </a:lnTo>
                  <a:lnTo>
                    <a:pt x="183756" y="36576"/>
                  </a:lnTo>
                  <a:lnTo>
                    <a:pt x="202946" y="36576"/>
                  </a:lnTo>
                  <a:lnTo>
                    <a:pt x="207518" y="52197"/>
                  </a:lnTo>
                  <a:lnTo>
                    <a:pt x="212979" y="521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1007166" y="6502527"/>
            <a:ext cx="312420" cy="22860"/>
            <a:chOff x="5952566" y="6502527"/>
            <a:chExt cx="312420" cy="22860"/>
          </a:xfrm>
        </p:grpSpPr>
        <p:sp>
          <p:nvSpPr>
            <p:cNvPr id="13" name="object 13"/>
            <p:cNvSpPr/>
            <p:nvPr/>
          </p:nvSpPr>
          <p:spPr>
            <a:xfrm>
              <a:off x="5952566" y="6513576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20">
                  <a:moveTo>
                    <a:pt x="261607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05029" y="6502527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59">
                  <a:moveTo>
                    <a:pt x="0" y="0"/>
                  </a:moveTo>
                  <a:lnTo>
                    <a:pt x="0" y="22860"/>
                  </a:lnTo>
                  <a:lnTo>
                    <a:pt x="59448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564685" y="6485129"/>
            <a:ext cx="425450" cy="52705"/>
            <a:chOff x="5510085" y="6485128"/>
            <a:chExt cx="425450" cy="52705"/>
          </a:xfrm>
        </p:grpSpPr>
        <p:sp>
          <p:nvSpPr>
            <p:cNvPr id="16" name="object 16"/>
            <p:cNvSpPr/>
            <p:nvPr/>
          </p:nvSpPr>
          <p:spPr>
            <a:xfrm>
              <a:off x="5559361" y="6513576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5">
                  <a:moveTo>
                    <a:pt x="0" y="0"/>
                  </a:moveTo>
                  <a:lnTo>
                    <a:pt x="27711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0085" y="6485128"/>
              <a:ext cx="425450" cy="52705"/>
            </a:xfrm>
            <a:custGeom>
              <a:avLst/>
              <a:gdLst/>
              <a:ahLst/>
              <a:cxnLst/>
              <a:rect l="l" t="t" r="r" b="b"/>
              <a:pathLst>
                <a:path w="425450" h="52704">
                  <a:moveTo>
                    <a:pt x="58432" y="17399"/>
                  </a:moveTo>
                  <a:lnTo>
                    <a:pt x="0" y="28448"/>
                  </a:lnTo>
                  <a:lnTo>
                    <a:pt x="58432" y="40259"/>
                  </a:lnTo>
                  <a:lnTo>
                    <a:pt x="58432" y="17399"/>
                  </a:lnTo>
                  <a:close/>
                </a:path>
                <a:path w="425450" h="52704">
                  <a:moveTo>
                    <a:pt x="383032" y="7366"/>
                  </a:moveTo>
                  <a:lnTo>
                    <a:pt x="375805" y="1016"/>
                  </a:lnTo>
                  <a:lnTo>
                    <a:pt x="362978" y="1016"/>
                  </a:lnTo>
                  <a:lnTo>
                    <a:pt x="352945" y="1905"/>
                  </a:lnTo>
                  <a:lnTo>
                    <a:pt x="352945" y="20193"/>
                  </a:lnTo>
                  <a:lnTo>
                    <a:pt x="358394" y="20193"/>
                  </a:lnTo>
                  <a:lnTo>
                    <a:pt x="358394" y="7366"/>
                  </a:lnTo>
                  <a:lnTo>
                    <a:pt x="373900" y="7366"/>
                  </a:lnTo>
                  <a:lnTo>
                    <a:pt x="375805" y="11938"/>
                  </a:lnTo>
                  <a:lnTo>
                    <a:pt x="375805" y="21971"/>
                  </a:lnTo>
                  <a:lnTo>
                    <a:pt x="372999" y="24765"/>
                  </a:lnTo>
                  <a:lnTo>
                    <a:pt x="367538" y="28448"/>
                  </a:lnTo>
                  <a:lnTo>
                    <a:pt x="362077" y="32004"/>
                  </a:lnTo>
                  <a:lnTo>
                    <a:pt x="355600" y="36576"/>
                  </a:lnTo>
                  <a:lnTo>
                    <a:pt x="351028" y="41148"/>
                  </a:lnTo>
                  <a:lnTo>
                    <a:pt x="351028" y="52197"/>
                  </a:lnTo>
                  <a:lnTo>
                    <a:pt x="383032" y="52197"/>
                  </a:lnTo>
                  <a:lnTo>
                    <a:pt x="383032" y="45720"/>
                  </a:lnTo>
                  <a:lnTo>
                    <a:pt x="357517" y="45720"/>
                  </a:lnTo>
                  <a:lnTo>
                    <a:pt x="357517" y="44831"/>
                  </a:lnTo>
                  <a:lnTo>
                    <a:pt x="359295" y="40259"/>
                  </a:lnTo>
                  <a:lnTo>
                    <a:pt x="365772" y="36576"/>
                  </a:lnTo>
                  <a:lnTo>
                    <a:pt x="370332" y="33020"/>
                  </a:lnTo>
                  <a:lnTo>
                    <a:pt x="377571" y="29337"/>
                  </a:lnTo>
                  <a:lnTo>
                    <a:pt x="383032" y="25654"/>
                  </a:lnTo>
                  <a:lnTo>
                    <a:pt x="383032" y="7366"/>
                  </a:lnTo>
                  <a:close/>
                </a:path>
                <a:path w="425450" h="52704">
                  <a:moveTo>
                    <a:pt x="425196" y="0"/>
                  </a:moveTo>
                  <a:lnTo>
                    <a:pt x="391299" y="0"/>
                  </a:lnTo>
                  <a:lnTo>
                    <a:pt x="391299" y="52197"/>
                  </a:lnTo>
                  <a:lnTo>
                    <a:pt x="397776" y="52197"/>
                  </a:lnTo>
                  <a:lnTo>
                    <a:pt x="397776" y="28448"/>
                  </a:lnTo>
                  <a:lnTo>
                    <a:pt x="421525" y="28448"/>
                  </a:lnTo>
                  <a:lnTo>
                    <a:pt x="421525" y="21971"/>
                  </a:lnTo>
                  <a:lnTo>
                    <a:pt x="397776" y="21971"/>
                  </a:lnTo>
                  <a:lnTo>
                    <a:pt x="397776" y="5588"/>
                  </a:lnTo>
                  <a:lnTo>
                    <a:pt x="425196" y="5588"/>
                  </a:lnTo>
                  <a:lnTo>
                    <a:pt x="4251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2071553" y="4887721"/>
            <a:ext cx="0" cy="840740"/>
          </a:xfrm>
          <a:custGeom>
            <a:avLst/>
            <a:gdLst/>
            <a:ahLst/>
            <a:cxnLst/>
            <a:rect l="l" t="t" r="r" b="b"/>
            <a:pathLst>
              <a:path h="840739">
                <a:moveTo>
                  <a:pt x="0" y="840358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1034585" y="4908803"/>
            <a:ext cx="1032510" cy="24130"/>
            <a:chOff x="5979985" y="4908803"/>
            <a:chExt cx="1032510" cy="24130"/>
          </a:xfrm>
        </p:grpSpPr>
        <p:sp>
          <p:nvSpPr>
            <p:cNvPr id="20" name="object 20"/>
            <p:cNvSpPr/>
            <p:nvPr/>
          </p:nvSpPr>
          <p:spPr>
            <a:xfrm>
              <a:off x="5979985" y="4920614"/>
              <a:ext cx="983615" cy="0"/>
            </a:xfrm>
            <a:custGeom>
              <a:avLst/>
              <a:gdLst/>
              <a:ahLst/>
              <a:cxnLst/>
              <a:rect l="l" t="t" r="r" b="b"/>
              <a:pathLst>
                <a:path w="983615">
                  <a:moveTo>
                    <a:pt x="982992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52945" y="4908803"/>
              <a:ext cx="59690" cy="24130"/>
            </a:xfrm>
            <a:custGeom>
              <a:avLst/>
              <a:gdLst/>
              <a:ahLst/>
              <a:cxnLst/>
              <a:rect l="l" t="t" r="r" b="b"/>
              <a:pathLst>
                <a:path w="59690" h="24129">
                  <a:moveTo>
                    <a:pt x="0" y="0"/>
                  </a:moveTo>
                  <a:lnTo>
                    <a:pt x="0" y="23749"/>
                  </a:lnTo>
                  <a:lnTo>
                    <a:pt x="59435" y="118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974911" y="4889500"/>
            <a:ext cx="1040765" cy="55880"/>
            <a:chOff x="4920310" y="4889500"/>
            <a:chExt cx="1040765" cy="55880"/>
          </a:xfrm>
        </p:grpSpPr>
        <p:sp>
          <p:nvSpPr>
            <p:cNvPr id="23" name="object 23"/>
            <p:cNvSpPr/>
            <p:nvPr/>
          </p:nvSpPr>
          <p:spPr>
            <a:xfrm>
              <a:off x="4969586" y="4920615"/>
              <a:ext cx="919480" cy="0"/>
            </a:xfrm>
            <a:custGeom>
              <a:avLst/>
              <a:gdLst/>
              <a:ahLst/>
              <a:cxnLst/>
              <a:rect l="l" t="t" r="r" b="b"/>
              <a:pathLst>
                <a:path w="919479">
                  <a:moveTo>
                    <a:pt x="0" y="0"/>
                  </a:moveTo>
                  <a:lnTo>
                    <a:pt x="91897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20310" y="4889499"/>
              <a:ext cx="1040765" cy="55880"/>
            </a:xfrm>
            <a:custGeom>
              <a:avLst/>
              <a:gdLst/>
              <a:ahLst/>
              <a:cxnLst/>
              <a:rect l="l" t="t" r="r" b="b"/>
              <a:pathLst>
                <a:path w="1040764" h="55879">
                  <a:moveTo>
                    <a:pt x="58407" y="19304"/>
                  </a:moveTo>
                  <a:lnTo>
                    <a:pt x="0" y="31115"/>
                  </a:lnTo>
                  <a:lnTo>
                    <a:pt x="58407" y="43053"/>
                  </a:lnTo>
                  <a:lnTo>
                    <a:pt x="58407" y="19304"/>
                  </a:lnTo>
                  <a:close/>
                </a:path>
                <a:path w="1040764" h="55879">
                  <a:moveTo>
                    <a:pt x="1040498" y="35687"/>
                  </a:moveTo>
                  <a:lnTo>
                    <a:pt x="1035050" y="35687"/>
                  </a:lnTo>
                  <a:lnTo>
                    <a:pt x="1032256" y="47625"/>
                  </a:lnTo>
                  <a:lnTo>
                    <a:pt x="1025004" y="50292"/>
                  </a:lnTo>
                  <a:lnTo>
                    <a:pt x="1020432" y="50292"/>
                  </a:lnTo>
                  <a:lnTo>
                    <a:pt x="1012952" y="48526"/>
                  </a:lnTo>
                  <a:lnTo>
                    <a:pt x="1008138" y="43675"/>
                  </a:lnTo>
                  <a:lnTo>
                    <a:pt x="1005573" y="36423"/>
                  </a:lnTo>
                  <a:lnTo>
                    <a:pt x="1004811" y="27432"/>
                  </a:lnTo>
                  <a:lnTo>
                    <a:pt x="1006081" y="18948"/>
                  </a:lnTo>
                  <a:lnTo>
                    <a:pt x="1009523" y="12636"/>
                  </a:lnTo>
                  <a:lnTo>
                    <a:pt x="1014501" y="8724"/>
                  </a:lnTo>
                  <a:lnTo>
                    <a:pt x="1020432" y="7366"/>
                  </a:lnTo>
                  <a:lnTo>
                    <a:pt x="1025004" y="7366"/>
                  </a:lnTo>
                  <a:lnTo>
                    <a:pt x="1032256" y="8255"/>
                  </a:lnTo>
                  <a:lnTo>
                    <a:pt x="1033259" y="18288"/>
                  </a:lnTo>
                  <a:lnTo>
                    <a:pt x="1039609" y="18288"/>
                  </a:lnTo>
                  <a:lnTo>
                    <a:pt x="1038263" y="12001"/>
                  </a:lnTo>
                  <a:lnTo>
                    <a:pt x="1034453" y="6096"/>
                  </a:lnTo>
                  <a:lnTo>
                    <a:pt x="1028407" y="1714"/>
                  </a:lnTo>
                  <a:lnTo>
                    <a:pt x="1020432" y="0"/>
                  </a:lnTo>
                  <a:lnTo>
                    <a:pt x="1011072" y="2133"/>
                  </a:lnTo>
                  <a:lnTo>
                    <a:pt x="1003858" y="8039"/>
                  </a:lnTo>
                  <a:lnTo>
                    <a:pt x="999223" y="17043"/>
                  </a:lnTo>
                  <a:lnTo>
                    <a:pt x="997585" y="28448"/>
                  </a:lnTo>
                  <a:lnTo>
                    <a:pt x="999451" y="41211"/>
                  </a:lnTo>
                  <a:lnTo>
                    <a:pt x="1004417" y="49695"/>
                  </a:lnTo>
                  <a:lnTo>
                    <a:pt x="1011453" y="54419"/>
                  </a:lnTo>
                  <a:lnTo>
                    <a:pt x="1019556" y="55880"/>
                  </a:lnTo>
                  <a:lnTo>
                    <a:pt x="1023937" y="55575"/>
                  </a:lnTo>
                  <a:lnTo>
                    <a:pt x="1030351" y="53365"/>
                  </a:lnTo>
                  <a:lnTo>
                    <a:pt x="1036599" y="47371"/>
                  </a:lnTo>
                  <a:lnTo>
                    <a:pt x="1040498" y="356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1965509" y="5387847"/>
            <a:ext cx="104775" cy="22860"/>
            <a:chOff x="6910908" y="5387847"/>
            <a:chExt cx="104775" cy="22860"/>
          </a:xfrm>
        </p:grpSpPr>
        <p:sp>
          <p:nvSpPr>
            <p:cNvPr id="26" name="object 26"/>
            <p:cNvSpPr/>
            <p:nvPr/>
          </p:nvSpPr>
          <p:spPr>
            <a:xfrm>
              <a:off x="6910908" y="5399785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5397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54837" y="5387847"/>
              <a:ext cx="60325" cy="22860"/>
            </a:xfrm>
            <a:custGeom>
              <a:avLst/>
              <a:gdLst/>
              <a:ahLst/>
              <a:cxnLst/>
              <a:rect l="l" t="t" r="r" b="b"/>
              <a:pathLst>
                <a:path w="60325" h="22860">
                  <a:moveTo>
                    <a:pt x="0" y="0"/>
                  </a:moveTo>
                  <a:lnTo>
                    <a:pt x="0" y="22860"/>
                  </a:lnTo>
                  <a:lnTo>
                    <a:pt x="60325" y="11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1547679" y="5232400"/>
            <a:ext cx="116205" cy="22860"/>
            <a:chOff x="6493078" y="5232400"/>
            <a:chExt cx="116205" cy="22860"/>
          </a:xfrm>
        </p:grpSpPr>
        <p:sp>
          <p:nvSpPr>
            <p:cNvPr id="29" name="object 29"/>
            <p:cNvSpPr/>
            <p:nvPr/>
          </p:nvSpPr>
          <p:spPr>
            <a:xfrm>
              <a:off x="6493078" y="5243449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40">
                  <a:moveTo>
                    <a:pt x="6578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49720" y="5232400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90" h="22860">
                  <a:moveTo>
                    <a:pt x="0" y="0"/>
                  </a:moveTo>
                  <a:lnTo>
                    <a:pt x="0" y="22847"/>
                  </a:lnTo>
                  <a:lnTo>
                    <a:pt x="59435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752389" y="5387847"/>
            <a:ext cx="96520" cy="22860"/>
            <a:chOff x="6697789" y="5387847"/>
            <a:chExt cx="96520" cy="22860"/>
          </a:xfrm>
        </p:grpSpPr>
        <p:sp>
          <p:nvSpPr>
            <p:cNvPr id="32" name="object 32"/>
            <p:cNvSpPr/>
            <p:nvPr/>
          </p:nvSpPr>
          <p:spPr>
            <a:xfrm>
              <a:off x="6748094" y="5399785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97789" y="5387847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59" h="22860">
                  <a:moveTo>
                    <a:pt x="60464" y="0"/>
                  </a:moveTo>
                  <a:lnTo>
                    <a:pt x="0" y="11937"/>
                  </a:lnTo>
                  <a:lnTo>
                    <a:pt x="60464" y="22860"/>
                  </a:lnTo>
                  <a:lnTo>
                    <a:pt x="604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1680266" y="5232400"/>
            <a:ext cx="96520" cy="22860"/>
            <a:chOff x="6625666" y="5232400"/>
            <a:chExt cx="96520" cy="22860"/>
          </a:xfrm>
        </p:grpSpPr>
        <p:sp>
          <p:nvSpPr>
            <p:cNvPr id="35" name="object 35"/>
            <p:cNvSpPr/>
            <p:nvPr/>
          </p:nvSpPr>
          <p:spPr>
            <a:xfrm>
              <a:off x="6674929" y="5243449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90">
                  <a:moveTo>
                    <a:pt x="0" y="0"/>
                  </a:moveTo>
                  <a:lnTo>
                    <a:pt x="4674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25666" y="5232400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58420" y="0"/>
                  </a:moveTo>
                  <a:lnTo>
                    <a:pt x="0" y="11049"/>
                  </a:lnTo>
                  <a:lnTo>
                    <a:pt x="58420" y="22847"/>
                  </a:lnTo>
                  <a:lnTo>
                    <a:pt x="584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11810060" y="5053203"/>
            <a:ext cx="125730" cy="52705"/>
          </a:xfrm>
          <a:custGeom>
            <a:avLst/>
            <a:gdLst/>
            <a:ahLst/>
            <a:cxnLst/>
            <a:rect l="l" t="t" r="r" b="b"/>
            <a:pathLst>
              <a:path w="125729" h="52704">
                <a:moveTo>
                  <a:pt x="38354" y="0"/>
                </a:moveTo>
                <a:lnTo>
                  <a:pt x="31102" y="0"/>
                </a:lnTo>
                <a:lnTo>
                  <a:pt x="31102" y="43053"/>
                </a:lnTo>
                <a:lnTo>
                  <a:pt x="7353" y="0"/>
                </a:lnTo>
                <a:lnTo>
                  <a:pt x="0" y="0"/>
                </a:lnTo>
                <a:lnTo>
                  <a:pt x="0" y="52197"/>
                </a:lnTo>
                <a:lnTo>
                  <a:pt x="6350" y="52197"/>
                </a:lnTo>
                <a:lnTo>
                  <a:pt x="6350" y="9144"/>
                </a:lnTo>
                <a:lnTo>
                  <a:pt x="31102" y="52197"/>
                </a:lnTo>
                <a:lnTo>
                  <a:pt x="38354" y="52197"/>
                </a:lnTo>
                <a:lnTo>
                  <a:pt x="38354" y="0"/>
                </a:lnTo>
                <a:close/>
              </a:path>
              <a:path w="125729" h="52704">
                <a:moveTo>
                  <a:pt x="61201" y="28321"/>
                </a:moveTo>
                <a:lnTo>
                  <a:pt x="44818" y="28321"/>
                </a:lnTo>
                <a:lnTo>
                  <a:pt x="44818" y="35687"/>
                </a:lnTo>
                <a:lnTo>
                  <a:pt x="61201" y="35687"/>
                </a:lnTo>
                <a:lnTo>
                  <a:pt x="61201" y="28321"/>
                </a:lnTo>
                <a:close/>
              </a:path>
              <a:path w="125729" h="52704">
                <a:moveTo>
                  <a:pt x="125222" y="0"/>
                </a:moveTo>
                <a:lnTo>
                  <a:pt x="118859" y="0"/>
                </a:lnTo>
                <a:lnTo>
                  <a:pt x="110604" y="43053"/>
                </a:lnTo>
                <a:lnTo>
                  <a:pt x="99682" y="0"/>
                </a:lnTo>
                <a:lnTo>
                  <a:pt x="92329" y="0"/>
                </a:lnTo>
                <a:lnTo>
                  <a:pt x="81394" y="43053"/>
                </a:lnTo>
                <a:lnTo>
                  <a:pt x="72263" y="0"/>
                </a:lnTo>
                <a:lnTo>
                  <a:pt x="64897" y="0"/>
                </a:lnTo>
                <a:lnTo>
                  <a:pt x="78600" y="52197"/>
                </a:lnTo>
                <a:lnTo>
                  <a:pt x="84061" y="52197"/>
                </a:lnTo>
                <a:lnTo>
                  <a:pt x="95999" y="8255"/>
                </a:lnTo>
                <a:lnTo>
                  <a:pt x="106934" y="52197"/>
                </a:lnTo>
                <a:lnTo>
                  <a:pt x="113398" y="52197"/>
                </a:lnTo>
                <a:lnTo>
                  <a:pt x="1252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869484" y="5374131"/>
            <a:ext cx="83820" cy="53340"/>
          </a:xfrm>
          <a:custGeom>
            <a:avLst/>
            <a:gdLst/>
            <a:ahLst/>
            <a:cxnLst/>
            <a:rect l="l" t="t" r="r" b="b"/>
            <a:pathLst>
              <a:path w="83820" h="53339">
                <a:moveTo>
                  <a:pt x="41160" y="53086"/>
                </a:moveTo>
                <a:lnTo>
                  <a:pt x="24638" y="25654"/>
                </a:lnTo>
                <a:lnTo>
                  <a:pt x="40259" y="0"/>
                </a:lnTo>
                <a:lnTo>
                  <a:pt x="32905" y="0"/>
                </a:lnTo>
                <a:lnTo>
                  <a:pt x="20078" y="20193"/>
                </a:lnTo>
                <a:lnTo>
                  <a:pt x="8255" y="0"/>
                </a:lnTo>
                <a:lnTo>
                  <a:pt x="901" y="0"/>
                </a:lnTo>
                <a:lnTo>
                  <a:pt x="16522" y="25654"/>
                </a:lnTo>
                <a:lnTo>
                  <a:pt x="0" y="53086"/>
                </a:lnTo>
                <a:lnTo>
                  <a:pt x="7378" y="53086"/>
                </a:lnTo>
                <a:lnTo>
                  <a:pt x="20078" y="31115"/>
                </a:lnTo>
                <a:lnTo>
                  <a:pt x="32905" y="53086"/>
                </a:lnTo>
                <a:lnTo>
                  <a:pt x="41160" y="53086"/>
                </a:lnTo>
                <a:close/>
              </a:path>
              <a:path w="83820" h="53339">
                <a:moveTo>
                  <a:pt x="83197" y="0"/>
                </a:moveTo>
                <a:lnTo>
                  <a:pt x="47510" y="0"/>
                </a:lnTo>
                <a:lnTo>
                  <a:pt x="47510" y="53086"/>
                </a:lnTo>
                <a:lnTo>
                  <a:pt x="83197" y="53086"/>
                </a:lnTo>
                <a:lnTo>
                  <a:pt x="83197" y="45720"/>
                </a:lnTo>
                <a:lnTo>
                  <a:pt x="53975" y="45720"/>
                </a:lnTo>
                <a:lnTo>
                  <a:pt x="53975" y="28448"/>
                </a:lnTo>
                <a:lnTo>
                  <a:pt x="80530" y="28448"/>
                </a:lnTo>
                <a:lnTo>
                  <a:pt x="80530" y="22860"/>
                </a:lnTo>
                <a:lnTo>
                  <a:pt x="53975" y="22860"/>
                </a:lnTo>
                <a:lnTo>
                  <a:pt x="53975" y="7366"/>
                </a:lnTo>
                <a:lnTo>
                  <a:pt x="83197" y="7366"/>
                </a:lnTo>
                <a:lnTo>
                  <a:pt x="83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806365" y="5221478"/>
            <a:ext cx="60325" cy="53340"/>
          </a:xfrm>
          <a:custGeom>
            <a:avLst/>
            <a:gdLst/>
            <a:ahLst/>
            <a:cxnLst/>
            <a:rect l="l" t="t" r="r" b="b"/>
            <a:pathLst>
              <a:path w="60325" h="53339">
                <a:moveTo>
                  <a:pt x="60325" y="0"/>
                </a:moveTo>
                <a:lnTo>
                  <a:pt x="53086" y="0"/>
                </a:lnTo>
                <a:lnTo>
                  <a:pt x="44843" y="43942"/>
                </a:lnTo>
                <a:lnTo>
                  <a:pt x="43954" y="43942"/>
                </a:lnTo>
                <a:lnTo>
                  <a:pt x="32905" y="0"/>
                </a:lnTo>
                <a:lnTo>
                  <a:pt x="27431" y="0"/>
                </a:lnTo>
                <a:lnTo>
                  <a:pt x="16522" y="43942"/>
                </a:lnTo>
                <a:lnTo>
                  <a:pt x="15621" y="43942"/>
                </a:lnTo>
                <a:lnTo>
                  <a:pt x="7378" y="0"/>
                </a:lnTo>
                <a:lnTo>
                  <a:pt x="0" y="0"/>
                </a:lnTo>
                <a:lnTo>
                  <a:pt x="12839" y="53086"/>
                </a:lnTo>
                <a:lnTo>
                  <a:pt x="19189" y="53086"/>
                </a:lnTo>
                <a:lnTo>
                  <a:pt x="31115" y="9144"/>
                </a:lnTo>
                <a:lnTo>
                  <a:pt x="42049" y="53086"/>
                </a:lnTo>
                <a:lnTo>
                  <a:pt x="47625" y="53086"/>
                </a:lnTo>
                <a:lnTo>
                  <a:pt x="60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936037" y="7540358"/>
            <a:ext cx="92710" cy="24130"/>
            <a:chOff x="3881437" y="7540358"/>
            <a:chExt cx="92710" cy="24130"/>
          </a:xfrm>
        </p:grpSpPr>
        <p:sp>
          <p:nvSpPr>
            <p:cNvPr id="41" name="object 41"/>
            <p:cNvSpPr/>
            <p:nvPr/>
          </p:nvSpPr>
          <p:spPr>
            <a:xfrm>
              <a:off x="3881437" y="7552309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5">
                  <a:moveTo>
                    <a:pt x="4217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14470" y="7540358"/>
              <a:ext cx="59690" cy="24130"/>
            </a:xfrm>
            <a:custGeom>
              <a:avLst/>
              <a:gdLst/>
              <a:ahLst/>
              <a:cxnLst/>
              <a:rect l="l" t="t" r="r" b="b"/>
              <a:pathLst>
                <a:path w="59689" h="24129">
                  <a:moveTo>
                    <a:pt x="0" y="0"/>
                  </a:moveTo>
                  <a:lnTo>
                    <a:pt x="0" y="23761"/>
                  </a:lnTo>
                  <a:lnTo>
                    <a:pt x="59436" y="11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775142" y="7523989"/>
            <a:ext cx="146685" cy="53975"/>
            <a:chOff x="3720541" y="7523988"/>
            <a:chExt cx="146685" cy="53975"/>
          </a:xfrm>
        </p:grpSpPr>
        <p:sp>
          <p:nvSpPr>
            <p:cNvPr id="44" name="object 44"/>
            <p:cNvSpPr/>
            <p:nvPr/>
          </p:nvSpPr>
          <p:spPr>
            <a:xfrm>
              <a:off x="3769944" y="7552309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20541" y="7523987"/>
              <a:ext cx="146685" cy="53975"/>
            </a:xfrm>
            <a:custGeom>
              <a:avLst/>
              <a:gdLst/>
              <a:ahLst/>
              <a:cxnLst/>
              <a:rect l="l" t="t" r="r" b="b"/>
              <a:pathLst>
                <a:path w="146685" h="53975">
                  <a:moveTo>
                    <a:pt x="58534" y="16370"/>
                  </a:moveTo>
                  <a:lnTo>
                    <a:pt x="0" y="28321"/>
                  </a:lnTo>
                  <a:lnTo>
                    <a:pt x="58534" y="40132"/>
                  </a:lnTo>
                  <a:lnTo>
                    <a:pt x="58534" y="16370"/>
                  </a:lnTo>
                  <a:close/>
                </a:path>
                <a:path w="146685" h="53975">
                  <a:moveTo>
                    <a:pt x="146304" y="0"/>
                  </a:moveTo>
                  <a:lnTo>
                    <a:pt x="140830" y="0"/>
                  </a:lnTo>
                  <a:lnTo>
                    <a:pt x="140830" y="44704"/>
                  </a:lnTo>
                  <a:lnTo>
                    <a:pt x="133477" y="46609"/>
                  </a:lnTo>
                  <a:lnTo>
                    <a:pt x="121666" y="46609"/>
                  </a:lnTo>
                  <a:lnTo>
                    <a:pt x="116192" y="44704"/>
                  </a:lnTo>
                  <a:lnTo>
                    <a:pt x="116192" y="0"/>
                  </a:lnTo>
                  <a:lnTo>
                    <a:pt x="109715" y="0"/>
                  </a:lnTo>
                  <a:lnTo>
                    <a:pt x="109715" y="35560"/>
                  </a:lnTo>
                  <a:lnTo>
                    <a:pt x="110642" y="42278"/>
                  </a:lnTo>
                  <a:lnTo>
                    <a:pt x="113715" y="48145"/>
                  </a:lnTo>
                  <a:lnTo>
                    <a:pt x="119354" y="52285"/>
                  </a:lnTo>
                  <a:lnTo>
                    <a:pt x="128003" y="53848"/>
                  </a:lnTo>
                  <a:lnTo>
                    <a:pt x="136271" y="52260"/>
                  </a:lnTo>
                  <a:lnTo>
                    <a:pt x="141960" y="47917"/>
                  </a:lnTo>
                  <a:lnTo>
                    <a:pt x="145237" y="41529"/>
                  </a:lnTo>
                  <a:lnTo>
                    <a:pt x="146304" y="33782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9169209" y="7189216"/>
            <a:ext cx="24130" cy="165100"/>
            <a:chOff x="4114609" y="7189216"/>
            <a:chExt cx="24130" cy="165100"/>
          </a:xfrm>
        </p:grpSpPr>
        <p:sp>
          <p:nvSpPr>
            <p:cNvPr id="47" name="object 47"/>
            <p:cNvSpPr/>
            <p:nvPr/>
          </p:nvSpPr>
          <p:spPr>
            <a:xfrm>
              <a:off x="4126560" y="7239508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14609" y="7189216"/>
              <a:ext cx="24130" cy="59690"/>
            </a:xfrm>
            <a:custGeom>
              <a:avLst/>
              <a:gdLst/>
              <a:ahLst/>
              <a:cxnLst/>
              <a:rect l="l" t="t" r="r" b="b"/>
              <a:pathLst>
                <a:path w="24129" h="59690">
                  <a:moveTo>
                    <a:pt x="11950" y="0"/>
                  </a:moveTo>
                  <a:lnTo>
                    <a:pt x="0" y="59435"/>
                  </a:lnTo>
                  <a:lnTo>
                    <a:pt x="23875" y="59435"/>
                  </a:lnTo>
                  <a:lnTo>
                    <a:pt x="11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145461" y="6937756"/>
            <a:ext cx="86995" cy="193040"/>
            <a:chOff x="4090860" y="6937756"/>
            <a:chExt cx="86995" cy="193040"/>
          </a:xfrm>
        </p:grpSpPr>
        <p:sp>
          <p:nvSpPr>
            <p:cNvPr id="50" name="object 50"/>
            <p:cNvSpPr/>
            <p:nvPr/>
          </p:nvSpPr>
          <p:spPr>
            <a:xfrm>
              <a:off x="4126560" y="7011924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h="70484">
                  <a:moveTo>
                    <a:pt x="0" y="7035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90860" y="6937756"/>
              <a:ext cx="86995" cy="193040"/>
            </a:xfrm>
            <a:custGeom>
              <a:avLst/>
              <a:gdLst/>
              <a:ahLst/>
              <a:cxnLst/>
              <a:rect l="l" t="t" r="r" b="b"/>
              <a:pathLst>
                <a:path w="86995" h="193040">
                  <a:moveTo>
                    <a:pt x="40259" y="53086"/>
                  </a:moveTo>
                  <a:lnTo>
                    <a:pt x="23749" y="25654"/>
                  </a:lnTo>
                  <a:lnTo>
                    <a:pt x="39382" y="0"/>
                  </a:lnTo>
                  <a:lnTo>
                    <a:pt x="32004" y="0"/>
                  </a:lnTo>
                  <a:lnTo>
                    <a:pt x="21082" y="20193"/>
                  </a:lnTo>
                  <a:lnTo>
                    <a:pt x="9144" y="0"/>
                  </a:lnTo>
                  <a:lnTo>
                    <a:pt x="901" y="0"/>
                  </a:lnTo>
                  <a:lnTo>
                    <a:pt x="16522" y="25654"/>
                  </a:lnTo>
                  <a:lnTo>
                    <a:pt x="0" y="53086"/>
                  </a:lnTo>
                  <a:lnTo>
                    <a:pt x="7378" y="53086"/>
                  </a:lnTo>
                  <a:lnTo>
                    <a:pt x="21082" y="30226"/>
                  </a:lnTo>
                  <a:lnTo>
                    <a:pt x="32004" y="53086"/>
                  </a:lnTo>
                  <a:lnTo>
                    <a:pt x="40259" y="53086"/>
                  </a:lnTo>
                  <a:close/>
                </a:path>
                <a:path w="86995" h="193040">
                  <a:moveTo>
                    <a:pt x="47625" y="134493"/>
                  </a:moveTo>
                  <a:lnTo>
                    <a:pt x="23749" y="134493"/>
                  </a:lnTo>
                  <a:lnTo>
                    <a:pt x="35699" y="193027"/>
                  </a:lnTo>
                  <a:lnTo>
                    <a:pt x="47625" y="134493"/>
                  </a:lnTo>
                  <a:close/>
                </a:path>
                <a:path w="86995" h="193040">
                  <a:moveTo>
                    <a:pt x="86880" y="25654"/>
                  </a:moveTo>
                  <a:lnTo>
                    <a:pt x="85394" y="15113"/>
                  </a:lnTo>
                  <a:lnTo>
                    <a:pt x="81267" y="7023"/>
                  </a:lnTo>
                  <a:lnTo>
                    <a:pt x="79629" y="5689"/>
                  </a:lnTo>
                  <a:lnTo>
                    <a:pt x="79629" y="12827"/>
                  </a:lnTo>
                  <a:lnTo>
                    <a:pt x="79629" y="38481"/>
                  </a:lnTo>
                  <a:lnTo>
                    <a:pt x="73152" y="45720"/>
                  </a:lnTo>
                  <a:lnTo>
                    <a:pt x="53086" y="45720"/>
                  </a:lnTo>
                  <a:lnTo>
                    <a:pt x="53086" y="5588"/>
                  </a:lnTo>
                  <a:lnTo>
                    <a:pt x="73152" y="5588"/>
                  </a:lnTo>
                  <a:lnTo>
                    <a:pt x="79629" y="12827"/>
                  </a:lnTo>
                  <a:lnTo>
                    <a:pt x="79629" y="5689"/>
                  </a:lnTo>
                  <a:lnTo>
                    <a:pt x="74917" y="1841"/>
                  </a:lnTo>
                  <a:lnTo>
                    <a:pt x="66802" y="0"/>
                  </a:lnTo>
                  <a:lnTo>
                    <a:pt x="47625" y="0"/>
                  </a:lnTo>
                  <a:lnTo>
                    <a:pt x="47625" y="53086"/>
                  </a:lnTo>
                  <a:lnTo>
                    <a:pt x="66802" y="53086"/>
                  </a:lnTo>
                  <a:lnTo>
                    <a:pt x="76098" y="50482"/>
                  </a:lnTo>
                  <a:lnTo>
                    <a:pt x="80556" y="45720"/>
                  </a:lnTo>
                  <a:lnTo>
                    <a:pt x="82308" y="43853"/>
                  </a:lnTo>
                  <a:lnTo>
                    <a:pt x="85788" y="34988"/>
                  </a:lnTo>
                  <a:lnTo>
                    <a:pt x="86880" y="256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8779700" y="6887464"/>
            <a:ext cx="92710" cy="22860"/>
            <a:chOff x="3725100" y="6887464"/>
            <a:chExt cx="92710" cy="22860"/>
          </a:xfrm>
        </p:grpSpPr>
        <p:sp>
          <p:nvSpPr>
            <p:cNvPr id="53" name="object 53"/>
            <p:cNvSpPr/>
            <p:nvPr/>
          </p:nvSpPr>
          <p:spPr>
            <a:xfrm>
              <a:off x="3725100" y="6899402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5">
                  <a:moveTo>
                    <a:pt x="42037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58006" y="6887464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59">
                  <a:moveTo>
                    <a:pt x="0" y="0"/>
                  </a:moveTo>
                  <a:lnTo>
                    <a:pt x="0" y="22860"/>
                  </a:lnTo>
                  <a:lnTo>
                    <a:pt x="59423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8932481" y="6887464"/>
            <a:ext cx="91440" cy="22860"/>
            <a:chOff x="3877881" y="6887464"/>
            <a:chExt cx="91440" cy="22860"/>
          </a:xfrm>
        </p:grpSpPr>
        <p:sp>
          <p:nvSpPr>
            <p:cNvPr id="56" name="object 56"/>
            <p:cNvSpPr/>
            <p:nvPr/>
          </p:nvSpPr>
          <p:spPr>
            <a:xfrm>
              <a:off x="3927170" y="6899402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5">
                  <a:moveTo>
                    <a:pt x="0" y="0"/>
                  </a:moveTo>
                  <a:lnTo>
                    <a:pt x="4215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77881" y="6887464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59">
                  <a:moveTo>
                    <a:pt x="59435" y="0"/>
                  </a:moveTo>
                  <a:lnTo>
                    <a:pt x="0" y="11049"/>
                  </a:lnTo>
                  <a:lnTo>
                    <a:pt x="59435" y="22860"/>
                  </a:lnTo>
                  <a:lnTo>
                    <a:pt x="594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8638871" y="6868286"/>
            <a:ext cx="88265" cy="55880"/>
          </a:xfrm>
          <a:custGeom>
            <a:avLst/>
            <a:gdLst/>
            <a:ahLst/>
            <a:cxnLst/>
            <a:rect l="l" t="t" r="r" b="b"/>
            <a:pathLst>
              <a:path w="88264" h="55879">
                <a:moveTo>
                  <a:pt x="41148" y="54864"/>
                </a:moveTo>
                <a:lnTo>
                  <a:pt x="24765" y="27432"/>
                </a:lnTo>
                <a:lnTo>
                  <a:pt x="40259" y="1892"/>
                </a:lnTo>
                <a:lnTo>
                  <a:pt x="33007" y="1892"/>
                </a:lnTo>
                <a:lnTo>
                  <a:pt x="20180" y="21971"/>
                </a:lnTo>
                <a:lnTo>
                  <a:pt x="8242" y="1892"/>
                </a:lnTo>
                <a:lnTo>
                  <a:pt x="1003" y="1892"/>
                </a:lnTo>
                <a:lnTo>
                  <a:pt x="16497" y="27432"/>
                </a:lnTo>
                <a:lnTo>
                  <a:pt x="0" y="54864"/>
                </a:lnTo>
                <a:lnTo>
                  <a:pt x="7353" y="54864"/>
                </a:lnTo>
                <a:lnTo>
                  <a:pt x="20180" y="32004"/>
                </a:lnTo>
                <a:lnTo>
                  <a:pt x="33007" y="54864"/>
                </a:lnTo>
                <a:lnTo>
                  <a:pt x="41148" y="54864"/>
                </a:lnTo>
                <a:close/>
              </a:path>
              <a:path w="88264" h="55879">
                <a:moveTo>
                  <a:pt x="87884" y="34785"/>
                </a:moveTo>
                <a:lnTo>
                  <a:pt x="80505" y="34785"/>
                </a:lnTo>
                <a:lnTo>
                  <a:pt x="79629" y="47625"/>
                </a:lnTo>
                <a:lnTo>
                  <a:pt x="72263" y="50292"/>
                </a:lnTo>
                <a:lnTo>
                  <a:pt x="67678" y="50292"/>
                </a:lnTo>
                <a:lnTo>
                  <a:pt x="60274" y="48399"/>
                </a:lnTo>
                <a:lnTo>
                  <a:pt x="55499" y="43345"/>
                </a:lnTo>
                <a:lnTo>
                  <a:pt x="52933" y="36042"/>
                </a:lnTo>
                <a:lnTo>
                  <a:pt x="52184" y="27432"/>
                </a:lnTo>
                <a:lnTo>
                  <a:pt x="53314" y="18376"/>
                </a:lnTo>
                <a:lnTo>
                  <a:pt x="56502" y="11811"/>
                </a:lnTo>
                <a:lnTo>
                  <a:pt x="61391" y="7823"/>
                </a:lnTo>
                <a:lnTo>
                  <a:pt x="67678" y="6477"/>
                </a:lnTo>
                <a:lnTo>
                  <a:pt x="72263" y="6477"/>
                </a:lnTo>
                <a:lnTo>
                  <a:pt x="79629" y="9144"/>
                </a:lnTo>
                <a:lnTo>
                  <a:pt x="80505" y="18288"/>
                </a:lnTo>
                <a:lnTo>
                  <a:pt x="85979" y="18288"/>
                </a:lnTo>
                <a:lnTo>
                  <a:pt x="84797" y="11582"/>
                </a:lnTo>
                <a:lnTo>
                  <a:pt x="81305" y="5715"/>
                </a:lnTo>
                <a:lnTo>
                  <a:pt x="75577" y="1574"/>
                </a:lnTo>
                <a:lnTo>
                  <a:pt x="67678" y="0"/>
                </a:lnTo>
                <a:lnTo>
                  <a:pt x="57950" y="2108"/>
                </a:lnTo>
                <a:lnTo>
                  <a:pt x="50774" y="7912"/>
                </a:lnTo>
                <a:lnTo>
                  <a:pt x="46329" y="16611"/>
                </a:lnTo>
                <a:lnTo>
                  <a:pt x="44818" y="27432"/>
                </a:lnTo>
                <a:lnTo>
                  <a:pt x="46697" y="40386"/>
                </a:lnTo>
                <a:lnTo>
                  <a:pt x="51587" y="49174"/>
                </a:lnTo>
                <a:lnTo>
                  <a:pt x="58369" y="54178"/>
                </a:lnTo>
                <a:lnTo>
                  <a:pt x="65913" y="55753"/>
                </a:lnTo>
                <a:lnTo>
                  <a:pt x="70370" y="55308"/>
                </a:lnTo>
                <a:lnTo>
                  <a:pt x="76885" y="52806"/>
                </a:lnTo>
                <a:lnTo>
                  <a:pt x="83400" y="46532"/>
                </a:lnTo>
                <a:lnTo>
                  <a:pt x="87884" y="347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8720264" y="6873747"/>
            <a:ext cx="489584" cy="701040"/>
            <a:chOff x="3665664" y="6873747"/>
            <a:chExt cx="489584" cy="701040"/>
          </a:xfrm>
        </p:grpSpPr>
        <p:pic>
          <p:nvPicPr>
            <p:cNvPr id="60" name="object 6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9131" y="7128497"/>
              <a:ext cx="257060" cy="286143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665664" y="6873747"/>
              <a:ext cx="489584" cy="701040"/>
            </a:xfrm>
            <a:custGeom>
              <a:avLst/>
              <a:gdLst/>
              <a:ahLst/>
              <a:cxnLst/>
              <a:rect l="l" t="t" r="r" b="b"/>
              <a:pathLst>
                <a:path w="489585" h="701040">
                  <a:moveTo>
                    <a:pt x="151764" y="289051"/>
                  </a:moveTo>
                  <a:lnTo>
                    <a:pt x="113110" y="305323"/>
                  </a:lnTo>
                  <a:lnTo>
                    <a:pt x="82418" y="333120"/>
                  </a:lnTo>
                  <a:lnTo>
                    <a:pt x="62177" y="369490"/>
                  </a:lnTo>
                  <a:lnTo>
                    <a:pt x="54876" y="411479"/>
                  </a:lnTo>
                  <a:lnTo>
                    <a:pt x="64832" y="461079"/>
                  </a:lnTo>
                  <a:lnTo>
                    <a:pt x="91944" y="501475"/>
                  </a:lnTo>
                  <a:lnTo>
                    <a:pt x="132082" y="528655"/>
                  </a:lnTo>
                  <a:lnTo>
                    <a:pt x="181114" y="538607"/>
                  </a:lnTo>
                  <a:lnTo>
                    <a:pt x="230660" y="528655"/>
                  </a:lnTo>
                  <a:lnTo>
                    <a:pt x="271062" y="501475"/>
                  </a:lnTo>
                  <a:lnTo>
                    <a:pt x="298272" y="461079"/>
                  </a:lnTo>
                  <a:lnTo>
                    <a:pt x="308241" y="411479"/>
                  </a:lnTo>
                  <a:lnTo>
                    <a:pt x="300911" y="368686"/>
                  </a:lnTo>
                  <a:lnTo>
                    <a:pt x="280458" y="332406"/>
                  </a:lnTo>
                  <a:lnTo>
                    <a:pt x="249193" y="305055"/>
                  </a:lnTo>
                  <a:lnTo>
                    <a:pt x="209423" y="289051"/>
                  </a:lnTo>
                </a:path>
                <a:path w="489585" h="701040">
                  <a:moveTo>
                    <a:pt x="0" y="414274"/>
                  </a:moveTo>
                  <a:lnTo>
                    <a:pt x="140855" y="414274"/>
                  </a:lnTo>
                </a:path>
                <a:path w="489585" h="701040">
                  <a:moveTo>
                    <a:pt x="235089" y="414274"/>
                  </a:moveTo>
                  <a:lnTo>
                    <a:pt x="375805" y="414274"/>
                  </a:lnTo>
                </a:path>
                <a:path w="489585" h="701040">
                  <a:moveTo>
                    <a:pt x="160921" y="414274"/>
                  </a:moveTo>
                  <a:lnTo>
                    <a:pt x="200291" y="414274"/>
                  </a:lnTo>
                </a:path>
                <a:path w="489585" h="701040">
                  <a:moveTo>
                    <a:pt x="181114" y="594359"/>
                  </a:moveTo>
                  <a:lnTo>
                    <a:pt x="181114" y="454532"/>
                  </a:lnTo>
                </a:path>
                <a:path w="489585" h="701040">
                  <a:moveTo>
                    <a:pt x="181114" y="361188"/>
                  </a:moveTo>
                  <a:lnTo>
                    <a:pt x="181114" y="220471"/>
                  </a:lnTo>
                </a:path>
                <a:path w="489585" h="701040">
                  <a:moveTo>
                    <a:pt x="181114" y="434339"/>
                  </a:moveTo>
                  <a:lnTo>
                    <a:pt x="181114" y="395096"/>
                  </a:lnTo>
                </a:path>
                <a:path w="489585" h="701040">
                  <a:moveTo>
                    <a:pt x="55752" y="423418"/>
                  </a:moveTo>
                  <a:lnTo>
                    <a:pt x="55752" y="700532"/>
                  </a:lnTo>
                </a:path>
                <a:path w="489585" h="701040">
                  <a:moveTo>
                    <a:pt x="309130" y="423418"/>
                  </a:moveTo>
                  <a:lnTo>
                    <a:pt x="309130" y="700532"/>
                  </a:lnTo>
                </a:path>
                <a:path w="489585" h="701040">
                  <a:moveTo>
                    <a:pt x="153670" y="235076"/>
                  </a:moveTo>
                  <a:lnTo>
                    <a:pt x="153670" y="0"/>
                  </a:lnTo>
                </a:path>
                <a:path w="489585" h="701040">
                  <a:moveTo>
                    <a:pt x="209423" y="235076"/>
                  </a:moveTo>
                  <a:lnTo>
                    <a:pt x="209423" y="0"/>
                  </a:lnTo>
                </a:path>
                <a:path w="489585" h="701040">
                  <a:moveTo>
                    <a:pt x="236855" y="257035"/>
                  </a:moveTo>
                  <a:lnTo>
                    <a:pt x="489216" y="257035"/>
                  </a:lnTo>
                </a:path>
                <a:path w="489585" h="701040">
                  <a:moveTo>
                    <a:pt x="236855" y="314578"/>
                  </a:moveTo>
                  <a:lnTo>
                    <a:pt x="489216" y="31457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9944672" y="4894072"/>
            <a:ext cx="2158365" cy="1661795"/>
            <a:chOff x="4890071" y="4894071"/>
            <a:chExt cx="2158365" cy="1661795"/>
          </a:xfrm>
        </p:grpSpPr>
        <p:sp>
          <p:nvSpPr>
            <p:cNvPr id="63" name="object 63"/>
            <p:cNvSpPr/>
            <p:nvPr/>
          </p:nvSpPr>
          <p:spPr>
            <a:xfrm>
              <a:off x="4916614" y="5277230"/>
              <a:ext cx="1541780" cy="1056640"/>
            </a:xfrm>
            <a:custGeom>
              <a:avLst/>
              <a:gdLst/>
              <a:ahLst/>
              <a:cxnLst/>
              <a:rect l="l" t="t" r="r" b="b"/>
              <a:pathLst>
                <a:path w="1541779" h="1056639">
                  <a:moveTo>
                    <a:pt x="390398" y="64897"/>
                  </a:moveTo>
                  <a:lnTo>
                    <a:pt x="81407" y="70485"/>
                  </a:lnTo>
                  <a:lnTo>
                    <a:pt x="44843" y="96901"/>
                  </a:lnTo>
                  <a:lnTo>
                    <a:pt x="36588" y="133477"/>
                  </a:lnTo>
                  <a:lnTo>
                    <a:pt x="32266" y="151487"/>
                  </a:lnTo>
                  <a:lnTo>
                    <a:pt x="24776" y="165639"/>
                  </a:lnTo>
                  <a:lnTo>
                    <a:pt x="14044" y="175839"/>
                  </a:lnTo>
                  <a:lnTo>
                    <a:pt x="0" y="181991"/>
                  </a:lnTo>
                  <a:lnTo>
                    <a:pt x="0" y="929005"/>
                  </a:lnTo>
                  <a:lnTo>
                    <a:pt x="32266" y="960401"/>
                  </a:lnTo>
                  <a:lnTo>
                    <a:pt x="44843" y="1014984"/>
                  </a:lnTo>
                  <a:lnTo>
                    <a:pt x="50035" y="1029815"/>
                  </a:lnTo>
                  <a:lnTo>
                    <a:pt x="58315" y="1037431"/>
                  </a:lnTo>
                  <a:lnTo>
                    <a:pt x="69000" y="1040237"/>
                  </a:lnTo>
                  <a:lnTo>
                    <a:pt x="81407" y="1040638"/>
                  </a:lnTo>
                  <a:lnTo>
                    <a:pt x="390398" y="1047877"/>
                  </a:lnTo>
                </a:path>
                <a:path w="1541779" h="1056639">
                  <a:moveTo>
                    <a:pt x="390398" y="1039749"/>
                  </a:moveTo>
                  <a:lnTo>
                    <a:pt x="389509" y="1052449"/>
                  </a:lnTo>
                  <a:lnTo>
                    <a:pt x="397776" y="1056132"/>
                  </a:lnTo>
                  <a:lnTo>
                    <a:pt x="406019" y="1056132"/>
                  </a:lnTo>
                  <a:lnTo>
                    <a:pt x="524903" y="1056132"/>
                  </a:lnTo>
                  <a:lnTo>
                    <a:pt x="524903" y="55753"/>
                  </a:lnTo>
                  <a:lnTo>
                    <a:pt x="406019" y="55753"/>
                  </a:lnTo>
                  <a:lnTo>
                    <a:pt x="397776" y="55753"/>
                  </a:lnTo>
                  <a:lnTo>
                    <a:pt x="389509" y="58547"/>
                  </a:lnTo>
                  <a:lnTo>
                    <a:pt x="390398" y="72263"/>
                  </a:lnTo>
                  <a:lnTo>
                    <a:pt x="390398" y="1039749"/>
                  </a:lnTo>
                  <a:close/>
                </a:path>
                <a:path w="1541779" h="1056639">
                  <a:moveTo>
                    <a:pt x="16395" y="176530"/>
                  </a:moveTo>
                  <a:lnTo>
                    <a:pt x="16395" y="935482"/>
                  </a:lnTo>
                </a:path>
                <a:path w="1541779" h="1056639">
                  <a:moveTo>
                    <a:pt x="282575" y="64897"/>
                  </a:moveTo>
                  <a:lnTo>
                    <a:pt x="282575" y="15621"/>
                  </a:lnTo>
                  <a:lnTo>
                    <a:pt x="316357" y="15621"/>
                  </a:lnTo>
                  <a:lnTo>
                    <a:pt x="316357" y="62230"/>
                  </a:lnTo>
                </a:path>
                <a:path w="1541779" h="1056639">
                  <a:moveTo>
                    <a:pt x="288937" y="13716"/>
                  </a:moveTo>
                  <a:lnTo>
                    <a:pt x="288937" y="0"/>
                  </a:lnTo>
                  <a:lnTo>
                    <a:pt x="307213" y="0"/>
                  </a:lnTo>
                  <a:lnTo>
                    <a:pt x="307213" y="13716"/>
                  </a:lnTo>
                </a:path>
                <a:path w="1541779" h="1056639">
                  <a:moveTo>
                    <a:pt x="486422" y="189357"/>
                  </a:moveTo>
                  <a:lnTo>
                    <a:pt x="494664" y="189357"/>
                  </a:lnTo>
                  <a:lnTo>
                    <a:pt x="501014" y="184785"/>
                  </a:lnTo>
                  <a:lnTo>
                    <a:pt x="501014" y="178308"/>
                  </a:lnTo>
                  <a:lnTo>
                    <a:pt x="501014" y="172847"/>
                  </a:lnTo>
                  <a:lnTo>
                    <a:pt x="494664" y="168275"/>
                  </a:lnTo>
                  <a:lnTo>
                    <a:pt x="486422" y="168275"/>
                  </a:lnTo>
                  <a:lnTo>
                    <a:pt x="478167" y="168275"/>
                  </a:lnTo>
                  <a:lnTo>
                    <a:pt x="472694" y="172847"/>
                  </a:lnTo>
                  <a:lnTo>
                    <a:pt x="472694" y="178308"/>
                  </a:lnTo>
                  <a:lnTo>
                    <a:pt x="472694" y="184785"/>
                  </a:lnTo>
                  <a:lnTo>
                    <a:pt x="478167" y="189357"/>
                  </a:lnTo>
                  <a:lnTo>
                    <a:pt x="486422" y="189357"/>
                  </a:lnTo>
                  <a:close/>
                </a:path>
                <a:path w="1541779" h="1056639">
                  <a:moveTo>
                    <a:pt x="486422" y="942721"/>
                  </a:moveTo>
                  <a:lnTo>
                    <a:pt x="494664" y="942721"/>
                  </a:lnTo>
                  <a:lnTo>
                    <a:pt x="501014" y="936371"/>
                  </a:lnTo>
                  <a:lnTo>
                    <a:pt x="501014" y="930910"/>
                  </a:lnTo>
                  <a:lnTo>
                    <a:pt x="501014" y="924433"/>
                  </a:lnTo>
                  <a:lnTo>
                    <a:pt x="494664" y="919861"/>
                  </a:lnTo>
                  <a:lnTo>
                    <a:pt x="486422" y="919861"/>
                  </a:lnTo>
                  <a:lnTo>
                    <a:pt x="478167" y="919861"/>
                  </a:lnTo>
                  <a:lnTo>
                    <a:pt x="472694" y="924433"/>
                  </a:lnTo>
                  <a:lnTo>
                    <a:pt x="472694" y="930910"/>
                  </a:lnTo>
                  <a:lnTo>
                    <a:pt x="472694" y="936371"/>
                  </a:lnTo>
                  <a:lnTo>
                    <a:pt x="478167" y="942721"/>
                  </a:lnTo>
                  <a:lnTo>
                    <a:pt x="486422" y="942721"/>
                  </a:lnTo>
                  <a:close/>
                </a:path>
                <a:path w="1541779" h="1056639">
                  <a:moveTo>
                    <a:pt x="525792" y="99682"/>
                  </a:moveTo>
                  <a:lnTo>
                    <a:pt x="562368" y="64008"/>
                  </a:lnTo>
                  <a:lnTo>
                    <a:pt x="1389900" y="64008"/>
                  </a:lnTo>
                  <a:lnTo>
                    <a:pt x="1461147" y="149098"/>
                  </a:lnTo>
                </a:path>
                <a:path w="1541779" h="1056639">
                  <a:moveTo>
                    <a:pt x="525792" y="119761"/>
                  </a:moveTo>
                  <a:lnTo>
                    <a:pt x="571500" y="73152"/>
                  </a:lnTo>
                  <a:lnTo>
                    <a:pt x="1381645" y="73152"/>
                  </a:lnTo>
                  <a:lnTo>
                    <a:pt x="1462163" y="166497"/>
                  </a:lnTo>
                </a:path>
                <a:path w="1541779" h="1056639">
                  <a:moveTo>
                    <a:pt x="525792" y="139941"/>
                  </a:moveTo>
                  <a:lnTo>
                    <a:pt x="581545" y="85090"/>
                  </a:lnTo>
                  <a:lnTo>
                    <a:pt x="1372501" y="85090"/>
                  </a:lnTo>
                  <a:lnTo>
                    <a:pt x="1453908" y="173723"/>
                  </a:lnTo>
                </a:path>
                <a:path w="1541779" h="1056639">
                  <a:moveTo>
                    <a:pt x="525792" y="160020"/>
                  </a:moveTo>
                  <a:lnTo>
                    <a:pt x="590689" y="97917"/>
                  </a:lnTo>
                  <a:lnTo>
                    <a:pt x="1364234" y="97917"/>
                  </a:lnTo>
                  <a:lnTo>
                    <a:pt x="1436497" y="173723"/>
                  </a:lnTo>
                </a:path>
                <a:path w="1541779" h="1056639">
                  <a:moveTo>
                    <a:pt x="525792" y="180213"/>
                  </a:moveTo>
                  <a:lnTo>
                    <a:pt x="598932" y="113411"/>
                  </a:lnTo>
                  <a:lnTo>
                    <a:pt x="767207" y="113411"/>
                  </a:lnTo>
                </a:path>
                <a:path w="1541779" h="1056639">
                  <a:moveTo>
                    <a:pt x="1185049" y="113411"/>
                  </a:moveTo>
                  <a:lnTo>
                    <a:pt x="1354201" y="113411"/>
                  </a:lnTo>
                  <a:lnTo>
                    <a:pt x="1453908" y="208534"/>
                  </a:lnTo>
                </a:path>
                <a:path w="1541779" h="1056639">
                  <a:moveTo>
                    <a:pt x="522986" y="206616"/>
                  </a:moveTo>
                  <a:lnTo>
                    <a:pt x="532151" y="208473"/>
                  </a:lnTo>
                  <a:lnTo>
                    <a:pt x="538062" y="213179"/>
                  </a:lnTo>
                  <a:lnTo>
                    <a:pt x="541232" y="219432"/>
                  </a:lnTo>
                  <a:lnTo>
                    <a:pt x="542175" y="225933"/>
                  </a:lnTo>
                  <a:lnTo>
                    <a:pt x="542175" y="252349"/>
                  </a:lnTo>
                  <a:lnTo>
                    <a:pt x="525792" y="252349"/>
                  </a:lnTo>
                </a:path>
                <a:path w="1541779" h="1056639">
                  <a:moveTo>
                    <a:pt x="537603" y="249682"/>
                  </a:moveTo>
                  <a:lnTo>
                    <a:pt x="546747" y="272542"/>
                  </a:lnTo>
                  <a:lnTo>
                    <a:pt x="525792" y="272542"/>
                  </a:lnTo>
                </a:path>
                <a:path w="1541779" h="1056639">
                  <a:moveTo>
                    <a:pt x="525792" y="280797"/>
                  </a:moveTo>
                  <a:lnTo>
                    <a:pt x="1446542" y="280797"/>
                  </a:lnTo>
                  <a:lnTo>
                    <a:pt x="1456575" y="280797"/>
                  </a:lnTo>
                  <a:lnTo>
                    <a:pt x="1456575" y="287147"/>
                  </a:lnTo>
                  <a:lnTo>
                    <a:pt x="1458480" y="290830"/>
                  </a:lnTo>
                </a:path>
                <a:path w="1541779" h="1056639">
                  <a:moveTo>
                    <a:pt x="545846" y="266065"/>
                  </a:moveTo>
                  <a:lnTo>
                    <a:pt x="1404505" y="266065"/>
                  </a:lnTo>
                  <a:lnTo>
                    <a:pt x="1413649" y="266065"/>
                  </a:lnTo>
                  <a:lnTo>
                    <a:pt x="1413649" y="260604"/>
                  </a:lnTo>
                  <a:lnTo>
                    <a:pt x="1416443" y="255143"/>
                  </a:lnTo>
                  <a:lnTo>
                    <a:pt x="1416443" y="214884"/>
                  </a:lnTo>
                  <a:lnTo>
                    <a:pt x="1478534" y="214884"/>
                  </a:lnTo>
                </a:path>
                <a:path w="1541779" h="1056639">
                  <a:moveTo>
                    <a:pt x="525792" y="321945"/>
                  </a:moveTo>
                  <a:lnTo>
                    <a:pt x="1446542" y="321945"/>
                  </a:lnTo>
                  <a:lnTo>
                    <a:pt x="1456575" y="321945"/>
                  </a:lnTo>
                  <a:lnTo>
                    <a:pt x="1456575" y="327406"/>
                  </a:lnTo>
                  <a:lnTo>
                    <a:pt x="1458480" y="332867"/>
                  </a:lnTo>
                </a:path>
                <a:path w="1541779" h="1056639">
                  <a:moveTo>
                    <a:pt x="525792" y="312801"/>
                  </a:moveTo>
                  <a:lnTo>
                    <a:pt x="1446542" y="312801"/>
                  </a:lnTo>
                  <a:lnTo>
                    <a:pt x="1456575" y="312801"/>
                  </a:lnTo>
                  <a:lnTo>
                    <a:pt x="1456575" y="306324"/>
                  </a:lnTo>
                  <a:lnTo>
                    <a:pt x="1458480" y="301752"/>
                  </a:lnTo>
                </a:path>
                <a:path w="1541779" h="1056639">
                  <a:moveTo>
                    <a:pt x="525792" y="365760"/>
                  </a:moveTo>
                  <a:lnTo>
                    <a:pt x="1446542" y="365760"/>
                  </a:lnTo>
                  <a:lnTo>
                    <a:pt x="1456575" y="365760"/>
                  </a:lnTo>
                  <a:lnTo>
                    <a:pt x="1456575" y="371221"/>
                  </a:lnTo>
                  <a:lnTo>
                    <a:pt x="1458480" y="376809"/>
                  </a:lnTo>
                </a:path>
                <a:path w="1541779" h="1056639">
                  <a:moveTo>
                    <a:pt x="525792" y="356616"/>
                  </a:moveTo>
                  <a:lnTo>
                    <a:pt x="1446542" y="356616"/>
                  </a:lnTo>
                  <a:lnTo>
                    <a:pt x="1456575" y="356616"/>
                  </a:lnTo>
                  <a:lnTo>
                    <a:pt x="1456575" y="349377"/>
                  </a:lnTo>
                  <a:lnTo>
                    <a:pt x="1458480" y="345694"/>
                  </a:lnTo>
                </a:path>
                <a:path w="1541779" h="1056639">
                  <a:moveTo>
                    <a:pt x="525792" y="403225"/>
                  </a:moveTo>
                  <a:lnTo>
                    <a:pt x="778141" y="403225"/>
                  </a:lnTo>
                </a:path>
                <a:path w="1541779" h="1056639">
                  <a:moveTo>
                    <a:pt x="1167638" y="403225"/>
                  </a:moveTo>
                  <a:lnTo>
                    <a:pt x="1446542" y="403225"/>
                  </a:lnTo>
                  <a:lnTo>
                    <a:pt x="1456575" y="403225"/>
                  </a:lnTo>
                  <a:lnTo>
                    <a:pt x="1456575" y="409702"/>
                  </a:lnTo>
                  <a:lnTo>
                    <a:pt x="1458480" y="414274"/>
                  </a:lnTo>
                </a:path>
                <a:path w="1541779" h="1056639">
                  <a:moveTo>
                    <a:pt x="525792" y="394081"/>
                  </a:moveTo>
                  <a:lnTo>
                    <a:pt x="782701" y="394081"/>
                  </a:lnTo>
                </a:path>
                <a:path w="1541779" h="1056639">
                  <a:moveTo>
                    <a:pt x="1163967" y="394081"/>
                  </a:moveTo>
                  <a:lnTo>
                    <a:pt x="1446542" y="394081"/>
                  </a:lnTo>
                  <a:lnTo>
                    <a:pt x="1456575" y="394081"/>
                  </a:lnTo>
                  <a:lnTo>
                    <a:pt x="1456575" y="388620"/>
                  </a:lnTo>
                  <a:lnTo>
                    <a:pt x="1458480" y="383159"/>
                  </a:lnTo>
                </a:path>
                <a:path w="1541779" h="1056639">
                  <a:moveTo>
                    <a:pt x="525792" y="438023"/>
                  </a:moveTo>
                  <a:lnTo>
                    <a:pt x="775347" y="438023"/>
                  </a:lnTo>
                </a:path>
                <a:path w="1541779" h="1056639">
                  <a:moveTo>
                    <a:pt x="1169555" y="438023"/>
                  </a:moveTo>
                  <a:lnTo>
                    <a:pt x="1446542" y="438023"/>
                  </a:lnTo>
                  <a:lnTo>
                    <a:pt x="1456575" y="438023"/>
                  </a:lnTo>
                  <a:lnTo>
                    <a:pt x="1456575" y="443484"/>
                  </a:lnTo>
                  <a:lnTo>
                    <a:pt x="1458480" y="448945"/>
                  </a:lnTo>
                </a:path>
                <a:path w="1541779" h="1056639">
                  <a:moveTo>
                    <a:pt x="525792" y="427101"/>
                  </a:moveTo>
                  <a:lnTo>
                    <a:pt x="776363" y="427101"/>
                  </a:lnTo>
                </a:path>
                <a:path w="1541779" h="1056639">
                  <a:moveTo>
                    <a:pt x="1169555" y="427101"/>
                  </a:moveTo>
                  <a:lnTo>
                    <a:pt x="1446542" y="427101"/>
                  </a:lnTo>
                  <a:lnTo>
                    <a:pt x="1456575" y="427101"/>
                  </a:lnTo>
                  <a:lnTo>
                    <a:pt x="1456575" y="422529"/>
                  </a:lnTo>
                  <a:lnTo>
                    <a:pt x="1458480" y="417957"/>
                  </a:lnTo>
                </a:path>
                <a:path w="1541779" h="1056639">
                  <a:moveTo>
                    <a:pt x="525792" y="471805"/>
                  </a:moveTo>
                  <a:lnTo>
                    <a:pt x="771791" y="471805"/>
                  </a:lnTo>
                </a:path>
                <a:path w="1541779" h="1056639">
                  <a:moveTo>
                    <a:pt x="1173099" y="471805"/>
                  </a:moveTo>
                  <a:lnTo>
                    <a:pt x="1446542" y="471805"/>
                  </a:lnTo>
                  <a:lnTo>
                    <a:pt x="1456575" y="471805"/>
                  </a:lnTo>
                  <a:lnTo>
                    <a:pt x="1456575" y="478282"/>
                  </a:lnTo>
                  <a:lnTo>
                    <a:pt x="1458480" y="482841"/>
                  </a:lnTo>
                </a:path>
                <a:path w="1541779" h="1056639">
                  <a:moveTo>
                    <a:pt x="525792" y="461772"/>
                  </a:moveTo>
                  <a:lnTo>
                    <a:pt x="772680" y="461772"/>
                  </a:lnTo>
                </a:path>
                <a:path w="1541779" h="1056639">
                  <a:moveTo>
                    <a:pt x="1173099" y="461772"/>
                  </a:moveTo>
                  <a:lnTo>
                    <a:pt x="1446542" y="461772"/>
                  </a:lnTo>
                  <a:lnTo>
                    <a:pt x="1456575" y="461772"/>
                  </a:lnTo>
                  <a:lnTo>
                    <a:pt x="1456575" y="455422"/>
                  </a:lnTo>
                  <a:lnTo>
                    <a:pt x="1458480" y="450850"/>
                  </a:lnTo>
                </a:path>
                <a:path w="1541779" h="1056639">
                  <a:moveTo>
                    <a:pt x="525792" y="503809"/>
                  </a:moveTo>
                  <a:lnTo>
                    <a:pt x="769874" y="503809"/>
                  </a:lnTo>
                </a:path>
                <a:path w="1541779" h="1056639">
                  <a:moveTo>
                    <a:pt x="1176782" y="503809"/>
                  </a:moveTo>
                  <a:lnTo>
                    <a:pt x="1446542" y="503809"/>
                  </a:lnTo>
                  <a:lnTo>
                    <a:pt x="1456575" y="503809"/>
                  </a:lnTo>
                  <a:lnTo>
                    <a:pt x="1456575" y="511175"/>
                  </a:lnTo>
                  <a:lnTo>
                    <a:pt x="1458480" y="514858"/>
                  </a:lnTo>
                </a:path>
                <a:path w="1541779" h="1056639">
                  <a:moveTo>
                    <a:pt x="525792" y="494665"/>
                  </a:moveTo>
                  <a:lnTo>
                    <a:pt x="770775" y="494665"/>
                  </a:lnTo>
                </a:path>
                <a:path w="1541779" h="1056639">
                  <a:moveTo>
                    <a:pt x="1175905" y="494665"/>
                  </a:moveTo>
                  <a:lnTo>
                    <a:pt x="1446542" y="494665"/>
                  </a:lnTo>
                  <a:lnTo>
                    <a:pt x="1456575" y="494665"/>
                  </a:lnTo>
                  <a:lnTo>
                    <a:pt x="1456575" y="489204"/>
                  </a:lnTo>
                  <a:lnTo>
                    <a:pt x="1458480" y="483743"/>
                  </a:lnTo>
                </a:path>
                <a:path w="1541779" h="1056639">
                  <a:moveTo>
                    <a:pt x="535813" y="534924"/>
                  </a:moveTo>
                  <a:lnTo>
                    <a:pt x="767207" y="534924"/>
                  </a:lnTo>
                </a:path>
                <a:path w="1541779" h="1056639">
                  <a:moveTo>
                    <a:pt x="1179588" y="534924"/>
                  </a:moveTo>
                  <a:lnTo>
                    <a:pt x="1416443" y="534924"/>
                  </a:lnTo>
                </a:path>
                <a:path w="1541779" h="1056639">
                  <a:moveTo>
                    <a:pt x="525792" y="525780"/>
                  </a:moveTo>
                  <a:lnTo>
                    <a:pt x="768096" y="525780"/>
                  </a:lnTo>
                </a:path>
                <a:path w="1541779" h="1056639">
                  <a:moveTo>
                    <a:pt x="1177671" y="525780"/>
                  </a:moveTo>
                  <a:lnTo>
                    <a:pt x="1446542" y="525780"/>
                  </a:lnTo>
                  <a:lnTo>
                    <a:pt x="1456575" y="525780"/>
                  </a:lnTo>
                  <a:lnTo>
                    <a:pt x="1456575" y="519430"/>
                  </a:lnTo>
                  <a:lnTo>
                    <a:pt x="1458480" y="514858"/>
                  </a:lnTo>
                </a:path>
                <a:path w="1541779" h="1056639">
                  <a:moveTo>
                    <a:pt x="535813" y="555117"/>
                  </a:moveTo>
                  <a:lnTo>
                    <a:pt x="766203" y="555117"/>
                  </a:lnTo>
                </a:path>
                <a:path w="1541779" h="1056639">
                  <a:moveTo>
                    <a:pt x="1180464" y="555117"/>
                  </a:moveTo>
                  <a:lnTo>
                    <a:pt x="1413649" y="555117"/>
                  </a:lnTo>
                </a:path>
                <a:path w="1541779" h="1056639">
                  <a:moveTo>
                    <a:pt x="525792" y="595249"/>
                  </a:moveTo>
                  <a:lnTo>
                    <a:pt x="762647" y="595249"/>
                  </a:lnTo>
                </a:path>
                <a:path w="1541779" h="1056639">
                  <a:moveTo>
                    <a:pt x="1184148" y="595249"/>
                  </a:moveTo>
                  <a:lnTo>
                    <a:pt x="1446542" y="595249"/>
                  </a:lnTo>
                  <a:lnTo>
                    <a:pt x="1456575" y="595249"/>
                  </a:lnTo>
                  <a:lnTo>
                    <a:pt x="1456575" y="601726"/>
                  </a:lnTo>
                  <a:lnTo>
                    <a:pt x="1458480" y="606298"/>
                  </a:lnTo>
                </a:path>
                <a:path w="1541779" h="1056639">
                  <a:moveTo>
                    <a:pt x="535813" y="586105"/>
                  </a:moveTo>
                  <a:lnTo>
                    <a:pt x="763524" y="586105"/>
                  </a:lnTo>
                </a:path>
                <a:path w="1541779" h="1056639">
                  <a:moveTo>
                    <a:pt x="1183259" y="586105"/>
                  </a:moveTo>
                  <a:lnTo>
                    <a:pt x="1416443" y="586105"/>
                  </a:lnTo>
                </a:path>
                <a:path w="1541779" h="1056639">
                  <a:moveTo>
                    <a:pt x="525792" y="627253"/>
                  </a:moveTo>
                  <a:lnTo>
                    <a:pt x="761619" y="627253"/>
                  </a:lnTo>
                </a:path>
                <a:path w="1541779" h="1056639">
                  <a:moveTo>
                    <a:pt x="1185049" y="627253"/>
                  </a:moveTo>
                  <a:lnTo>
                    <a:pt x="1446542" y="627253"/>
                  </a:lnTo>
                  <a:lnTo>
                    <a:pt x="1456575" y="627253"/>
                  </a:lnTo>
                  <a:lnTo>
                    <a:pt x="1456575" y="633730"/>
                  </a:lnTo>
                  <a:lnTo>
                    <a:pt x="1458480" y="638302"/>
                  </a:lnTo>
                </a:path>
                <a:path w="1541779" h="1056639">
                  <a:moveTo>
                    <a:pt x="525792" y="617220"/>
                  </a:moveTo>
                  <a:lnTo>
                    <a:pt x="762647" y="617220"/>
                  </a:lnTo>
                </a:path>
                <a:path w="1541779" h="1056639">
                  <a:moveTo>
                    <a:pt x="1185049" y="617220"/>
                  </a:moveTo>
                  <a:lnTo>
                    <a:pt x="1446542" y="617220"/>
                  </a:lnTo>
                  <a:lnTo>
                    <a:pt x="1456575" y="617220"/>
                  </a:lnTo>
                  <a:lnTo>
                    <a:pt x="1456575" y="610870"/>
                  </a:lnTo>
                  <a:lnTo>
                    <a:pt x="1458480" y="606298"/>
                  </a:lnTo>
                </a:path>
                <a:path w="1541779" h="1056639">
                  <a:moveTo>
                    <a:pt x="525792" y="659257"/>
                  </a:moveTo>
                  <a:lnTo>
                    <a:pt x="761619" y="659257"/>
                  </a:lnTo>
                </a:path>
                <a:path w="1541779" h="1056639">
                  <a:moveTo>
                    <a:pt x="1185049" y="659257"/>
                  </a:moveTo>
                  <a:lnTo>
                    <a:pt x="1446542" y="659257"/>
                  </a:lnTo>
                  <a:lnTo>
                    <a:pt x="1456575" y="659257"/>
                  </a:lnTo>
                  <a:lnTo>
                    <a:pt x="1456575" y="665734"/>
                  </a:lnTo>
                  <a:lnTo>
                    <a:pt x="1458480" y="670306"/>
                  </a:lnTo>
                </a:path>
                <a:path w="1541779" h="1056639">
                  <a:moveTo>
                    <a:pt x="525792" y="650113"/>
                  </a:moveTo>
                  <a:lnTo>
                    <a:pt x="759853" y="650113"/>
                  </a:lnTo>
                </a:path>
                <a:path w="1541779" h="1056639">
                  <a:moveTo>
                    <a:pt x="1185938" y="650113"/>
                  </a:moveTo>
                  <a:lnTo>
                    <a:pt x="1446542" y="650113"/>
                  </a:lnTo>
                  <a:lnTo>
                    <a:pt x="1456575" y="650113"/>
                  </a:lnTo>
                  <a:lnTo>
                    <a:pt x="1456575" y="643763"/>
                  </a:lnTo>
                  <a:lnTo>
                    <a:pt x="1458480" y="639191"/>
                  </a:lnTo>
                </a:path>
                <a:path w="1541779" h="1056639">
                  <a:moveTo>
                    <a:pt x="1184148" y="694944"/>
                  </a:moveTo>
                  <a:lnTo>
                    <a:pt x="1446542" y="694944"/>
                  </a:lnTo>
                  <a:lnTo>
                    <a:pt x="1456575" y="694944"/>
                  </a:lnTo>
                  <a:lnTo>
                    <a:pt x="1456575" y="702310"/>
                  </a:lnTo>
                  <a:lnTo>
                    <a:pt x="1458480" y="706882"/>
                  </a:lnTo>
                </a:path>
                <a:path w="1541779" h="1056639">
                  <a:moveTo>
                    <a:pt x="525792" y="685800"/>
                  </a:moveTo>
                  <a:lnTo>
                    <a:pt x="762647" y="685800"/>
                  </a:lnTo>
                </a:path>
                <a:path w="1541779" h="1056639">
                  <a:moveTo>
                    <a:pt x="1183259" y="685800"/>
                  </a:moveTo>
                  <a:lnTo>
                    <a:pt x="1446542" y="685800"/>
                  </a:lnTo>
                  <a:lnTo>
                    <a:pt x="1456575" y="685800"/>
                  </a:lnTo>
                  <a:lnTo>
                    <a:pt x="1456575" y="679450"/>
                  </a:lnTo>
                  <a:lnTo>
                    <a:pt x="1458480" y="674878"/>
                  </a:lnTo>
                </a:path>
                <a:path w="1541779" h="1056639">
                  <a:moveTo>
                    <a:pt x="525792" y="730631"/>
                  </a:moveTo>
                  <a:lnTo>
                    <a:pt x="767207" y="730631"/>
                  </a:lnTo>
                </a:path>
                <a:path w="1541779" h="1056639">
                  <a:moveTo>
                    <a:pt x="1180464" y="730631"/>
                  </a:moveTo>
                  <a:lnTo>
                    <a:pt x="1446542" y="730631"/>
                  </a:lnTo>
                  <a:lnTo>
                    <a:pt x="1456575" y="730631"/>
                  </a:lnTo>
                  <a:lnTo>
                    <a:pt x="1456575" y="736092"/>
                  </a:lnTo>
                  <a:lnTo>
                    <a:pt x="1458480" y="740664"/>
                  </a:lnTo>
                </a:path>
                <a:path w="1541779" h="1056639">
                  <a:moveTo>
                    <a:pt x="525792" y="720598"/>
                  </a:moveTo>
                  <a:lnTo>
                    <a:pt x="766203" y="720598"/>
                  </a:lnTo>
                </a:path>
                <a:path w="1541779" h="1056639">
                  <a:moveTo>
                    <a:pt x="1181366" y="720598"/>
                  </a:moveTo>
                  <a:lnTo>
                    <a:pt x="1446542" y="720598"/>
                  </a:lnTo>
                  <a:lnTo>
                    <a:pt x="1456575" y="720598"/>
                  </a:lnTo>
                  <a:lnTo>
                    <a:pt x="1456575" y="715137"/>
                  </a:lnTo>
                  <a:lnTo>
                    <a:pt x="1458480" y="710565"/>
                  </a:lnTo>
                </a:path>
                <a:path w="1541779" h="1056639">
                  <a:moveTo>
                    <a:pt x="525792" y="770001"/>
                  </a:moveTo>
                  <a:lnTo>
                    <a:pt x="769874" y="770001"/>
                  </a:lnTo>
                </a:path>
                <a:path w="1541779" h="1056639">
                  <a:moveTo>
                    <a:pt x="1177671" y="770001"/>
                  </a:moveTo>
                  <a:lnTo>
                    <a:pt x="1446542" y="770001"/>
                  </a:lnTo>
                  <a:lnTo>
                    <a:pt x="1456575" y="770001"/>
                  </a:lnTo>
                  <a:lnTo>
                    <a:pt x="1456575" y="775462"/>
                  </a:lnTo>
                  <a:lnTo>
                    <a:pt x="1458480" y="780034"/>
                  </a:lnTo>
                </a:path>
                <a:path w="1541779" h="1056639">
                  <a:moveTo>
                    <a:pt x="525792" y="759841"/>
                  </a:moveTo>
                  <a:lnTo>
                    <a:pt x="769874" y="759841"/>
                  </a:lnTo>
                </a:path>
                <a:path w="1541779" h="1056639">
                  <a:moveTo>
                    <a:pt x="1177671" y="759841"/>
                  </a:moveTo>
                  <a:lnTo>
                    <a:pt x="1446542" y="759841"/>
                  </a:lnTo>
                  <a:lnTo>
                    <a:pt x="1456575" y="759841"/>
                  </a:lnTo>
                  <a:lnTo>
                    <a:pt x="1456575" y="752602"/>
                  </a:lnTo>
                  <a:lnTo>
                    <a:pt x="1458480" y="749808"/>
                  </a:lnTo>
                </a:path>
                <a:path w="1541779" h="1056639">
                  <a:moveTo>
                    <a:pt x="525792" y="811149"/>
                  </a:moveTo>
                  <a:lnTo>
                    <a:pt x="774446" y="811149"/>
                  </a:lnTo>
                </a:path>
                <a:path w="1541779" h="1056639">
                  <a:moveTo>
                    <a:pt x="1173099" y="811149"/>
                  </a:moveTo>
                  <a:lnTo>
                    <a:pt x="1446542" y="811149"/>
                  </a:lnTo>
                  <a:lnTo>
                    <a:pt x="1456575" y="811149"/>
                  </a:lnTo>
                  <a:lnTo>
                    <a:pt x="1456575" y="816610"/>
                  </a:lnTo>
                  <a:lnTo>
                    <a:pt x="1458480" y="822071"/>
                  </a:lnTo>
                </a:path>
                <a:path w="1541779" h="1056639">
                  <a:moveTo>
                    <a:pt x="525792" y="800100"/>
                  </a:moveTo>
                  <a:lnTo>
                    <a:pt x="772680" y="800100"/>
                  </a:lnTo>
                </a:path>
                <a:path w="1541779" h="1056639">
                  <a:moveTo>
                    <a:pt x="1175016" y="800100"/>
                  </a:moveTo>
                  <a:lnTo>
                    <a:pt x="1446542" y="800100"/>
                  </a:lnTo>
                  <a:lnTo>
                    <a:pt x="1456575" y="800100"/>
                  </a:lnTo>
                  <a:lnTo>
                    <a:pt x="1456575" y="794639"/>
                  </a:lnTo>
                  <a:lnTo>
                    <a:pt x="1458480" y="790067"/>
                  </a:lnTo>
                </a:path>
                <a:path w="1541779" h="1056639">
                  <a:moveTo>
                    <a:pt x="525792" y="844042"/>
                  </a:moveTo>
                  <a:lnTo>
                    <a:pt x="776363" y="844042"/>
                  </a:lnTo>
                </a:path>
                <a:path w="1541779" h="1056639">
                  <a:moveTo>
                    <a:pt x="1169555" y="844042"/>
                  </a:moveTo>
                  <a:lnTo>
                    <a:pt x="1446542" y="844042"/>
                  </a:lnTo>
                  <a:lnTo>
                    <a:pt x="1456575" y="844042"/>
                  </a:lnTo>
                  <a:lnTo>
                    <a:pt x="1456575" y="838581"/>
                  </a:lnTo>
                  <a:lnTo>
                    <a:pt x="1458480" y="834009"/>
                  </a:lnTo>
                </a:path>
                <a:path w="1541779" h="1056639">
                  <a:moveTo>
                    <a:pt x="1372501" y="438023"/>
                  </a:moveTo>
                  <a:lnTo>
                    <a:pt x="1372501" y="685800"/>
                  </a:lnTo>
                </a:path>
                <a:path w="1541779" h="1056639">
                  <a:moveTo>
                    <a:pt x="1537970" y="527685"/>
                  </a:moveTo>
                  <a:lnTo>
                    <a:pt x="1419999" y="527685"/>
                  </a:lnTo>
                  <a:lnTo>
                    <a:pt x="1415644" y="542446"/>
                  </a:lnTo>
                  <a:lnTo>
                    <a:pt x="1414341" y="561578"/>
                  </a:lnTo>
                  <a:lnTo>
                    <a:pt x="1415420" y="580209"/>
                  </a:lnTo>
                  <a:lnTo>
                    <a:pt x="1418209" y="593471"/>
                  </a:lnTo>
                  <a:lnTo>
                    <a:pt x="1541652" y="593471"/>
                  </a:lnTo>
                </a:path>
                <a:path w="1541779" h="1056639">
                  <a:moveTo>
                    <a:pt x="535813" y="565150"/>
                  </a:moveTo>
                  <a:lnTo>
                    <a:pt x="764413" y="565150"/>
                  </a:lnTo>
                </a:path>
                <a:path w="1541779" h="1056639">
                  <a:moveTo>
                    <a:pt x="1181366" y="565150"/>
                  </a:moveTo>
                  <a:lnTo>
                    <a:pt x="1414538" y="565150"/>
                  </a:lnTo>
                </a:path>
                <a:path w="1541779" h="1056639">
                  <a:moveTo>
                    <a:pt x="577850" y="438023"/>
                  </a:moveTo>
                  <a:lnTo>
                    <a:pt x="577850" y="685800"/>
                  </a:lnTo>
                </a:path>
                <a:path w="1541779" h="1056639">
                  <a:moveTo>
                    <a:pt x="1483995" y="94234"/>
                  </a:moveTo>
                  <a:lnTo>
                    <a:pt x="1483995" y="10278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7108" y="5168899"/>
              <a:ext cx="245097" cy="16459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916614" y="4894071"/>
              <a:ext cx="1161415" cy="1479550"/>
            </a:xfrm>
            <a:custGeom>
              <a:avLst/>
              <a:gdLst/>
              <a:ahLst/>
              <a:cxnLst/>
              <a:rect l="l" t="t" r="r" b="b"/>
              <a:pathLst>
                <a:path w="1161414" h="1479550">
                  <a:moveTo>
                    <a:pt x="0" y="0"/>
                  </a:moveTo>
                  <a:lnTo>
                    <a:pt x="0" y="541401"/>
                  </a:lnTo>
                </a:path>
                <a:path w="1161414" h="1479550">
                  <a:moveTo>
                    <a:pt x="784491" y="1326895"/>
                  </a:moveTo>
                  <a:lnTo>
                    <a:pt x="1161300" y="1326895"/>
                  </a:lnTo>
                </a:path>
                <a:path w="1161414" h="1479550">
                  <a:moveTo>
                    <a:pt x="954659" y="1282064"/>
                  </a:moveTo>
                  <a:lnTo>
                    <a:pt x="956449" y="1289303"/>
                  </a:lnTo>
                  <a:lnTo>
                    <a:pt x="963802" y="1294891"/>
                  </a:lnTo>
                  <a:lnTo>
                    <a:pt x="971943" y="1294891"/>
                  </a:lnTo>
                  <a:lnTo>
                    <a:pt x="980127" y="1293290"/>
                  </a:lnTo>
                  <a:lnTo>
                    <a:pt x="986505" y="1288938"/>
                  </a:lnTo>
                  <a:lnTo>
                    <a:pt x="990647" y="1282515"/>
                  </a:lnTo>
                  <a:lnTo>
                    <a:pt x="992124" y="1274699"/>
                  </a:lnTo>
                  <a:lnTo>
                    <a:pt x="992124" y="1266443"/>
                  </a:lnTo>
                  <a:lnTo>
                    <a:pt x="987564" y="1259204"/>
                  </a:lnTo>
                  <a:lnTo>
                    <a:pt x="980186" y="1255522"/>
                  </a:lnTo>
                </a:path>
                <a:path w="1161414" h="1479550">
                  <a:moveTo>
                    <a:pt x="974737" y="1241805"/>
                  </a:moveTo>
                  <a:lnTo>
                    <a:pt x="974737" y="801115"/>
                  </a:lnTo>
                </a:path>
                <a:path w="1161414" h="1479550">
                  <a:moveTo>
                    <a:pt x="974737" y="780923"/>
                  </a:moveTo>
                  <a:lnTo>
                    <a:pt x="974737" y="360299"/>
                  </a:lnTo>
                </a:path>
                <a:path w="1161414" h="1479550">
                  <a:moveTo>
                    <a:pt x="974737" y="339343"/>
                  </a:moveTo>
                  <a:lnTo>
                    <a:pt x="974737" y="242315"/>
                  </a:lnTo>
                </a:path>
                <a:path w="1161414" h="1479550">
                  <a:moveTo>
                    <a:pt x="974737" y="193928"/>
                  </a:moveTo>
                  <a:lnTo>
                    <a:pt x="974737" y="154558"/>
                  </a:lnTo>
                </a:path>
                <a:path w="1161414" h="1479550">
                  <a:moveTo>
                    <a:pt x="974737" y="1479550"/>
                  </a:moveTo>
                  <a:lnTo>
                    <a:pt x="974737" y="1359789"/>
                  </a:lnTo>
                </a:path>
                <a:path w="1161414" h="1479550">
                  <a:moveTo>
                    <a:pt x="974737" y="1312164"/>
                  </a:moveTo>
                  <a:lnTo>
                    <a:pt x="974737" y="1269238"/>
                  </a:lnTo>
                </a:path>
                <a:path w="1161414" h="1479550">
                  <a:moveTo>
                    <a:pt x="974737" y="782827"/>
                  </a:moveTo>
                  <a:lnTo>
                    <a:pt x="974737" y="7379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775274" y="5839586"/>
              <a:ext cx="238760" cy="37465"/>
            </a:xfrm>
            <a:custGeom>
              <a:avLst/>
              <a:gdLst/>
              <a:ahLst/>
              <a:cxnLst/>
              <a:rect l="l" t="t" r="r" b="b"/>
              <a:pathLst>
                <a:path w="238760" h="37464">
                  <a:moveTo>
                    <a:pt x="11811" y="23749"/>
                  </a:moveTo>
                  <a:lnTo>
                    <a:pt x="11087" y="23241"/>
                  </a:lnTo>
                  <a:lnTo>
                    <a:pt x="10033" y="22860"/>
                  </a:lnTo>
                  <a:lnTo>
                    <a:pt x="11811" y="23749"/>
                  </a:lnTo>
                  <a:close/>
                </a:path>
                <a:path w="238760" h="37464">
                  <a:moveTo>
                    <a:pt x="28321" y="19177"/>
                  </a:moveTo>
                  <a:lnTo>
                    <a:pt x="20053" y="15621"/>
                  </a:lnTo>
                  <a:lnTo>
                    <a:pt x="18288" y="15621"/>
                  </a:lnTo>
                  <a:lnTo>
                    <a:pt x="17259" y="13716"/>
                  </a:lnTo>
                  <a:lnTo>
                    <a:pt x="13703" y="12827"/>
                  </a:lnTo>
                  <a:lnTo>
                    <a:pt x="11811" y="11938"/>
                  </a:lnTo>
                  <a:lnTo>
                    <a:pt x="10033" y="11049"/>
                  </a:lnTo>
                  <a:lnTo>
                    <a:pt x="10033" y="8255"/>
                  </a:lnTo>
                  <a:lnTo>
                    <a:pt x="12687" y="7366"/>
                  </a:lnTo>
                  <a:lnTo>
                    <a:pt x="18288" y="7366"/>
                  </a:lnTo>
                  <a:lnTo>
                    <a:pt x="24638" y="8255"/>
                  </a:lnTo>
                  <a:lnTo>
                    <a:pt x="25514" y="8255"/>
                  </a:lnTo>
                  <a:lnTo>
                    <a:pt x="25514" y="7366"/>
                  </a:lnTo>
                  <a:lnTo>
                    <a:pt x="25514" y="889"/>
                  </a:lnTo>
                  <a:lnTo>
                    <a:pt x="20053" y="0"/>
                  </a:lnTo>
                  <a:lnTo>
                    <a:pt x="10033" y="0"/>
                  </a:lnTo>
                  <a:lnTo>
                    <a:pt x="0" y="2794"/>
                  </a:lnTo>
                  <a:lnTo>
                    <a:pt x="0" y="20193"/>
                  </a:lnTo>
                  <a:lnTo>
                    <a:pt x="8115" y="21082"/>
                  </a:lnTo>
                  <a:lnTo>
                    <a:pt x="11087" y="23241"/>
                  </a:lnTo>
                  <a:lnTo>
                    <a:pt x="15494" y="24765"/>
                  </a:lnTo>
                  <a:lnTo>
                    <a:pt x="16370" y="24765"/>
                  </a:lnTo>
                  <a:lnTo>
                    <a:pt x="17259" y="25654"/>
                  </a:lnTo>
                  <a:lnTo>
                    <a:pt x="17259" y="29337"/>
                  </a:lnTo>
                  <a:lnTo>
                    <a:pt x="15494" y="31115"/>
                  </a:lnTo>
                  <a:lnTo>
                    <a:pt x="9144" y="31115"/>
                  </a:lnTo>
                  <a:lnTo>
                    <a:pt x="0" y="29337"/>
                  </a:lnTo>
                  <a:lnTo>
                    <a:pt x="0" y="36576"/>
                  </a:lnTo>
                  <a:lnTo>
                    <a:pt x="3543" y="37465"/>
                  </a:lnTo>
                  <a:lnTo>
                    <a:pt x="20955" y="37465"/>
                  </a:lnTo>
                  <a:lnTo>
                    <a:pt x="28321" y="33909"/>
                  </a:lnTo>
                  <a:lnTo>
                    <a:pt x="28321" y="31115"/>
                  </a:lnTo>
                  <a:lnTo>
                    <a:pt x="28321" y="19177"/>
                  </a:lnTo>
                  <a:close/>
                </a:path>
                <a:path w="238760" h="37464">
                  <a:moveTo>
                    <a:pt x="44691" y="889"/>
                  </a:moveTo>
                  <a:lnTo>
                    <a:pt x="32880" y="889"/>
                  </a:lnTo>
                  <a:lnTo>
                    <a:pt x="32880" y="36576"/>
                  </a:lnTo>
                  <a:lnTo>
                    <a:pt x="44691" y="36576"/>
                  </a:lnTo>
                  <a:lnTo>
                    <a:pt x="44691" y="889"/>
                  </a:lnTo>
                  <a:close/>
                </a:path>
                <a:path w="238760" h="37464">
                  <a:moveTo>
                    <a:pt x="80378" y="889"/>
                  </a:moveTo>
                  <a:lnTo>
                    <a:pt x="52959" y="889"/>
                  </a:lnTo>
                  <a:lnTo>
                    <a:pt x="52959" y="36576"/>
                  </a:lnTo>
                  <a:lnTo>
                    <a:pt x="80378" y="36576"/>
                  </a:lnTo>
                  <a:lnTo>
                    <a:pt x="80378" y="29337"/>
                  </a:lnTo>
                  <a:lnTo>
                    <a:pt x="63995" y="29337"/>
                  </a:lnTo>
                  <a:lnTo>
                    <a:pt x="63995" y="21082"/>
                  </a:lnTo>
                  <a:lnTo>
                    <a:pt x="77711" y="21082"/>
                  </a:lnTo>
                  <a:lnTo>
                    <a:pt x="77711" y="15621"/>
                  </a:lnTo>
                  <a:lnTo>
                    <a:pt x="63995" y="15621"/>
                  </a:lnTo>
                  <a:lnTo>
                    <a:pt x="63995" y="8255"/>
                  </a:lnTo>
                  <a:lnTo>
                    <a:pt x="80378" y="8255"/>
                  </a:lnTo>
                  <a:lnTo>
                    <a:pt x="80378" y="889"/>
                  </a:lnTo>
                  <a:close/>
                </a:path>
                <a:path w="238760" h="37464">
                  <a:moveTo>
                    <a:pt x="130670" y="889"/>
                  </a:moveTo>
                  <a:lnTo>
                    <a:pt x="117843" y="889"/>
                  </a:lnTo>
                  <a:lnTo>
                    <a:pt x="108712" y="21082"/>
                  </a:lnTo>
                  <a:lnTo>
                    <a:pt x="99555" y="889"/>
                  </a:lnTo>
                  <a:lnTo>
                    <a:pt x="85839" y="889"/>
                  </a:lnTo>
                  <a:lnTo>
                    <a:pt x="85839" y="36576"/>
                  </a:lnTo>
                  <a:lnTo>
                    <a:pt x="93205" y="36576"/>
                  </a:lnTo>
                  <a:lnTo>
                    <a:pt x="93205" y="13716"/>
                  </a:lnTo>
                  <a:lnTo>
                    <a:pt x="102349" y="37465"/>
                  </a:lnTo>
                  <a:lnTo>
                    <a:pt x="110617" y="37465"/>
                  </a:lnTo>
                  <a:lnTo>
                    <a:pt x="120637" y="13716"/>
                  </a:lnTo>
                  <a:lnTo>
                    <a:pt x="120637" y="36576"/>
                  </a:lnTo>
                  <a:lnTo>
                    <a:pt x="130670" y="36576"/>
                  </a:lnTo>
                  <a:lnTo>
                    <a:pt x="130670" y="889"/>
                  </a:lnTo>
                  <a:close/>
                </a:path>
                <a:path w="238760" h="37464">
                  <a:moveTo>
                    <a:pt x="166370" y="889"/>
                  </a:moveTo>
                  <a:lnTo>
                    <a:pt x="139814" y="889"/>
                  </a:lnTo>
                  <a:lnTo>
                    <a:pt x="139814" y="36576"/>
                  </a:lnTo>
                  <a:lnTo>
                    <a:pt x="166370" y="36576"/>
                  </a:lnTo>
                  <a:lnTo>
                    <a:pt x="166370" y="29337"/>
                  </a:lnTo>
                  <a:lnTo>
                    <a:pt x="149847" y="29337"/>
                  </a:lnTo>
                  <a:lnTo>
                    <a:pt x="149847" y="21082"/>
                  </a:lnTo>
                  <a:lnTo>
                    <a:pt x="164592" y="21082"/>
                  </a:lnTo>
                  <a:lnTo>
                    <a:pt x="164592" y="15621"/>
                  </a:lnTo>
                  <a:lnTo>
                    <a:pt x="149847" y="15621"/>
                  </a:lnTo>
                  <a:lnTo>
                    <a:pt x="149847" y="8255"/>
                  </a:lnTo>
                  <a:lnTo>
                    <a:pt x="166370" y="8255"/>
                  </a:lnTo>
                  <a:lnTo>
                    <a:pt x="166370" y="889"/>
                  </a:lnTo>
                  <a:close/>
                </a:path>
                <a:path w="238760" h="37464">
                  <a:moveTo>
                    <a:pt x="204711" y="889"/>
                  </a:moveTo>
                  <a:lnTo>
                    <a:pt x="197472" y="889"/>
                  </a:lnTo>
                  <a:lnTo>
                    <a:pt x="197472" y="22860"/>
                  </a:lnTo>
                  <a:lnTo>
                    <a:pt x="184645" y="889"/>
                  </a:lnTo>
                  <a:lnTo>
                    <a:pt x="172720" y="889"/>
                  </a:lnTo>
                  <a:lnTo>
                    <a:pt x="172720" y="36576"/>
                  </a:lnTo>
                  <a:lnTo>
                    <a:pt x="180086" y="36576"/>
                  </a:lnTo>
                  <a:lnTo>
                    <a:pt x="180086" y="13716"/>
                  </a:lnTo>
                  <a:lnTo>
                    <a:pt x="192913" y="36576"/>
                  </a:lnTo>
                  <a:lnTo>
                    <a:pt x="204711" y="36576"/>
                  </a:lnTo>
                  <a:lnTo>
                    <a:pt x="204711" y="889"/>
                  </a:lnTo>
                  <a:close/>
                </a:path>
                <a:path w="238760" h="37464">
                  <a:moveTo>
                    <a:pt x="238633" y="19177"/>
                  </a:moveTo>
                  <a:lnTo>
                    <a:pt x="230378" y="15621"/>
                  </a:lnTo>
                  <a:lnTo>
                    <a:pt x="229476" y="15621"/>
                  </a:lnTo>
                  <a:lnTo>
                    <a:pt x="226682" y="13716"/>
                  </a:lnTo>
                  <a:lnTo>
                    <a:pt x="224015" y="12827"/>
                  </a:lnTo>
                  <a:lnTo>
                    <a:pt x="222110" y="11938"/>
                  </a:lnTo>
                  <a:lnTo>
                    <a:pt x="220345" y="11049"/>
                  </a:lnTo>
                  <a:lnTo>
                    <a:pt x="221234" y="9144"/>
                  </a:lnTo>
                  <a:lnTo>
                    <a:pt x="221234" y="8255"/>
                  </a:lnTo>
                  <a:lnTo>
                    <a:pt x="222110" y="7366"/>
                  </a:lnTo>
                  <a:lnTo>
                    <a:pt x="229476" y="7366"/>
                  </a:lnTo>
                  <a:lnTo>
                    <a:pt x="234061" y="8255"/>
                  </a:lnTo>
                  <a:lnTo>
                    <a:pt x="236715" y="8255"/>
                  </a:lnTo>
                  <a:lnTo>
                    <a:pt x="236715" y="7366"/>
                  </a:lnTo>
                  <a:lnTo>
                    <a:pt x="236715" y="889"/>
                  </a:lnTo>
                  <a:lnTo>
                    <a:pt x="230378" y="0"/>
                  </a:lnTo>
                  <a:lnTo>
                    <a:pt x="221234" y="0"/>
                  </a:lnTo>
                  <a:lnTo>
                    <a:pt x="210299" y="2794"/>
                  </a:lnTo>
                  <a:lnTo>
                    <a:pt x="210299" y="20193"/>
                  </a:lnTo>
                  <a:lnTo>
                    <a:pt x="218440" y="21082"/>
                  </a:lnTo>
                  <a:lnTo>
                    <a:pt x="222110" y="23749"/>
                  </a:lnTo>
                  <a:lnTo>
                    <a:pt x="221234" y="22860"/>
                  </a:lnTo>
                  <a:lnTo>
                    <a:pt x="225793" y="24765"/>
                  </a:lnTo>
                  <a:lnTo>
                    <a:pt x="228600" y="25654"/>
                  </a:lnTo>
                  <a:lnTo>
                    <a:pt x="228600" y="29337"/>
                  </a:lnTo>
                  <a:lnTo>
                    <a:pt x="224917" y="31115"/>
                  </a:lnTo>
                  <a:lnTo>
                    <a:pt x="218440" y="31115"/>
                  </a:lnTo>
                  <a:lnTo>
                    <a:pt x="210299" y="29337"/>
                  </a:lnTo>
                  <a:lnTo>
                    <a:pt x="210299" y="36576"/>
                  </a:lnTo>
                  <a:lnTo>
                    <a:pt x="213855" y="37465"/>
                  </a:lnTo>
                  <a:lnTo>
                    <a:pt x="232143" y="37465"/>
                  </a:lnTo>
                  <a:lnTo>
                    <a:pt x="238633" y="33909"/>
                  </a:lnTo>
                  <a:lnTo>
                    <a:pt x="238633" y="31115"/>
                  </a:lnTo>
                  <a:lnTo>
                    <a:pt x="238633" y="22860"/>
                  </a:lnTo>
                  <a:lnTo>
                    <a:pt x="238633" y="191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890071" y="5836919"/>
              <a:ext cx="2158365" cy="0"/>
            </a:xfrm>
            <a:custGeom>
              <a:avLst/>
              <a:gdLst/>
              <a:ahLst/>
              <a:cxnLst/>
              <a:rect l="l" t="t" r="r" b="b"/>
              <a:pathLst>
                <a:path w="2158365">
                  <a:moveTo>
                    <a:pt x="0" y="0"/>
                  </a:moveTo>
                  <a:lnTo>
                    <a:pt x="162813" y="0"/>
                  </a:lnTo>
                </a:path>
                <a:path w="2158365">
                  <a:moveTo>
                    <a:pt x="263398" y="0"/>
                  </a:moveTo>
                  <a:lnTo>
                    <a:pt x="537717" y="0"/>
                  </a:lnTo>
                </a:path>
                <a:path w="2158365">
                  <a:moveTo>
                    <a:pt x="799223" y="0"/>
                  </a:moveTo>
                  <a:lnTo>
                    <a:pt x="1858022" y="0"/>
                  </a:lnTo>
                </a:path>
                <a:path w="2158365">
                  <a:moveTo>
                    <a:pt x="1885441" y="0"/>
                  </a:moveTo>
                  <a:lnTo>
                    <a:pt x="1928507" y="0"/>
                  </a:lnTo>
                </a:path>
                <a:path w="2158365">
                  <a:moveTo>
                    <a:pt x="1958606" y="0"/>
                  </a:moveTo>
                  <a:lnTo>
                    <a:pt x="2157996" y="0"/>
                  </a:lnTo>
                </a:path>
                <a:path w="2158365">
                  <a:moveTo>
                    <a:pt x="192036" y="0"/>
                  </a:moveTo>
                  <a:lnTo>
                    <a:pt x="23863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9232" y="6119875"/>
              <a:ext cx="298069" cy="22682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9398" y="6119875"/>
              <a:ext cx="266077" cy="22682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111684" y="6134099"/>
              <a:ext cx="287655" cy="46990"/>
            </a:xfrm>
            <a:custGeom>
              <a:avLst/>
              <a:gdLst/>
              <a:ahLst/>
              <a:cxnLst/>
              <a:rect l="l" t="t" r="r" b="b"/>
              <a:pathLst>
                <a:path w="287654" h="46989">
                  <a:moveTo>
                    <a:pt x="286257" y="46609"/>
                  </a:moveTo>
                  <a:lnTo>
                    <a:pt x="0" y="46609"/>
                  </a:lnTo>
                </a:path>
                <a:path w="287654" h="46989">
                  <a:moveTo>
                    <a:pt x="287159" y="0"/>
                  </a:moveTo>
                  <a:lnTo>
                    <a:pt x="21767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5403" y="6225920"/>
              <a:ext cx="75056" cy="102488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6193993" y="6288531"/>
              <a:ext cx="94615" cy="53340"/>
            </a:xfrm>
            <a:custGeom>
              <a:avLst/>
              <a:gdLst/>
              <a:ahLst/>
              <a:cxnLst/>
              <a:rect l="l" t="t" r="r" b="b"/>
              <a:pathLst>
                <a:path w="94614" h="53339">
                  <a:moveTo>
                    <a:pt x="55740" y="36575"/>
                  </a:moveTo>
                  <a:lnTo>
                    <a:pt x="55740" y="53085"/>
                  </a:lnTo>
                </a:path>
                <a:path w="94614" h="53339">
                  <a:moveTo>
                    <a:pt x="94221" y="0"/>
                  </a:moveTo>
                  <a:lnTo>
                    <a:pt x="94221" y="16509"/>
                  </a:lnTo>
                </a:path>
                <a:path w="94614" h="53339">
                  <a:moveTo>
                    <a:pt x="0" y="0"/>
                  </a:moveTo>
                  <a:lnTo>
                    <a:pt x="0" y="1650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4328" y="6198488"/>
              <a:ext cx="140842" cy="109727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6435420" y="5691504"/>
              <a:ext cx="182245" cy="566420"/>
            </a:xfrm>
            <a:custGeom>
              <a:avLst/>
              <a:gdLst/>
              <a:ahLst/>
              <a:cxnLst/>
              <a:rect l="l" t="t" r="r" b="b"/>
              <a:pathLst>
                <a:path w="182245" h="566420">
                  <a:moveTo>
                    <a:pt x="0" y="566039"/>
                  </a:moveTo>
                  <a:lnTo>
                    <a:pt x="131699" y="566039"/>
                  </a:lnTo>
                  <a:lnTo>
                    <a:pt x="138938" y="566039"/>
                  </a:lnTo>
                  <a:lnTo>
                    <a:pt x="146291" y="561467"/>
                  </a:lnTo>
                  <a:lnTo>
                    <a:pt x="146291" y="553212"/>
                  </a:lnTo>
                  <a:lnTo>
                    <a:pt x="146291" y="0"/>
                  </a:lnTo>
                  <a:lnTo>
                    <a:pt x="167385" y="0"/>
                  </a:lnTo>
                  <a:lnTo>
                    <a:pt x="178295" y="0"/>
                  </a:lnTo>
                  <a:lnTo>
                    <a:pt x="181991" y="6350"/>
                  </a:lnTo>
                  <a:lnTo>
                    <a:pt x="181991" y="15494"/>
                  </a:lnTo>
                  <a:lnTo>
                    <a:pt x="181991" y="235839"/>
                  </a:lnTo>
                  <a:lnTo>
                    <a:pt x="178340" y="243850"/>
                  </a:lnTo>
                  <a:lnTo>
                    <a:pt x="177123" y="253836"/>
                  </a:lnTo>
                  <a:lnTo>
                    <a:pt x="178340" y="263301"/>
                  </a:lnTo>
                  <a:lnTo>
                    <a:pt x="181991" y="269748"/>
                  </a:lnTo>
                  <a:lnTo>
                    <a:pt x="181991" y="285242"/>
                  </a:lnTo>
                  <a:lnTo>
                    <a:pt x="181991" y="296291"/>
                  </a:lnTo>
                  <a:lnTo>
                    <a:pt x="174625" y="301752"/>
                  </a:lnTo>
                  <a:lnTo>
                    <a:pt x="164592" y="301752"/>
                  </a:lnTo>
                  <a:lnTo>
                    <a:pt x="147180" y="301752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33134" y="6007353"/>
              <a:ext cx="149085" cy="231394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311087" y="5435472"/>
              <a:ext cx="284480" cy="853440"/>
            </a:xfrm>
            <a:custGeom>
              <a:avLst/>
              <a:gdLst/>
              <a:ahLst/>
              <a:cxnLst/>
              <a:rect l="l" t="t" r="r" b="b"/>
              <a:pathLst>
                <a:path w="284479" h="853439">
                  <a:moveTo>
                    <a:pt x="258699" y="574166"/>
                  </a:moveTo>
                  <a:lnTo>
                    <a:pt x="258699" y="233172"/>
                  </a:lnTo>
                </a:path>
                <a:path w="284479" h="853439">
                  <a:moveTo>
                    <a:pt x="89522" y="766190"/>
                  </a:moveTo>
                  <a:lnTo>
                    <a:pt x="132575" y="766190"/>
                  </a:lnTo>
                  <a:lnTo>
                    <a:pt x="139827" y="766190"/>
                  </a:lnTo>
                  <a:lnTo>
                    <a:pt x="147180" y="761618"/>
                  </a:lnTo>
                  <a:lnTo>
                    <a:pt x="146304" y="754379"/>
                  </a:lnTo>
                  <a:lnTo>
                    <a:pt x="146304" y="663828"/>
                  </a:lnTo>
                  <a:lnTo>
                    <a:pt x="146304" y="654685"/>
                  </a:lnTo>
                  <a:lnTo>
                    <a:pt x="139827" y="652906"/>
                  </a:lnTo>
                  <a:lnTo>
                    <a:pt x="135242" y="652906"/>
                  </a:lnTo>
                  <a:lnTo>
                    <a:pt x="126111" y="652906"/>
                  </a:lnTo>
                </a:path>
                <a:path w="284479" h="853439">
                  <a:moveTo>
                    <a:pt x="144399" y="725042"/>
                  </a:moveTo>
                  <a:lnTo>
                    <a:pt x="89522" y="725042"/>
                  </a:lnTo>
                </a:path>
                <a:path w="284479" h="853439">
                  <a:moveTo>
                    <a:pt x="146304" y="684911"/>
                  </a:moveTo>
                  <a:lnTo>
                    <a:pt x="162674" y="684911"/>
                  </a:lnTo>
                  <a:lnTo>
                    <a:pt x="162674" y="733298"/>
                  </a:lnTo>
                  <a:lnTo>
                    <a:pt x="146304" y="733298"/>
                  </a:lnTo>
                </a:path>
                <a:path w="284479" h="853439">
                  <a:moveTo>
                    <a:pt x="144399" y="696722"/>
                  </a:moveTo>
                  <a:lnTo>
                    <a:pt x="162674" y="696722"/>
                  </a:lnTo>
                </a:path>
                <a:path w="284479" h="853439">
                  <a:moveTo>
                    <a:pt x="144399" y="722376"/>
                  </a:moveTo>
                  <a:lnTo>
                    <a:pt x="162674" y="722376"/>
                  </a:lnTo>
                </a:path>
                <a:path w="284479" h="853439">
                  <a:moveTo>
                    <a:pt x="144399" y="658367"/>
                  </a:moveTo>
                  <a:lnTo>
                    <a:pt x="144399" y="652906"/>
                  </a:lnTo>
                  <a:lnTo>
                    <a:pt x="151765" y="648335"/>
                  </a:lnTo>
                  <a:lnTo>
                    <a:pt x="156324" y="648335"/>
                  </a:lnTo>
                </a:path>
                <a:path w="284479" h="853439">
                  <a:moveTo>
                    <a:pt x="144399" y="853059"/>
                  </a:moveTo>
                  <a:lnTo>
                    <a:pt x="161798" y="853059"/>
                  </a:lnTo>
                </a:path>
                <a:path w="284479" h="853439">
                  <a:moveTo>
                    <a:pt x="89522" y="680338"/>
                  </a:moveTo>
                  <a:lnTo>
                    <a:pt x="114300" y="680338"/>
                  </a:lnTo>
                  <a:lnTo>
                    <a:pt x="122542" y="680338"/>
                  </a:lnTo>
                  <a:lnTo>
                    <a:pt x="126111" y="673862"/>
                  </a:lnTo>
                  <a:lnTo>
                    <a:pt x="126111" y="665606"/>
                  </a:lnTo>
                  <a:lnTo>
                    <a:pt x="126111" y="435228"/>
                  </a:lnTo>
                </a:path>
                <a:path w="284479" h="853439">
                  <a:moveTo>
                    <a:pt x="126111" y="367538"/>
                  </a:moveTo>
                  <a:lnTo>
                    <a:pt x="126111" y="138937"/>
                  </a:lnTo>
                  <a:lnTo>
                    <a:pt x="126111" y="128904"/>
                  </a:lnTo>
                  <a:lnTo>
                    <a:pt x="118859" y="128904"/>
                  </a:lnTo>
                  <a:lnTo>
                    <a:pt x="112395" y="128904"/>
                  </a:lnTo>
                  <a:lnTo>
                    <a:pt x="89522" y="128904"/>
                  </a:lnTo>
                </a:path>
                <a:path w="284479" h="853439">
                  <a:moveTo>
                    <a:pt x="19177" y="100584"/>
                  </a:moveTo>
                  <a:lnTo>
                    <a:pt x="87757" y="100584"/>
                  </a:lnTo>
                </a:path>
                <a:path w="284479" h="853439">
                  <a:moveTo>
                    <a:pt x="127127" y="356615"/>
                  </a:moveTo>
                  <a:lnTo>
                    <a:pt x="138925" y="356615"/>
                  </a:lnTo>
                  <a:lnTo>
                    <a:pt x="146304" y="356615"/>
                  </a:lnTo>
                  <a:lnTo>
                    <a:pt x="147180" y="364871"/>
                  </a:lnTo>
                  <a:lnTo>
                    <a:pt x="147180" y="374903"/>
                  </a:lnTo>
                  <a:lnTo>
                    <a:pt x="147180" y="438023"/>
                  </a:lnTo>
                  <a:lnTo>
                    <a:pt x="147180" y="448944"/>
                  </a:lnTo>
                  <a:lnTo>
                    <a:pt x="141732" y="452627"/>
                  </a:lnTo>
                  <a:lnTo>
                    <a:pt x="136271" y="452627"/>
                  </a:lnTo>
                  <a:lnTo>
                    <a:pt x="126111" y="452627"/>
                  </a:lnTo>
                </a:path>
                <a:path w="284479" h="853439">
                  <a:moveTo>
                    <a:pt x="147180" y="380364"/>
                  </a:moveTo>
                  <a:lnTo>
                    <a:pt x="166370" y="380364"/>
                  </a:lnTo>
                  <a:lnTo>
                    <a:pt x="166370" y="428878"/>
                  </a:lnTo>
                  <a:lnTo>
                    <a:pt x="148069" y="428878"/>
                  </a:lnTo>
                </a:path>
                <a:path w="284479" h="853439">
                  <a:moveTo>
                    <a:pt x="148069" y="391274"/>
                  </a:moveTo>
                  <a:lnTo>
                    <a:pt x="166370" y="391274"/>
                  </a:lnTo>
                </a:path>
                <a:path w="284479" h="853439">
                  <a:moveTo>
                    <a:pt x="148069" y="417829"/>
                  </a:moveTo>
                  <a:lnTo>
                    <a:pt x="166370" y="417829"/>
                  </a:lnTo>
                </a:path>
                <a:path w="284479" h="853439">
                  <a:moveTo>
                    <a:pt x="0" y="376681"/>
                  </a:moveTo>
                  <a:lnTo>
                    <a:pt x="0" y="425196"/>
                  </a:lnTo>
                </a:path>
                <a:path w="284479" h="853439">
                  <a:moveTo>
                    <a:pt x="126111" y="182879"/>
                  </a:moveTo>
                  <a:lnTo>
                    <a:pt x="255130" y="182879"/>
                  </a:lnTo>
                  <a:lnTo>
                    <a:pt x="263271" y="182879"/>
                  </a:lnTo>
                  <a:lnTo>
                    <a:pt x="267830" y="187451"/>
                  </a:lnTo>
                  <a:lnTo>
                    <a:pt x="268846" y="195706"/>
                  </a:lnTo>
                  <a:lnTo>
                    <a:pt x="268846" y="220344"/>
                  </a:lnTo>
                  <a:lnTo>
                    <a:pt x="268846" y="226694"/>
                  </a:lnTo>
                  <a:lnTo>
                    <a:pt x="267830" y="232282"/>
                  </a:lnTo>
                  <a:lnTo>
                    <a:pt x="256032" y="232282"/>
                  </a:lnTo>
                  <a:lnTo>
                    <a:pt x="127127" y="232282"/>
                  </a:lnTo>
                </a:path>
                <a:path w="284479" h="853439">
                  <a:moveTo>
                    <a:pt x="258699" y="182879"/>
                  </a:moveTo>
                  <a:lnTo>
                    <a:pt x="258699" y="11811"/>
                  </a:lnTo>
                </a:path>
                <a:path w="284479" h="853439">
                  <a:moveTo>
                    <a:pt x="131686" y="0"/>
                  </a:moveTo>
                  <a:lnTo>
                    <a:pt x="252336" y="10032"/>
                  </a:lnTo>
                  <a:lnTo>
                    <a:pt x="262369" y="10922"/>
                  </a:lnTo>
                  <a:lnTo>
                    <a:pt x="266954" y="14604"/>
                  </a:lnTo>
                  <a:lnTo>
                    <a:pt x="267830" y="26542"/>
                  </a:lnTo>
                  <a:lnTo>
                    <a:pt x="273075" y="80891"/>
                  </a:lnTo>
                  <a:lnTo>
                    <a:pt x="275499" y="118427"/>
                  </a:lnTo>
                  <a:lnTo>
                    <a:pt x="275711" y="156630"/>
                  </a:lnTo>
                  <a:lnTo>
                    <a:pt x="274319" y="212978"/>
                  </a:lnTo>
                  <a:lnTo>
                    <a:pt x="284340" y="224027"/>
                  </a:lnTo>
                  <a:lnTo>
                    <a:pt x="284340" y="25323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98323" y="5473445"/>
              <a:ext cx="83324" cy="125222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442407" y="5052313"/>
              <a:ext cx="1578610" cy="1503680"/>
            </a:xfrm>
            <a:custGeom>
              <a:avLst/>
              <a:gdLst/>
              <a:ahLst/>
              <a:cxnLst/>
              <a:rect l="l" t="t" r="r" b="b"/>
              <a:pathLst>
                <a:path w="1578609" h="1503679">
                  <a:moveTo>
                    <a:pt x="895210" y="398640"/>
                  </a:moveTo>
                  <a:lnTo>
                    <a:pt x="938149" y="398640"/>
                  </a:lnTo>
                  <a:lnTo>
                    <a:pt x="936371" y="359410"/>
                  </a:lnTo>
                  <a:lnTo>
                    <a:pt x="872363" y="280670"/>
                  </a:lnTo>
                  <a:lnTo>
                    <a:pt x="28308" y="280670"/>
                  </a:lnTo>
                  <a:lnTo>
                    <a:pt x="0" y="304546"/>
                  </a:lnTo>
                </a:path>
                <a:path w="1578609" h="1503679">
                  <a:moveTo>
                    <a:pt x="936371" y="359410"/>
                  </a:moveTo>
                  <a:lnTo>
                    <a:pt x="955535" y="359410"/>
                  </a:lnTo>
                </a:path>
                <a:path w="1578609" h="1503679">
                  <a:moveTo>
                    <a:pt x="958202" y="352933"/>
                  </a:moveTo>
                  <a:lnTo>
                    <a:pt x="984745" y="352933"/>
                  </a:lnTo>
                  <a:lnTo>
                    <a:pt x="993013" y="352933"/>
                  </a:lnTo>
                  <a:lnTo>
                    <a:pt x="996696" y="356615"/>
                  </a:lnTo>
                  <a:lnTo>
                    <a:pt x="996696" y="362965"/>
                  </a:lnTo>
                  <a:lnTo>
                    <a:pt x="996696" y="422401"/>
                  </a:lnTo>
                </a:path>
                <a:path w="1578609" h="1503679">
                  <a:moveTo>
                    <a:pt x="907034" y="319150"/>
                  </a:moveTo>
                  <a:lnTo>
                    <a:pt x="1003046" y="319150"/>
                  </a:lnTo>
                  <a:lnTo>
                    <a:pt x="1012177" y="319150"/>
                  </a:lnTo>
                  <a:lnTo>
                    <a:pt x="1016749" y="324599"/>
                  </a:lnTo>
                  <a:lnTo>
                    <a:pt x="1016749" y="332866"/>
                  </a:lnTo>
                  <a:lnTo>
                    <a:pt x="1016749" y="382270"/>
                  </a:lnTo>
                </a:path>
                <a:path w="1578609" h="1503679">
                  <a:moveTo>
                    <a:pt x="1015860" y="327406"/>
                  </a:moveTo>
                  <a:lnTo>
                    <a:pt x="1035926" y="327406"/>
                  </a:lnTo>
                  <a:lnTo>
                    <a:pt x="1035926" y="378587"/>
                  </a:lnTo>
                  <a:lnTo>
                    <a:pt x="1015860" y="378587"/>
                  </a:lnTo>
                </a:path>
                <a:path w="1578609" h="1503679">
                  <a:moveTo>
                    <a:pt x="1016749" y="339216"/>
                  </a:moveTo>
                  <a:lnTo>
                    <a:pt x="1035050" y="339216"/>
                  </a:lnTo>
                </a:path>
                <a:path w="1578609" h="1503679">
                  <a:moveTo>
                    <a:pt x="1016749" y="367538"/>
                  </a:moveTo>
                  <a:lnTo>
                    <a:pt x="1035050" y="367538"/>
                  </a:lnTo>
                </a:path>
                <a:path w="1578609" h="1503679">
                  <a:moveTo>
                    <a:pt x="11811" y="751586"/>
                  </a:moveTo>
                  <a:lnTo>
                    <a:pt x="11811" y="820165"/>
                  </a:lnTo>
                </a:path>
                <a:path w="1578609" h="1503679">
                  <a:moveTo>
                    <a:pt x="30099" y="759840"/>
                  </a:moveTo>
                  <a:lnTo>
                    <a:pt x="30099" y="807465"/>
                  </a:lnTo>
                </a:path>
                <a:path w="1578609" h="1503679">
                  <a:moveTo>
                    <a:pt x="1176782" y="706882"/>
                  </a:moveTo>
                  <a:lnTo>
                    <a:pt x="1576451" y="706882"/>
                  </a:lnTo>
                </a:path>
                <a:path w="1578609" h="1503679">
                  <a:moveTo>
                    <a:pt x="1176782" y="870458"/>
                  </a:moveTo>
                  <a:lnTo>
                    <a:pt x="1576451" y="870458"/>
                  </a:lnTo>
                  <a:lnTo>
                    <a:pt x="1576451" y="691261"/>
                  </a:lnTo>
                  <a:lnTo>
                    <a:pt x="1253604" y="691261"/>
                  </a:lnTo>
                  <a:lnTo>
                    <a:pt x="1253604" y="731520"/>
                  </a:lnTo>
                  <a:lnTo>
                    <a:pt x="1289304" y="731520"/>
                  </a:lnTo>
                </a:path>
                <a:path w="1578609" h="1503679">
                  <a:moveTo>
                    <a:pt x="1323974" y="731520"/>
                  </a:moveTo>
                  <a:lnTo>
                    <a:pt x="1364234" y="731520"/>
                  </a:lnTo>
                </a:path>
                <a:path w="1578609" h="1503679">
                  <a:moveTo>
                    <a:pt x="1397114" y="731520"/>
                  </a:moveTo>
                  <a:lnTo>
                    <a:pt x="1437386" y="731520"/>
                  </a:lnTo>
                </a:path>
                <a:path w="1578609" h="1503679">
                  <a:moveTo>
                    <a:pt x="1473060" y="731520"/>
                  </a:moveTo>
                  <a:lnTo>
                    <a:pt x="1513332" y="731520"/>
                  </a:lnTo>
                </a:path>
                <a:path w="1578609" h="1503679">
                  <a:moveTo>
                    <a:pt x="1549908" y="731520"/>
                  </a:moveTo>
                  <a:lnTo>
                    <a:pt x="1578216" y="731520"/>
                  </a:lnTo>
                </a:path>
                <a:path w="1578609" h="1503679">
                  <a:moveTo>
                    <a:pt x="1177670" y="628141"/>
                  </a:moveTo>
                  <a:lnTo>
                    <a:pt x="1177670" y="0"/>
                  </a:lnTo>
                </a:path>
                <a:path w="1578609" h="1503679">
                  <a:moveTo>
                    <a:pt x="1177670" y="1503299"/>
                  </a:moveTo>
                  <a:lnTo>
                    <a:pt x="1177670" y="943610"/>
                  </a:lnTo>
                </a:path>
                <a:path w="1578609" h="1503679">
                  <a:moveTo>
                    <a:pt x="827532" y="1503299"/>
                  </a:moveTo>
                  <a:lnTo>
                    <a:pt x="827532" y="1356106"/>
                  </a:lnTo>
                </a:path>
                <a:path w="1578609" h="1503679">
                  <a:moveTo>
                    <a:pt x="827532" y="1318514"/>
                  </a:moveTo>
                  <a:lnTo>
                    <a:pt x="827532" y="1209802"/>
                  </a:lnTo>
                </a:path>
                <a:path w="1578609" h="1503679">
                  <a:moveTo>
                    <a:pt x="64897" y="1503299"/>
                  </a:moveTo>
                  <a:lnTo>
                    <a:pt x="64897" y="1356106"/>
                  </a:lnTo>
                </a:path>
                <a:path w="1578609" h="1503679">
                  <a:moveTo>
                    <a:pt x="64897" y="1318514"/>
                  </a:moveTo>
                  <a:lnTo>
                    <a:pt x="64897" y="1209802"/>
                  </a:lnTo>
                </a:path>
                <a:path w="1578609" h="1503679">
                  <a:moveTo>
                    <a:pt x="1253604" y="666623"/>
                  </a:moveTo>
                  <a:lnTo>
                    <a:pt x="1253604" y="315468"/>
                  </a:lnTo>
                </a:path>
                <a:path w="1578609" h="1503679">
                  <a:moveTo>
                    <a:pt x="1167638" y="628141"/>
                  </a:moveTo>
                  <a:lnTo>
                    <a:pt x="1167638" y="0"/>
                  </a:lnTo>
                </a:path>
                <a:path w="1578609" h="1503679">
                  <a:moveTo>
                    <a:pt x="244983" y="1249045"/>
                  </a:moveTo>
                  <a:lnTo>
                    <a:pt x="643763" y="1249045"/>
                  </a:lnTo>
                </a:path>
                <a:path w="1578609" h="1503679">
                  <a:moveTo>
                    <a:pt x="220345" y="1281938"/>
                  </a:moveTo>
                  <a:lnTo>
                    <a:pt x="674751" y="128193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7957890" y="489200"/>
            <a:ext cx="911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75" dirty="0">
                <a:latin typeface="Microsoft Sans Serif"/>
                <a:cs typeface="Microsoft Sans Serif"/>
              </a:rPr>
              <a:t>Montaje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80" name="object 80"/>
          <p:cNvSpPr txBox="1"/>
          <p:nvPr/>
        </p:nvSpPr>
        <p:spPr>
          <a:xfrm>
            <a:off x="5762060" y="1901441"/>
            <a:ext cx="135572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latin typeface="Arial"/>
                <a:cs typeface="Arial"/>
              </a:rPr>
              <a:t>Dimensiones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NEMA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957839" y="1876040"/>
            <a:ext cx="48793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NEMA.ha.</a:t>
            </a:r>
            <a:r>
              <a:rPr sz="950" b="1" spc="10" dirty="0">
                <a:latin typeface="Arial"/>
                <a:cs typeface="Arial"/>
              </a:rPr>
              <a:t>dimensiones </a:t>
            </a:r>
            <a:r>
              <a:rPr sz="950" b="1" spc="25" dirty="0">
                <a:latin typeface="Arial"/>
                <a:cs typeface="Arial"/>
              </a:rPr>
              <a:t>estandarizadas del </a:t>
            </a:r>
            <a:r>
              <a:rPr sz="950" b="1" spc="30" dirty="0">
                <a:latin typeface="Arial"/>
                <a:cs typeface="Arial"/>
              </a:rPr>
              <a:t>motor</a:t>
            </a:r>
            <a:r>
              <a:rPr sz="950" spc="30" dirty="0">
                <a:latin typeface="Microsoft Sans Serif"/>
                <a:cs typeface="Microsoft Sans Serif"/>
              </a:rPr>
              <a:t>.para.una.gama.de.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tamaños.de.estructura..Las.dimensiones.estandarizadas.incluyen.el.tamaño.del.aguje  dimensiones.de.la.base.de.montaje,.altura.del.eje,.diámetro.del.eje,.y.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longitud.del.eje..El.uso.de.dimensiones.estandarizadas.permite. </a:t>
            </a:r>
            <a:r>
              <a:rPr sz="950" spc="25" dirty="0">
                <a:latin typeface="Microsoft Sans Serif"/>
                <a:cs typeface="Microsoft Sans Serif"/>
              </a:rPr>
              <a:t> motores.a.cambiar.sin.rehacer.el.montaje.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disposición..Además,.las.nuevas.instalaciones.son.más.fáciles.de.diseñar. </a:t>
            </a:r>
            <a:r>
              <a:rPr sz="950" spc="20" dirty="0">
                <a:latin typeface="Microsoft Sans Serif"/>
                <a:cs typeface="Microsoft Sans Serif"/>
              </a:rPr>
              <a:t> porque.las.dimensiones.son.conocidas..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8015" y="3340352"/>
            <a:ext cx="47986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2489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Las.dimensiones.estandarizadas.incluyen.letras.para.indicar.la.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relación.de.la.dimensión.con.el.motor..Por.ejemplo,.la.letra.</a:t>
            </a:r>
            <a:endParaRPr sz="100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C.indica.la.longitud.total.del.motor.y.la.letra.E.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representa.la.distancia.desde.el.centro.del.eje.hasta.el.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centro.de.los.agujeros.de.montaje.en.las.patas..Las.dimensiones.se.encuentran.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consultando.una.tabla.en.la.hoja.de.datos.del.motor.y.haciendo.referencia.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la.letra.para.encontrar.la.dimensión.deseada..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957860" y="7860279"/>
            <a:ext cx="4211955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Microsoft Sans Serif"/>
                <a:cs typeface="Microsoft Sans Serif"/>
              </a:rPr>
              <a:t>NEMA.divide.los.tamaños.de.estructura.estándar.en.dos.categorías,.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latin typeface="Microsoft Sans Serif"/>
                <a:cs typeface="Microsoft Sans Serif"/>
              </a:rPr>
              <a:t>potencia.fraccional.y.potencia.integral..La.mayor. tamaños.de.cuadro.comunes.para.</a:t>
            </a:r>
            <a:r>
              <a:rPr sz="750" b="1" spc="20" dirty="0">
                <a:latin typeface="Arial"/>
                <a:cs typeface="Arial"/>
              </a:rPr>
              <a:t>motores </a:t>
            </a:r>
            <a:r>
              <a:rPr sz="750" b="1" spc="-19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 potencia </a:t>
            </a:r>
            <a:r>
              <a:rPr sz="750" b="1" spc="15" dirty="0">
                <a:latin typeface="Arial"/>
                <a:cs typeface="Arial"/>
              </a:rPr>
              <a:t>fraccionada</a:t>
            </a:r>
            <a:r>
              <a:rPr sz="750" spc="15" dirty="0">
                <a:latin typeface="Microsoft Sans Serif"/>
                <a:cs typeface="Microsoft Sans Serif"/>
              </a:rPr>
              <a:t>.son. </a:t>
            </a:r>
            <a:r>
              <a:rPr sz="750" dirty="0">
                <a:latin typeface="Microsoft Sans Serif"/>
                <a:cs typeface="Microsoft Sans Serif"/>
              </a:rPr>
              <a:t>42,.4 </a:t>
            </a:r>
            <a:r>
              <a:rPr sz="750" spc="10" dirty="0">
                <a:latin typeface="Microsoft Sans Serif"/>
                <a:cs typeface="Microsoft Sans Serif"/>
              </a:rPr>
              <a:t>,.y.56..</a:t>
            </a:r>
            <a:r>
              <a:rPr sz="750" b="1" spc="10" dirty="0">
                <a:latin typeface="Arial"/>
                <a:cs typeface="Arial"/>
              </a:rPr>
              <a:t>Motores </a:t>
            </a:r>
            <a:r>
              <a:rPr sz="750" b="1" spc="25" dirty="0">
                <a:latin typeface="Arial"/>
                <a:cs typeface="Arial"/>
              </a:rPr>
              <a:t>integrales </a:t>
            </a:r>
            <a:r>
              <a:rPr sz="750" b="1" spc="20" dirty="0">
                <a:latin typeface="Arial"/>
                <a:cs typeface="Arial"/>
              </a:rPr>
              <a:t>de </a:t>
            </a:r>
            <a:r>
              <a:rPr sz="750" b="1" spc="15" dirty="0">
                <a:latin typeface="Arial"/>
                <a:cs typeface="Arial"/>
              </a:rPr>
              <a:t>potencia</a:t>
            </a:r>
            <a:r>
              <a:rPr sz="750" spc="15" dirty="0">
                <a:latin typeface="Microsoft Sans Serif"/>
                <a:cs typeface="Microsoft Sans Serif"/>
              </a:rPr>
              <a:t>.son.designados. </a:t>
            </a:r>
            <a:r>
              <a:rPr sz="750" spc="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por.tamaños.de.cuadro. </a:t>
            </a:r>
            <a:r>
              <a:rPr sz="750" spc="5" dirty="0">
                <a:latin typeface="Microsoft Sans Serif"/>
                <a:cs typeface="Microsoft Sans Serif"/>
              </a:rPr>
              <a:t>43.y </a:t>
            </a:r>
            <a:r>
              <a:rPr sz="750" spc="20" dirty="0">
                <a:latin typeface="Microsoft Sans Serif"/>
                <a:cs typeface="Microsoft Sans Serif"/>
              </a:rPr>
              <a:t>más..A.</a:t>
            </a:r>
            <a:r>
              <a:rPr sz="750" b="1" spc="20" dirty="0">
                <a:latin typeface="Arial"/>
                <a:cs typeface="Arial"/>
              </a:rPr>
              <a:t>T</a:t>
            </a:r>
            <a:r>
              <a:rPr sz="750" spc="20" dirty="0">
                <a:latin typeface="Microsoft Sans Serif"/>
                <a:cs typeface="Microsoft Sans Serif"/>
              </a:rPr>
              <a:t>.en.el.tamaño.del.bastidor.del.motor. </a:t>
            </a:r>
            <a:r>
              <a:rPr sz="750" spc="2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designación.para.un.motor.de.caballos.de.potencia.integral.indica.que. </a:t>
            </a:r>
            <a:r>
              <a:rPr sz="750" spc="2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el.motor.está.construido.según.los.estándares.de.estructura.NEMA.actuales..Los.motores. </a:t>
            </a:r>
            <a:r>
              <a:rPr sz="750" spc="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que.tienen.una.</a:t>
            </a:r>
            <a:r>
              <a:rPr sz="750" b="1" spc="25" dirty="0">
                <a:latin typeface="Arial"/>
                <a:cs typeface="Arial"/>
              </a:rPr>
              <a:t>tu</a:t>
            </a:r>
            <a:endParaRPr sz="750">
              <a:latin typeface="Arial"/>
              <a:cs typeface="Arial"/>
            </a:endParaRPr>
          </a:p>
          <a:p>
            <a:pPr marL="12700" marR="673100" indent="-635">
              <a:lnSpc>
                <a:spcPct val="160000"/>
              </a:lnSpc>
            </a:pPr>
            <a:r>
              <a:rPr sz="750" spc="20" dirty="0">
                <a:latin typeface="Microsoft Sans Serif"/>
                <a:cs typeface="Microsoft Sans Serif"/>
              </a:rPr>
              <a:t>.en.su.designación.de.tamaño.de.estructura.de.motor,.están.construidos.para.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Normas.NEMA.que.estuvieron.en.lugar.entre.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952.y.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964.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5591" y="3490455"/>
            <a:ext cx="104775" cy="95250"/>
          </a:xfrm>
          <a:custGeom>
            <a:avLst/>
            <a:gdLst/>
            <a:ahLst/>
            <a:cxnLst/>
            <a:rect l="l" t="t" r="r" b="b"/>
            <a:pathLst>
              <a:path w="104775" h="95250">
                <a:moveTo>
                  <a:pt x="104673" y="0"/>
                </a:moveTo>
                <a:lnTo>
                  <a:pt x="0" y="0"/>
                </a:lnTo>
                <a:lnTo>
                  <a:pt x="0" y="94957"/>
                </a:lnTo>
                <a:lnTo>
                  <a:pt x="104673" y="94957"/>
                </a:lnTo>
                <a:lnTo>
                  <a:pt x="104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15908" y="2640203"/>
            <a:ext cx="51435" cy="69215"/>
          </a:xfrm>
          <a:custGeom>
            <a:avLst/>
            <a:gdLst/>
            <a:ahLst/>
            <a:cxnLst/>
            <a:rect l="l" t="t" r="r" b="b"/>
            <a:pathLst>
              <a:path w="51435" h="69214">
                <a:moveTo>
                  <a:pt x="46189" y="0"/>
                </a:moveTo>
                <a:lnTo>
                  <a:pt x="34340" y="0"/>
                </a:lnTo>
                <a:lnTo>
                  <a:pt x="20986" y="2701"/>
                </a:lnTo>
                <a:lnTo>
                  <a:pt x="10069" y="10066"/>
                </a:lnTo>
                <a:lnTo>
                  <a:pt x="2702" y="20986"/>
                </a:lnTo>
                <a:lnTo>
                  <a:pt x="0" y="34353"/>
                </a:lnTo>
                <a:lnTo>
                  <a:pt x="2702" y="47707"/>
                </a:lnTo>
                <a:lnTo>
                  <a:pt x="10069" y="58624"/>
                </a:lnTo>
                <a:lnTo>
                  <a:pt x="20986" y="65991"/>
                </a:lnTo>
                <a:lnTo>
                  <a:pt x="34340" y="68694"/>
                </a:lnTo>
                <a:lnTo>
                  <a:pt x="50926" y="6869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42279" y="2464931"/>
            <a:ext cx="425450" cy="578485"/>
          </a:xfrm>
          <a:custGeom>
            <a:avLst/>
            <a:gdLst/>
            <a:ahLst/>
            <a:cxnLst/>
            <a:rect l="l" t="t" r="r" b="b"/>
            <a:pathLst>
              <a:path w="425450" h="578485">
                <a:moveTo>
                  <a:pt x="5327" y="175272"/>
                </a:moveTo>
                <a:lnTo>
                  <a:pt x="15982" y="175272"/>
                </a:lnTo>
                <a:lnTo>
                  <a:pt x="30025" y="177974"/>
                </a:lnTo>
                <a:lnTo>
                  <a:pt x="41292" y="185339"/>
                </a:lnTo>
                <a:lnTo>
                  <a:pt x="48785" y="196259"/>
                </a:lnTo>
                <a:lnTo>
                  <a:pt x="51504" y="209626"/>
                </a:lnTo>
                <a:lnTo>
                  <a:pt x="48785" y="222980"/>
                </a:lnTo>
                <a:lnTo>
                  <a:pt x="41292" y="233897"/>
                </a:lnTo>
                <a:lnTo>
                  <a:pt x="30025" y="241264"/>
                </a:lnTo>
                <a:lnTo>
                  <a:pt x="15982" y="243966"/>
                </a:lnTo>
                <a:lnTo>
                  <a:pt x="590" y="243966"/>
                </a:lnTo>
              </a:path>
              <a:path w="425450" h="578485">
                <a:moveTo>
                  <a:pt x="2952" y="309105"/>
                </a:moveTo>
                <a:lnTo>
                  <a:pt x="6307" y="353382"/>
                </a:lnTo>
                <a:lnTo>
                  <a:pt x="11310" y="414376"/>
                </a:lnTo>
                <a:lnTo>
                  <a:pt x="16768" y="478101"/>
                </a:lnTo>
                <a:lnTo>
                  <a:pt x="21487" y="530569"/>
                </a:lnTo>
                <a:lnTo>
                  <a:pt x="27142" y="568935"/>
                </a:lnTo>
                <a:lnTo>
                  <a:pt x="47961" y="577926"/>
                </a:lnTo>
                <a:lnTo>
                  <a:pt x="377183" y="577926"/>
                </a:lnTo>
                <a:lnTo>
                  <a:pt x="403888" y="526493"/>
                </a:lnTo>
                <a:lnTo>
                  <a:pt x="409127" y="466256"/>
                </a:lnTo>
                <a:lnTo>
                  <a:pt x="415106" y="395617"/>
                </a:lnTo>
                <a:lnTo>
                  <a:pt x="420347" y="333107"/>
                </a:lnTo>
                <a:lnTo>
                  <a:pt x="423373" y="297256"/>
                </a:lnTo>
                <a:lnTo>
                  <a:pt x="424702" y="276769"/>
                </a:lnTo>
                <a:lnTo>
                  <a:pt x="425145" y="255065"/>
                </a:lnTo>
                <a:lnTo>
                  <a:pt x="424702" y="233139"/>
                </a:lnTo>
                <a:lnTo>
                  <a:pt x="423373" y="211988"/>
                </a:lnTo>
                <a:lnTo>
                  <a:pt x="419780" y="170652"/>
                </a:lnTo>
                <a:lnTo>
                  <a:pt x="414189" y="105109"/>
                </a:lnTo>
                <a:lnTo>
                  <a:pt x="409044" y="44451"/>
                </a:lnTo>
                <a:lnTo>
                  <a:pt x="406787" y="17767"/>
                </a:lnTo>
                <a:lnTo>
                  <a:pt x="405142" y="10994"/>
                </a:lnTo>
                <a:lnTo>
                  <a:pt x="401608" y="5330"/>
                </a:lnTo>
                <a:lnTo>
                  <a:pt x="395632" y="1443"/>
                </a:lnTo>
                <a:lnTo>
                  <a:pt x="386657" y="0"/>
                </a:lnTo>
                <a:lnTo>
                  <a:pt x="38487" y="0"/>
                </a:lnTo>
                <a:lnTo>
                  <a:pt x="10099" y="115399"/>
                </a:lnTo>
                <a:lnTo>
                  <a:pt x="5624" y="168174"/>
                </a:lnTo>
                <a:lnTo>
                  <a:pt x="3366" y="194301"/>
                </a:lnTo>
                <a:lnTo>
                  <a:pt x="1771" y="211988"/>
                </a:lnTo>
                <a:lnTo>
                  <a:pt x="442" y="233139"/>
                </a:lnTo>
                <a:lnTo>
                  <a:pt x="0" y="255065"/>
                </a:lnTo>
                <a:lnTo>
                  <a:pt x="442" y="276769"/>
                </a:lnTo>
                <a:lnTo>
                  <a:pt x="1771" y="297256"/>
                </a:lnTo>
                <a:lnTo>
                  <a:pt x="1771" y="299631"/>
                </a:lnTo>
                <a:lnTo>
                  <a:pt x="1771" y="304368"/>
                </a:lnTo>
                <a:lnTo>
                  <a:pt x="2952" y="3091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48789" y="2186635"/>
            <a:ext cx="418465" cy="158750"/>
          </a:xfrm>
          <a:custGeom>
            <a:avLst/>
            <a:gdLst/>
            <a:ahLst/>
            <a:cxnLst/>
            <a:rect l="l" t="t" r="r" b="b"/>
            <a:pathLst>
              <a:path w="418464" h="158750">
                <a:moveTo>
                  <a:pt x="418045" y="158686"/>
                </a:moveTo>
                <a:lnTo>
                  <a:pt x="418045" y="5918"/>
                </a:lnTo>
                <a:lnTo>
                  <a:pt x="418045" y="2362"/>
                </a:lnTo>
                <a:lnTo>
                  <a:pt x="414489" y="0"/>
                </a:lnTo>
                <a:lnTo>
                  <a:pt x="410946" y="0"/>
                </a:lnTo>
                <a:lnTo>
                  <a:pt x="7099" y="0"/>
                </a:lnTo>
                <a:lnTo>
                  <a:pt x="2362" y="0"/>
                </a:lnTo>
                <a:lnTo>
                  <a:pt x="0" y="2362"/>
                </a:lnTo>
                <a:lnTo>
                  <a:pt x="0" y="5918"/>
                </a:lnTo>
                <a:lnTo>
                  <a:pt x="0" y="15868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979092" y="1971179"/>
            <a:ext cx="2106930" cy="1178560"/>
            <a:chOff x="2924492" y="1971179"/>
            <a:chExt cx="2106930" cy="1178560"/>
          </a:xfrm>
        </p:grpSpPr>
        <p:sp>
          <p:nvSpPr>
            <p:cNvPr id="7" name="object 7"/>
            <p:cNvSpPr/>
            <p:nvPr/>
          </p:nvSpPr>
          <p:spPr>
            <a:xfrm>
              <a:off x="2926778" y="2078862"/>
              <a:ext cx="1542415" cy="1056640"/>
            </a:xfrm>
            <a:custGeom>
              <a:avLst/>
              <a:gdLst/>
              <a:ahLst/>
              <a:cxnLst/>
              <a:rect l="l" t="t" r="r" b="b"/>
              <a:pathLst>
                <a:path w="1542414" h="1056639">
                  <a:moveTo>
                    <a:pt x="390817" y="65138"/>
                  </a:moveTo>
                  <a:lnTo>
                    <a:pt x="81711" y="71056"/>
                  </a:lnTo>
                  <a:lnTo>
                    <a:pt x="45008" y="97104"/>
                  </a:lnTo>
                  <a:lnTo>
                    <a:pt x="36715" y="133819"/>
                  </a:lnTo>
                  <a:lnTo>
                    <a:pt x="32477" y="151568"/>
                  </a:lnTo>
                  <a:lnTo>
                    <a:pt x="25020" y="165649"/>
                  </a:lnTo>
                  <a:lnTo>
                    <a:pt x="14232" y="175953"/>
                  </a:lnTo>
                  <a:lnTo>
                    <a:pt x="0" y="182371"/>
                  </a:lnTo>
                  <a:lnTo>
                    <a:pt x="0" y="929652"/>
                  </a:lnTo>
                  <a:lnTo>
                    <a:pt x="32477" y="960461"/>
                  </a:lnTo>
                  <a:lnTo>
                    <a:pt x="45008" y="1014920"/>
                  </a:lnTo>
                  <a:lnTo>
                    <a:pt x="50245" y="1029979"/>
                  </a:lnTo>
                  <a:lnTo>
                    <a:pt x="58478" y="1037712"/>
                  </a:lnTo>
                  <a:lnTo>
                    <a:pt x="69152" y="1040561"/>
                  </a:lnTo>
                  <a:lnTo>
                    <a:pt x="81711" y="1040968"/>
                  </a:lnTo>
                  <a:lnTo>
                    <a:pt x="390817" y="1048080"/>
                  </a:lnTo>
                </a:path>
                <a:path w="1542414" h="1056639">
                  <a:moveTo>
                    <a:pt x="390817" y="1039787"/>
                  </a:moveTo>
                  <a:lnTo>
                    <a:pt x="389623" y="1052817"/>
                  </a:lnTo>
                  <a:lnTo>
                    <a:pt x="397916" y="1056373"/>
                  </a:lnTo>
                  <a:lnTo>
                    <a:pt x="406209" y="1056373"/>
                  </a:lnTo>
                  <a:lnTo>
                    <a:pt x="524636" y="1056373"/>
                  </a:lnTo>
                  <a:lnTo>
                    <a:pt x="524636" y="55664"/>
                  </a:lnTo>
                  <a:lnTo>
                    <a:pt x="406209" y="55664"/>
                  </a:lnTo>
                  <a:lnTo>
                    <a:pt x="397916" y="55664"/>
                  </a:lnTo>
                  <a:lnTo>
                    <a:pt x="389623" y="59207"/>
                  </a:lnTo>
                  <a:lnTo>
                    <a:pt x="390817" y="72237"/>
                  </a:lnTo>
                  <a:lnTo>
                    <a:pt x="390817" y="1039787"/>
                  </a:lnTo>
                  <a:close/>
                </a:path>
                <a:path w="1542414" h="1056639">
                  <a:moveTo>
                    <a:pt x="16586" y="176453"/>
                  </a:moveTo>
                  <a:lnTo>
                    <a:pt x="16586" y="935570"/>
                  </a:lnTo>
                </a:path>
                <a:path w="1542414" h="1056639">
                  <a:moveTo>
                    <a:pt x="283044" y="65138"/>
                  </a:moveTo>
                  <a:lnTo>
                    <a:pt x="283044" y="15392"/>
                  </a:lnTo>
                  <a:lnTo>
                    <a:pt x="316204" y="15392"/>
                  </a:lnTo>
                  <a:lnTo>
                    <a:pt x="316204" y="62763"/>
                  </a:lnTo>
                </a:path>
                <a:path w="1542414" h="1056639">
                  <a:moveTo>
                    <a:pt x="288963" y="14211"/>
                  </a:moveTo>
                  <a:lnTo>
                    <a:pt x="288963" y="0"/>
                  </a:lnTo>
                  <a:lnTo>
                    <a:pt x="307911" y="0"/>
                  </a:lnTo>
                  <a:lnTo>
                    <a:pt x="307911" y="14211"/>
                  </a:lnTo>
                </a:path>
                <a:path w="1542414" h="1056639">
                  <a:moveTo>
                    <a:pt x="486740" y="189483"/>
                  </a:moveTo>
                  <a:lnTo>
                    <a:pt x="495033" y="189483"/>
                  </a:lnTo>
                  <a:lnTo>
                    <a:pt x="500951" y="184746"/>
                  </a:lnTo>
                  <a:lnTo>
                    <a:pt x="500951" y="178828"/>
                  </a:lnTo>
                  <a:lnTo>
                    <a:pt x="500951" y="172910"/>
                  </a:lnTo>
                  <a:lnTo>
                    <a:pt x="495033" y="168173"/>
                  </a:lnTo>
                  <a:lnTo>
                    <a:pt x="486740" y="168173"/>
                  </a:lnTo>
                  <a:lnTo>
                    <a:pt x="478447" y="168173"/>
                  </a:lnTo>
                  <a:lnTo>
                    <a:pt x="472528" y="172910"/>
                  </a:lnTo>
                  <a:lnTo>
                    <a:pt x="472528" y="178828"/>
                  </a:lnTo>
                  <a:lnTo>
                    <a:pt x="472528" y="184746"/>
                  </a:lnTo>
                  <a:lnTo>
                    <a:pt x="478447" y="189483"/>
                  </a:lnTo>
                  <a:lnTo>
                    <a:pt x="486740" y="189483"/>
                  </a:lnTo>
                  <a:close/>
                </a:path>
                <a:path w="1542414" h="1056639">
                  <a:moveTo>
                    <a:pt x="486740" y="942682"/>
                  </a:moveTo>
                  <a:lnTo>
                    <a:pt x="495033" y="942682"/>
                  </a:lnTo>
                  <a:lnTo>
                    <a:pt x="500951" y="936751"/>
                  </a:lnTo>
                  <a:lnTo>
                    <a:pt x="500951" y="930833"/>
                  </a:lnTo>
                  <a:lnTo>
                    <a:pt x="500951" y="924915"/>
                  </a:lnTo>
                  <a:lnTo>
                    <a:pt x="495033" y="920178"/>
                  </a:lnTo>
                  <a:lnTo>
                    <a:pt x="486740" y="920178"/>
                  </a:lnTo>
                  <a:lnTo>
                    <a:pt x="478447" y="920178"/>
                  </a:lnTo>
                  <a:lnTo>
                    <a:pt x="472528" y="924915"/>
                  </a:lnTo>
                  <a:lnTo>
                    <a:pt x="472528" y="930833"/>
                  </a:lnTo>
                  <a:lnTo>
                    <a:pt x="472528" y="936751"/>
                  </a:lnTo>
                  <a:lnTo>
                    <a:pt x="478447" y="942682"/>
                  </a:lnTo>
                  <a:lnTo>
                    <a:pt x="486740" y="942682"/>
                  </a:lnTo>
                  <a:close/>
                </a:path>
                <a:path w="1542414" h="1056639">
                  <a:moveTo>
                    <a:pt x="526160" y="100456"/>
                  </a:moveTo>
                  <a:lnTo>
                    <a:pt x="562876" y="64935"/>
                  </a:lnTo>
                  <a:lnTo>
                    <a:pt x="1390688" y="64935"/>
                  </a:lnTo>
                  <a:lnTo>
                    <a:pt x="1461744" y="150202"/>
                  </a:lnTo>
                </a:path>
                <a:path w="1542414" h="1056639">
                  <a:moveTo>
                    <a:pt x="526160" y="120586"/>
                  </a:moveTo>
                  <a:lnTo>
                    <a:pt x="572350" y="74409"/>
                  </a:lnTo>
                  <a:lnTo>
                    <a:pt x="1382395" y="74409"/>
                  </a:lnTo>
                  <a:lnTo>
                    <a:pt x="1462925" y="167970"/>
                  </a:lnTo>
                </a:path>
                <a:path w="1542414" h="1056639">
                  <a:moveTo>
                    <a:pt x="526160" y="140728"/>
                  </a:moveTo>
                  <a:lnTo>
                    <a:pt x="581825" y="86245"/>
                  </a:lnTo>
                  <a:lnTo>
                    <a:pt x="1372920" y="86245"/>
                  </a:lnTo>
                  <a:lnTo>
                    <a:pt x="1454632" y="175069"/>
                  </a:lnTo>
                </a:path>
                <a:path w="1542414" h="1056639">
                  <a:moveTo>
                    <a:pt x="526160" y="160858"/>
                  </a:moveTo>
                  <a:lnTo>
                    <a:pt x="591299" y="99275"/>
                  </a:lnTo>
                  <a:lnTo>
                    <a:pt x="1364627" y="99275"/>
                  </a:lnTo>
                  <a:lnTo>
                    <a:pt x="1436865" y="175069"/>
                  </a:lnTo>
                </a:path>
                <a:path w="1542414" h="1056639">
                  <a:moveTo>
                    <a:pt x="525818" y="180009"/>
                  </a:moveTo>
                  <a:lnTo>
                    <a:pt x="599249" y="113690"/>
                  </a:lnTo>
                  <a:lnTo>
                    <a:pt x="767410" y="113690"/>
                  </a:lnTo>
                </a:path>
                <a:path w="1542414" h="1056639">
                  <a:moveTo>
                    <a:pt x="1185456" y="113690"/>
                  </a:moveTo>
                  <a:lnTo>
                    <a:pt x="1354810" y="113690"/>
                  </a:lnTo>
                  <a:lnTo>
                    <a:pt x="1454289" y="208432"/>
                  </a:lnTo>
                </a:path>
                <a:path w="1542414" h="1056639">
                  <a:moveTo>
                    <a:pt x="523455" y="207251"/>
                  </a:moveTo>
                  <a:lnTo>
                    <a:pt x="532404" y="209045"/>
                  </a:lnTo>
                  <a:lnTo>
                    <a:pt x="538248" y="213615"/>
                  </a:lnTo>
                  <a:lnTo>
                    <a:pt x="541429" y="219740"/>
                  </a:lnTo>
                  <a:lnTo>
                    <a:pt x="542391" y="226199"/>
                  </a:lnTo>
                  <a:lnTo>
                    <a:pt x="542391" y="252247"/>
                  </a:lnTo>
                  <a:lnTo>
                    <a:pt x="525818" y="252247"/>
                  </a:lnTo>
                </a:path>
                <a:path w="1542414" h="1056639">
                  <a:moveTo>
                    <a:pt x="537654" y="249885"/>
                  </a:moveTo>
                  <a:lnTo>
                    <a:pt x="547128" y="272389"/>
                  </a:lnTo>
                  <a:lnTo>
                    <a:pt x="525818" y="272389"/>
                  </a:lnTo>
                </a:path>
                <a:path w="1542414" h="1056639">
                  <a:moveTo>
                    <a:pt x="525818" y="280669"/>
                  </a:moveTo>
                  <a:lnTo>
                    <a:pt x="1447177" y="280669"/>
                  </a:lnTo>
                  <a:lnTo>
                    <a:pt x="1456651" y="280669"/>
                  </a:lnTo>
                  <a:lnTo>
                    <a:pt x="1456651" y="287781"/>
                  </a:lnTo>
                  <a:lnTo>
                    <a:pt x="1459026" y="291325"/>
                  </a:lnTo>
                </a:path>
                <a:path w="1542414" h="1056639">
                  <a:moveTo>
                    <a:pt x="545947" y="266458"/>
                  </a:moveTo>
                  <a:lnTo>
                    <a:pt x="1404543" y="266458"/>
                  </a:lnTo>
                  <a:lnTo>
                    <a:pt x="1414018" y="266458"/>
                  </a:lnTo>
                  <a:lnTo>
                    <a:pt x="1414018" y="260540"/>
                  </a:lnTo>
                  <a:lnTo>
                    <a:pt x="1416392" y="255803"/>
                  </a:lnTo>
                  <a:lnTo>
                    <a:pt x="1416392" y="215531"/>
                  </a:lnTo>
                  <a:lnTo>
                    <a:pt x="1479156" y="215531"/>
                  </a:lnTo>
                </a:path>
                <a:path w="1542414" h="1056639">
                  <a:moveTo>
                    <a:pt x="525818" y="322122"/>
                  </a:moveTo>
                  <a:lnTo>
                    <a:pt x="1447177" y="322122"/>
                  </a:lnTo>
                  <a:lnTo>
                    <a:pt x="1456651" y="322122"/>
                  </a:lnTo>
                  <a:lnTo>
                    <a:pt x="1456651" y="328040"/>
                  </a:lnTo>
                  <a:lnTo>
                    <a:pt x="1459026" y="332778"/>
                  </a:lnTo>
                </a:path>
                <a:path w="1542414" h="1056639">
                  <a:moveTo>
                    <a:pt x="525818" y="312648"/>
                  </a:moveTo>
                  <a:lnTo>
                    <a:pt x="1447177" y="312648"/>
                  </a:lnTo>
                  <a:lnTo>
                    <a:pt x="1456651" y="312648"/>
                  </a:lnTo>
                  <a:lnTo>
                    <a:pt x="1456651" y="306730"/>
                  </a:lnTo>
                  <a:lnTo>
                    <a:pt x="1459026" y="301993"/>
                  </a:lnTo>
                </a:path>
                <a:path w="1542414" h="1056639">
                  <a:moveTo>
                    <a:pt x="525818" y="365937"/>
                  </a:moveTo>
                  <a:lnTo>
                    <a:pt x="1447177" y="365937"/>
                  </a:lnTo>
                  <a:lnTo>
                    <a:pt x="1456651" y="365937"/>
                  </a:lnTo>
                  <a:lnTo>
                    <a:pt x="1456651" y="371855"/>
                  </a:lnTo>
                  <a:lnTo>
                    <a:pt x="1459026" y="376593"/>
                  </a:lnTo>
                </a:path>
                <a:path w="1542414" h="1056639">
                  <a:moveTo>
                    <a:pt x="525818" y="356463"/>
                  </a:moveTo>
                  <a:lnTo>
                    <a:pt x="1447177" y="356463"/>
                  </a:lnTo>
                  <a:lnTo>
                    <a:pt x="1456651" y="356463"/>
                  </a:lnTo>
                  <a:lnTo>
                    <a:pt x="1456651" y="349364"/>
                  </a:lnTo>
                  <a:lnTo>
                    <a:pt x="1459026" y="345808"/>
                  </a:lnTo>
                </a:path>
                <a:path w="1542414" h="1056639">
                  <a:moveTo>
                    <a:pt x="525818" y="403834"/>
                  </a:moveTo>
                  <a:lnTo>
                    <a:pt x="778065" y="403834"/>
                  </a:lnTo>
                </a:path>
                <a:path w="1542414" h="1056639">
                  <a:moveTo>
                    <a:pt x="1167688" y="403834"/>
                  </a:moveTo>
                  <a:lnTo>
                    <a:pt x="1447177" y="403834"/>
                  </a:lnTo>
                  <a:lnTo>
                    <a:pt x="1456651" y="403834"/>
                  </a:lnTo>
                  <a:lnTo>
                    <a:pt x="1456651" y="409752"/>
                  </a:lnTo>
                  <a:lnTo>
                    <a:pt x="1459026" y="414489"/>
                  </a:lnTo>
                </a:path>
                <a:path w="1542414" h="1056639">
                  <a:moveTo>
                    <a:pt x="525818" y="394360"/>
                  </a:moveTo>
                  <a:lnTo>
                    <a:pt x="782802" y="394360"/>
                  </a:lnTo>
                </a:path>
                <a:path w="1542414" h="1056639">
                  <a:moveTo>
                    <a:pt x="1164132" y="394360"/>
                  </a:moveTo>
                  <a:lnTo>
                    <a:pt x="1447177" y="394360"/>
                  </a:lnTo>
                  <a:lnTo>
                    <a:pt x="1456651" y="394360"/>
                  </a:lnTo>
                  <a:lnTo>
                    <a:pt x="1456651" y="388442"/>
                  </a:lnTo>
                  <a:lnTo>
                    <a:pt x="1459026" y="383705"/>
                  </a:lnTo>
                </a:path>
                <a:path w="1542414" h="1056639">
                  <a:moveTo>
                    <a:pt x="525818" y="438175"/>
                  </a:moveTo>
                  <a:lnTo>
                    <a:pt x="775703" y="438175"/>
                  </a:lnTo>
                </a:path>
                <a:path w="1542414" h="1056639">
                  <a:moveTo>
                    <a:pt x="1170063" y="438175"/>
                  </a:moveTo>
                  <a:lnTo>
                    <a:pt x="1447177" y="438175"/>
                  </a:lnTo>
                  <a:lnTo>
                    <a:pt x="1456651" y="438175"/>
                  </a:lnTo>
                  <a:lnTo>
                    <a:pt x="1456651" y="444093"/>
                  </a:lnTo>
                  <a:lnTo>
                    <a:pt x="1459026" y="448830"/>
                  </a:lnTo>
                </a:path>
                <a:path w="1542414" h="1056639">
                  <a:moveTo>
                    <a:pt x="525818" y="427520"/>
                  </a:moveTo>
                  <a:lnTo>
                    <a:pt x="776884" y="427520"/>
                  </a:lnTo>
                </a:path>
                <a:path w="1542414" h="1056639">
                  <a:moveTo>
                    <a:pt x="1170063" y="427520"/>
                  </a:moveTo>
                  <a:lnTo>
                    <a:pt x="1447177" y="427520"/>
                  </a:lnTo>
                  <a:lnTo>
                    <a:pt x="1456651" y="427520"/>
                  </a:lnTo>
                  <a:lnTo>
                    <a:pt x="1456651" y="422782"/>
                  </a:lnTo>
                  <a:lnTo>
                    <a:pt x="1459026" y="418045"/>
                  </a:lnTo>
                </a:path>
                <a:path w="1542414" h="1056639">
                  <a:moveTo>
                    <a:pt x="525818" y="472528"/>
                  </a:moveTo>
                  <a:lnTo>
                    <a:pt x="772147" y="472528"/>
                  </a:lnTo>
                </a:path>
                <a:path w="1542414" h="1056639">
                  <a:moveTo>
                    <a:pt x="1173619" y="472528"/>
                  </a:moveTo>
                  <a:lnTo>
                    <a:pt x="1447177" y="472528"/>
                  </a:lnTo>
                  <a:lnTo>
                    <a:pt x="1456651" y="472528"/>
                  </a:lnTo>
                  <a:lnTo>
                    <a:pt x="1456651" y="478447"/>
                  </a:lnTo>
                  <a:lnTo>
                    <a:pt x="1459026" y="483184"/>
                  </a:lnTo>
                </a:path>
                <a:path w="1542414" h="1056639">
                  <a:moveTo>
                    <a:pt x="525818" y="461860"/>
                  </a:moveTo>
                  <a:lnTo>
                    <a:pt x="773328" y="461860"/>
                  </a:lnTo>
                </a:path>
                <a:path w="1542414" h="1056639">
                  <a:moveTo>
                    <a:pt x="1173619" y="461860"/>
                  </a:moveTo>
                  <a:lnTo>
                    <a:pt x="1447177" y="461860"/>
                  </a:lnTo>
                  <a:lnTo>
                    <a:pt x="1456651" y="461860"/>
                  </a:lnTo>
                  <a:lnTo>
                    <a:pt x="1456651" y="455942"/>
                  </a:lnTo>
                  <a:lnTo>
                    <a:pt x="1459026" y="451205"/>
                  </a:lnTo>
                </a:path>
                <a:path w="1542414" h="1056639">
                  <a:moveTo>
                    <a:pt x="525818" y="504494"/>
                  </a:moveTo>
                  <a:lnTo>
                    <a:pt x="769772" y="504494"/>
                  </a:lnTo>
                </a:path>
                <a:path w="1542414" h="1056639">
                  <a:moveTo>
                    <a:pt x="1177162" y="504494"/>
                  </a:moveTo>
                  <a:lnTo>
                    <a:pt x="1447177" y="504494"/>
                  </a:lnTo>
                  <a:lnTo>
                    <a:pt x="1456651" y="504494"/>
                  </a:lnTo>
                  <a:lnTo>
                    <a:pt x="1456651" y="511606"/>
                  </a:lnTo>
                  <a:lnTo>
                    <a:pt x="1459026" y="515150"/>
                  </a:lnTo>
                </a:path>
                <a:path w="1542414" h="1056639">
                  <a:moveTo>
                    <a:pt x="525818" y="495020"/>
                  </a:moveTo>
                  <a:lnTo>
                    <a:pt x="770966" y="495020"/>
                  </a:lnTo>
                </a:path>
                <a:path w="1542414" h="1056639">
                  <a:moveTo>
                    <a:pt x="1175981" y="495020"/>
                  </a:moveTo>
                  <a:lnTo>
                    <a:pt x="1447177" y="495020"/>
                  </a:lnTo>
                  <a:lnTo>
                    <a:pt x="1456651" y="495020"/>
                  </a:lnTo>
                  <a:lnTo>
                    <a:pt x="1456651" y="489102"/>
                  </a:lnTo>
                  <a:lnTo>
                    <a:pt x="1459026" y="484365"/>
                  </a:lnTo>
                </a:path>
                <a:path w="1542414" h="1056639">
                  <a:moveTo>
                    <a:pt x="536473" y="535292"/>
                  </a:moveTo>
                  <a:lnTo>
                    <a:pt x="767410" y="535292"/>
                  </a:lnTo>
                </a:path>
                <a:path w="1542414" h="1056639">
                  <a:moveTo>
                    <a:pt x="1179537" y="535292"/>
                  </a:moveTo>
                  <a:lnTo>
                    <a:pt x="1416392" y="535292"/>
                  </a:lnTo>
                </a:path>
                <a:path w="1542414" h="1056639">
                  <a:moveTo>
                    <a:pt x="525818" y="525818"/>
                  </a:moveTo>
                  <a:lnTo>
                    <a:pt x="768591" y="525818"/>
                  </a:lnTo>
                </a:path>
                <a:path w="1542414" h="1056639">
                  <a:moveTo>
                    <a:pt x="1178356" y="525818"/>
                  </a:moveTo>
                  <a:lnTo>
                    <a:pt x="1447177" y="525818"/>
                  </a:lnTo>
                  <a:lnTo>
                    <a:pt x="1456651" y="525818"/>
                  </a:lnTo>
                  <a:lnTo>
                    <a:pt x="1456651" y="519899"/>
                  </a:lnTo>
                  <a:lnTo>
                    <a:pt x="1459026" y="515150"/>
                  </a:lnTo>
                </a:path>
                <a:path w="1542414" h="1056639">
                  <a:moveTo>
                    <a:pt x="536473" y="555421"/>
                  </a:moveTo>
                  <a:lnTo>
                    <a:pt x="766229" y="555421"/>
                  </a:lnTo>
                </a:path>
                <a:path w="1542414" h="1056639">
                  <a:moveTo>
                    <a:pt x="1180719" y="555421"/>
                  </a:moveTo>
                  <a:lnTo>
                    <a:pt x="1414018" y="555421"/>
                  </a:lnTo>
                </a:path>
                <a:path w="1542414" h="1056639">
                  <a:moveTo>
                    <a:pt x="525818" y="595693"/>
                  </a:moveTo>
                  <a:lnTo>
                    <a:pt x="762673" y="595693"/>
                  </a:lnTo>
                </a:path>
                <a:path w="1542414" h="1056639">
                  <a:moveTo>
                    <a:pt x="1184274" y="595693"/>
                  </a:moveTo>
                  <a:lnTo>
                    <a:pt x="1447177" y="595693"/>
                  </a:lnTo>
                  <a:lnTo>
                    <a:pt x="1456651" y="595693"/>
                  </a:lnTo>
                  <a:lnTo>
                    <a:pt x="1456651" y="601611"/>
                  </a:lnTo>
                  <a:lnTo>
                    <a:pt x="1459026" y="606348"/>
                  </a:lnTo>
                </a:path>
                <a:path w="1542414" h="1056639">
                  <a:moveTo>
                    <a:pt x="536473" y="586219"/>
                  </a:moveTo>
                  <a:lnTo>
                    <a:pt x="763854" y="586219"/>
                  </a:lnTo>
                </a:path>
                <a:path w="1542414" h="1056639">
                  <a:moveTo>
                    <a:pt x="1183093" y="586219"/>
                  </a:moveTo>
                  <a:lnTo>
                    <a:pt x="1416392" y="586219"/>
                  </a:lnTo>
                </a:path>
                <a:path w="1542414" h="1056639">
                  <a:moveTo>
                    <a:pt x="525818" y="627659"/>
                  </a:moveTo>
                  <a:lnTo>
                    <a:pt x="761492" y="627659"/>
                  </a:lnTo>
                </a:path>
                <a:path w="1542414" h="1056639">
                  <a:moveTo>
                    <a:pt x="1185456" y="627659"/>
                  </a:moveTo>
                  <a:lnTo>
                    <a:pt x="1447177" y="627659"/>
                  </a:lnTo>
                  <a:lnTo>
                    <a:pt x="1456651" y="627659"/>
                  </a:lnTo>
                  <a:lnTo>
                    <a:pt x="1456651" y="633590"/>
                  </a:lnTo>
                  <a:lnTo>
                    <a:pt x="1459026" y="638327"/>
                  </a:lnTo>
                </a:path>
                <a:path w="1542414" h="1056639">
                  <a:moveTo>
                    <a:pt x="525818" y="617004"/>
                  </a:moveTo>
                  <a:lnTo>
                    <a:pt x="762673" y="617004"/>
                  </a:lnTo>
                </a:path>
                <a:path w="1542414" h="1056639">
                  <a:moveTo>
                    <a:pt x="1185456" y="617004"/>
                  </a:moveTo>
                  <a:lnTo>
                    <a:pt x="1447177" y="617004"/>
                  </a:lnTo>
                  <a:lnTo>
                    <a:pt x="1456651" y="617004"/>
                  </a:lnTo>
                  <a:lnTo>
                    <a:pt x="1456651" y="611085"/>
                  </a:lnTo>
                  <a:lnTo>
                    <a:pt x="1459026" y="606348"/>
                  </a:lnTo>
                </a:path>
                <a:path w="1542414" h="1056639">
                  <a:moveTo>
                    <a:pt x="525818" y="659637"/>
                  </a:moveTo>
                  <a:lnTo>
                    <a:pt x="761492" y="659637"/>
                  </a:lnTo>
                </a:path>
                <a:path w="1542414" h="1056639">
                  <a:moveTo>
                    <a:pt x="1185456" y="659637"/>
                  </a:moveTo>
                  <a:lnTo>
                    <a:pt x="1447177" y="659637"/>
                  </a:lnTo>
                  <a:lnTo>
                    <a:pt x="1456651" y="659637"/>
                  </a:lnTo>
                  <a:lnTo>
                    <a:pt x="1456651" y="665556"/>
                  </a:lnTo>
                  <a:lnTo>
                    <a:pt x="1459026" y="670293"/>
                  </a:lnTo>
                </a:path>
                <a:path w="1542414" h="1056639">
                  <a:moveTo>
                    <a:pt x="525818" y="650163"/>
                  </a:moveTo>
                  <a:lnTo>
                    <a:pt x="760310" y="650163"/>
                  </a:lnTo>
                </a:path>
                <a:path w="1542414" h="1056639">
                  <a:moveTo>
                    <a:pt x="1186637" y="650163"/>
                  </a:moveTo>
                  <a:lnTo>
                    <a:pt x="1447177" y="650163"/>
                  </a:lnTo>
                  <a:lnTo>
                    <a:pt x="1456651" y="650163"/>
                  </a:lnTo>
                  <a:lnTo>
                    <a:pt x="1456651" y="644245"/>
                  </a:lnTo>
                  <a:lnTo>
                    <a:pt x="1459026" y="639508"/>
                  </a:lnTo>
                </a:path>
                <a:path w="1542414" h="1056639">
                  <a:moveTo>
                    <a:pt x="1184274" y="695172"/>
                  </a:moveTo>
                  <a:lnTo>
                    <a:pt x="1447177" y="695172"/>
                  </a:lnTo>
                  <a:lnTo>
                    <a:pt x="1456651" y="695172"/>
                  </a:lnTo>
                  <a:lnTo>
                    <a:pt x="1456651" y="702271"/>
                  </a:lnTo>
                  <a:lnTo>
                    <a:pt x="1459026" y="707008"/>
                  </a:lnTo>
                </a:path>
                <a:path w="1542414" h="1056639">
                  <a:moveTo>
                    <a:pt x="525818" y="685698"/>
                  </a:moveTo>
                  <a:lnTo>
                    <a:pt x="762673" y="685698"/>
                  </a:lnTo>
                </a:path>
                <a:path w="1542414" h="1056639">
                  <a:moveTo>
                    <a:pt x="1183093" y="685698"/>
                  </a:moveTo>
                  <a:lnTo>
                    <a:pt x="1447177" y="685698"/>
                  </a:lnTo>
                  <a:lnTo>
                    <a:pt x="1456651" y="685698"/>
                  </a:lnTo>
                  <a:lnTo>
                    <a:pt x="1456651" y="679767"/>
                  </a:lnTo>
                  <a:lnTo>
                    <a:pt x="1459026" y="675030"/>
                  </a:lnTo>
                </a:path>
                <a:path w="1542414" h="1056639">
                  <a:moveTo>
                    <a:pt x="525818" y="730694"/>
                  </a:moveTo>
                  <a:lnTo>
                    <a:pt x="767410" y="730694"/>
                  </a:lnTo>
                </a:path>
                <a:path w="1542414" h="1056639">
                  <a:moveTo>
                    <a:pt x="1180719" y="730694"/>
                  </a:moveTo>
                  <a:lnTo>
                    <a:pt x="1447177" y="730694"/>
                  </a:lnTo>
                  <a:lnTo>
                    <a:pt x="1456651" y="730694"/>
                  </a:lnTo>
                  <a:lnTo>
                    <a:pt x="1456651" y="736612"/>
                  </a:lnTo>
                  <a:lnTo>
                    <a:pt x="1459026" y="741349"/>
                  </a:lnTo>
                </a:path>
                <a:path w="1542414" h="1056639">
                  <a:moveTo>
                    <a:pt x="525818" y="721220"/>
                  </a:moveTo>
                  <a:lnTo>
                    <a:pt x="766229" y="721220"/>
                  </a:lnTo>
                </a:path>
                <a:path w="1542414" h="1056639">
                  <a:moveTo>
                    <a:pt x="1181900" y="721220"/>
                  </a:moveTo>
                  <a:lnTo>
                    <a:pt x="1447177" y="721220"/>
                  </a:lnTo>
                  <a:lnTo>
                    <a:pt x="1456651" y="721220"/>
                  </a:lnTo>
                  <a:lnTo>
                    <a:pt x="1456651" y="715302"/>
                  </a:lnTo>
                  <a:lnTo>
                    <a:pt x="1459026" y="710564"/>
                  </a:lnTo>
                </a:path>
                <a:path w="1542414" h="1056639">
                  <a:moveTo>
                    <a:pt x="525818" y="769772"/>
                  </a:moveTo>
                  <a:lnTo>
                    <a:pt x="769772" y="769772"/>
                  </a:lnTo>
                </a:path>
                <a:path w="1542414" h="1056639">
                  <a:moveTo>
                    <a:pt x="1178356" y="769772"/>
                  </a:moveTo>
                  <a:lnTo>
                    <a:pt x="1447177" y="769772"/>
                  </a:lnTo>
                  <a:lnTo>
                    <a:pt x="1456651" y="769772"/>
                  </a:lnTo>
                  <a:lnTo>
                    <a:pt x="1456651" y="775690"/>
                  </a:lnTo>
                  <a:lnTo>
                    <a:pt x="1459026" y="780427"/>
                  </a:lnTo>
                </a:path>
                <a:path w="1542414" h="1056639">
                  <a:moveTo>
                    <a:pt x="525818" y="760298"/>
                  </a:moveTo>
                  <a:lnTo>
                    <a:pt x="769772" y="760298"/>
                  </a:lnTo>
                </a:path>
                <a:path w="1542414" h="1056639">
                  <a:moveTo>
                    <a:pt x="1178356" y="760298"/>
                  </a:moveTo>
                  <a:lnTo>
                    <a:pt x="1447177" y="760298"/>
                  </a:lnTo>
                  <a:lnTo>
                    <a:pt x="1456651" y="760298"/>
                  </a:lnTo>
                  <a:lnTo>
                    <a:pt x="1456651" y="753198"/>
                  </a:lnTo>
                  <a:lnTo>
                    <a:pt x="1459026" y="749642"/>
                  </a:lnTo>
                </a:path>
                <a:path w="1542414" h="1056639">
                  <a:moveTo>
                    <a:pt x="525818" y="811225"/>
                  </a:moveTo>
                  <a:lnTo>
                    <a:pt x="774509" y="811225"/>
                  </a:lnTo>
                </a:path>
                <a:path w="1542414" h="1056639">
                  <a:moveTo>
                    <a:pt x="1173619" y="811225"/>
                  </a:moveTo>
                  <a:lnTo>
                    <a:pt x="1447177" y="811225"/>
                  </a:lnTo>
                  <a:lnTo>
                    <a:pt x="1456651" y="811225"/>
                  </a:lnTo>
                  <a:lnTo>
                    <a:pt x="1456651" y="817143"/>
                  </a:lnTo>
                  <a:lnTo>
                    <a:pt x="1459026" y="821880"/>
                  </a:lnTo>
                </a:path>
                <a:path w="1542414" h="1056639">
                  <a:moveTo>
                    <a:pt x="525818" y="800569"/>
                  </a:moveTo>
                  <a:lnTo>
                    <a:pt x="773328" y="800569"/>
                  </a:lnTo>
                </a:path>
                <a:path w="1542414" h="1056639">
                  <a:moveTo>
                    <a:pt x="1174800" y="800569"/>
                  </a:moveTo>
                  <a:lnTo>
                    <a:pt x="1447177" y="800569"/>
                  </a:lnTo>
                  <a:lnTo>
                    <a:pt x="1456651" y="800569"/>
                  </a:lnTo>
                  <a:lnTo>
                    <a:pt x="1456651" y="794638"/>
                  </a:lnTo>
                  <a:lnTo>
                    <a:pt x="1459026" y="789914"/>
                  </a:lnTo>
                </a:path>
                <a:path w="1542414" h="1056639">
                  <a:moveTo>
                    <a:pt x="525818" y="844384"/>
                  </a:moveTo>
                  <a:lnTo>
                    <a:pt x="776884" y="844384"/>
                  </a:lnTo>
                </a:path>
                <a:path w="1542414" h="1056639">
                  <a:moveTo>
                    <a:pt x="1170063" y="844384"/>
                  </a:moveTo>
                  <a:lnTo>
                    <a:pt x="1447177" y="844384"/>
                  </a:lnTo>
                  <a:lnTo>
                    <a:pt x="1456651" y="844384"/>
                  </a:lnTo>
                  <a:lnTo>
                    <a:pt x="1456651" y="838466"/>
                  </a:lnTo>
                  <a:lnTo>
                    <a:pt x="1459026" y="833729"/>
                  </a:lnTo>
                </a:path>
                <a:path w="1542414" h="1056639">
                  <a:moveTo>
                    <a:pt x="1538363" y="528180"/>
                  </a:moveTo>
                  <a:lnTo>
                    <a:pt x="1419948" y="528180"/>
                  </a:lnTo>
                  <a:lnTo>
                    <a:pt x="1415597" y="542687"/>
                  </a:lnTo>
                  <a:lnTo>
                    <a:pt x="1414465" y="561635"/>
                  </a:lnTo>
                  <a:lnTo>
                    <a:pt x="1415776" y="580140"/>
                  </a:lnTo>
                  <a:lnTo>
                    <a:pt x="1418755" y="593318"/>
                  </a:lnTo>
                  <a:lnTo>
                    <a:pt x="1541919" y="593318"/>
                  </a:lnTo>
                </a:path>
                <a:path w="1542414" h="1056639">
                  <a:moveTo>
                    <a:pt x="536473" y="564895"/>
                  </a:moveTo>
                  <a:lnTo>
                    <a:pt x="765047" y="564895"/>
                  </a:lnTo>
                </a:path>
                <a:path w="1542414" h="1056639">
                  <a:moveTo>
                    <a:pt x="1181900" y="564895"/>
                  </a:moveTo>
                  <a:lnTo>
                    <a:pt x="1415211" y="564895"/>
                  </a:lnTo>
                </a:path>
                <a:path w="1542414" h="1056639">
                  <a:moveTo>
                    <a:pt x="1483893" y="94741"/>
                  </a:moveTo>
                  <a:lnTo>
                    <a:pt x="1483893" y="10279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7424" y="1971179"/>
              <a:ext cx="244983" cy="16443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11955" y="3022727"/>
              <a:ext cx="377190" cy="0"/>
            </a:xfrm>
            <a:custGeom>
              <a:avLst/>
              <a:gdLst/>
              <a:ahLst/>
              <a:cxnLst/>
              <a:rect l="l" t="t" r="r" b="b"/>
              <a:pathLst>
                <a:path w="377189">
                  <a:moveTo>
                    <a:pt x="0" y="0"/>
                  </a:moveTo>
                  <a:lnTo>
                    <a:pt x="37659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85717" y="2642374"/>
              <a:ext cx="239395" cy="38100"/>
            </a:xfrm>
            <a:custGeom>
              <a:avLst/>
              <a:gdLst/>
              <a:ahLst/>
              <a:cxnLst/>
              <a:rect l="l" t="t" r="r" b="b"/>
              <a:pathLst>
                <a:path w="239395" h="38100">
                  <a:moveTo>
                    <a:pt x="28422" y="18948"/>
                  </a:moveTo>
                  <a:lnTo>
                    <a:pt x="20142" y="15392"/>
                  </a:lnTo>
                  <a:lnTo>
                    <a:pt x="18961" y="15392"/>
                  </a:lnTo>
                  <a:lnTo>
                    <a:pt x="17767" y="14211"/>
                  </a:lnTo>
                  <a:lnTo>
                    <a:pt x="14224" y="13030"/>
                  </a:lnTo>
                  <a:lnTo>
                    <a:pt x="11849" y="11836"/>
                  </a:lnTo>
                  <a:lnTo>
                    <a:pt x="10668" y="10655"/>
                  </a:lnTo>
                  <a:lnTo>
                    <a:pt x="10668" y="8293"/>
                  </a:lnTo>
                  <a:lnTo>
                    <a:pt x="13030" y="7099"/>
                  </a:lnTo>
                  <a:lnTo>
                    <a:pt x="18961" y="7099"/>
                  </a:lnTo>
                  <a:lnTo>
                    <a:pt x="24879" y="8293"/>
                  </a:lnTo>
                  <a:lnTo>
                    <a:pt x="26060" y="8293"/>
                  </a:lnTo>
                  <a:lnTo>
                    <a:pt x="26060" y="7099"/>
                  </a:lnTo>
                  <a:lnTo>
                    <a:pt x="26060" y="1181"/>
                  </a:lnTo>
                  <a:lnTo>
                    <a:pt x="20142" y="0"/>
                  </a:lnTo>
                  <a:lnTo>
                    <a:pt x="10668" y="0"/>
                  </a:lnTo>
                  <a:lnTo>
                    <a:pt x="0" y="2362"/>
                  </a:lnTo>
                  <a:lnTo>
                    <a:pt x="0" y="20129"/>
                  </a:lnTo>
                  <a:lnTo>
                    <a:pt x="8293" y="21310"/>
                  </a:lnTo>
                  <a:lnTo>
                    <a:pt x="11849" y="23685"/>
                  </a:lnTo>
                  <a:lnTo>
                    <a:pt x="10668" y="22504"/>
                  </a:lnTo>
                  <a:lnTo>
                    <a:pt x="15405" y="24866"/>
                  </a:lnTo>
                  <a:lnTo>
                    <a:pt x="16586" y="24866"/>
                  </a:lnTo>
                  <a:lnTo>
                    <a:pt x="17767" y="26047"/>
                  </a:lnTo>
                  <a:lnTo>
                    <a:pt x="17767" y="29603"/>
                  </a:lnTo>
                  <a:lnTo>
                    <a:pt x="15405" y="30784"/>
                  </a:lnTo>
                  <a:lnTo>
                    <a:pt x="9486" y="30784"/>
                  </a:lnTo>
                  <a:lnTo>
                    <a:pt x="0" y="29603"/>
                  </a:lnTo>
                  <a:lnTo>
                    <a:pt x="0" y="36703"/>
                  </a:lnTo>
                  <a:lnTo>
                    <a:pt x="3556" y="37896"/>
                  </a:lnTo>
                  <a:lnTo>
                    <a:pt x="21323" y="37896"/>
                  </a:lnTo>
                  <a:lnTo>
                    <a:pt x="28422" y="34340"/>
                  </a:lnTo>
                  <a:lnTo>
                    <a:pt x="28422" y="30784"/>
                  </a:lnTo>
                  <a:lnTo>
                    <a:pt x="28422" y="22504"/>
                  </a:lnTo>
                  <a:lnTo>
                    <a:pt x="28422" y="18948"/>
                  </a:lnTo>
                  <a:close/>
                </a:path>
                <a:path w="239395" h="38100">
                  <a:moveTo>
                    <a:pt x="45008" y="1181"/>
                  </a:moveTo>
                  <a:lnTo>
                    <a:pt x="33159" y="1181"/>
                  </a:lnTo>
                  <a:lnTo>
                    <a:pt x="33159" y="36703"/>
                  </a:lnTo>
                  <a:lnTo>
                    <a:pt x="45008" y="36703"/>
                  </a:lnTo>
                  <a:lnTo>
                    <a:pt x="45008" y="1181"/>
                  </a:lnTo>
                  <a:close/>
                </a:path>
                <a:path w="239395" h="38100">
                  <a:moveTo>
                    <a:pt x="80543" y="1181"/>
                  </a:moveTo>
                  <a:lnTo>
                    <a:pt x="53301" y="1181"/>
                  </a:lnTo>
                  <a:lnTo>
                    <a:pt x="53301" y="36703"/>
                  </a:lnTo>
                  <a:lnTo>
                    <a:pt x="80543" y="36703"/>
                  </a:lnTo>
                  <a:lnTo>
                    <a:pt x="80543" y="29603"/>
                  </a:lnTo>
                  <a:lnTo>
                    <a:pt x="63957" y="29603"/>
                  </a:lnTo>
                  <a:lnTo>
                    <a:pt x="63957" y="21310"/>
                  </a:lnTo>
                  <a:lnTo>
                    <a:pt x="78168" y="21310"/>
                  </a:lnTo>
                  <a:lnTo>
                    <a:pt x="78168" y="15392"/>
                  </a:lnTo>
                  <a:lnTo>
                    <a:pt x="63957" y="15392"/>
                  </a:lnTo>
                  <a:lnTo>
                    <a:pt x="63957" y="8293"/>
                  </a:lnTo>
                  <a:lnTo>
                    <a:pt x="80543" y="8293"/>
                  </a:lnTo>
                  <a:lnTo>
                    <a:pt x="80543" y="1181"/>
                  </a:lnTo>
                  <a:close/>
                </a:path>
                <a:path w="239395" h="38100">
                  <a:moveTo>
                    <a:pt x="131457" y="1181"/>
                  </a:moveTo>
                  <a:lnTo>
                    <a:pt x="118427" y="1181"/>
                  </a:lnTo>
                  <a:lnTo>
                    <a:pt x="108966" y="21310"/>
                  </a:lnTo>
                  <a:lnTo>
                    <a:pt x="99479" y="1181"/>
                  </a:lnTo>
                  <a:lnTo>
                    <a:pt x="86461" y="1181"/>
                  </a:lnTo>
                  <a:lnTo>
                    <a:pt x="86461" y="36703"/>
                  </a:lnTo>
                  <a:lnTo>
                    <a:pt x="93560" y="36703"/>
                  </a:lnTo>
                  <a:lnTo>
                    <a:pt x="93560" y="14211"/>
                  </a:lnTo>
                  <a:lnTo>
                    <a:pt x="103035" y="37896"/>
                  </a:lnTo>
                  <a:lnTo>
                    <a:pt x="111328" y="37896"/>
                  </a:lnTo>
                  <a:lnTo>
                    <a:pt x="120802" y="14211"/>
                  </a:lnTo>
                  <a:lnTo>
                    <a:pt x="120802" y="36703"/>
                  </a:lnTo>
                  <a:lnTo>
                    <a:pt x="131457" y="36703"/>
                  </a:lnTo>
                  <a:lnTo>
                    <a:pt x="131457" y="1181"/>
                  </a:lnTo>
                  <a:close/>
                </a:path>
                <a:path w="239395" h="38100">
                  <a:moveTo>
                    <a:pt x="166992" y="1181"/>
                  </a:moveTo>
                  <a:lnTo>
                    <a:pt x="139750" y="1181"/>
                  </a:lnTo>
                  <a:lnTo>
                    <a:pt x="139750" y="36703"/>
                  </a:lnTo>
                  <a:lnTo>
                    <a:pt x="166992" y="36703"/>
                  </a:lnTo>
                  <a:lnTo>
                    <a:pt x="166992" y="29603"/>
                  </a:lnTo>
                  <a:lnTo>
                    <a:pt x="150406" y="29603"/>
                  </a:lnTo>
                  <a:lnTo>
                    <a:pt x="150406" y="21310"/>
                  </a:lnTo>
                  <a:lnTo>
                    <a:pt x="164617" y="21310"/>
                  </a:lnTo>
                  <a:lnTo>
                    <a:pt x="164617" y="15392"/>
                  </a:lnTo>
                  <a:lnTo>
                    <a:pt x="150406" y="15392"/>
                  </a:lnTo>
                  <a:lnTo>
                    <a:pt x="150406" y="8293"/>
                  </a:lnTo>
                  <a:lnTo>
                    <a:pt x="166992" y="8293"/>
                  </a:lnTo>
                  <a:lnTo>
                    <a:pt x="166992" y="1181"/>
                  </a:lnTo>
                  <a:close/>
                </a:path>
                <a:path w="239395" h="38100">
                  <a:moveTo>
                    <a:pt x="204889" y="1181"/>
                  </a:moveTo>
                  <a:lnTo>
                    <a:pt x="197777" y="1181"/>
                  </a:lnTo>
                  <a:lnTo>
                    <a:pt x="197777" y="22504"/>
                  </a:lnTo>
                  <a:lnTo>
                    <a:pt x="184746" y="1181"/>
                  </a:lnTo>
                  <a:lnTo>
                    <a:pt x="172910" y="1181"/>
                  </a:lnTo>
                  <a:lnTo>
                    <a:pt x="172910" y="36703"/>
                  </a:lnTo>
                  <a:lnTo>
                    <a:pt x="180022" y="36703"/>
                  </a:lnTo>
                  <a:lnTo>
                    <a:pt x="180022" y="14211"/>
                  </a:lnTo>
                  <a:lnTo>
                    <a:pt x="193040" y="36703"/>
                  </a:lnTo>
                  <a:lnTo>
                    <a:pt x="204889" y="36703"/>
                  </a:lnTo>
                  <a:lnTo>
                    <a:pt x="204889" y="1181"/>
                  </a:lnTo>
                  <a:close/>
                </a:path>
                <a:path w="239395" h="38100">
                  <a:moveTo>
                    <a:pt x="239229" y="18948"/>
                  </a:moveTo>
                  <a:lnTo>
                    <a:pt x="230936" y="15392"/>
                  </a:lnTo>
                  <a:lnTo>
                    <a:pt x="229755" y="15392"/>
                  </a:lnTo>
                  <a:lnTo>
                    <a:pt x="227380" y="14211"/>
                  </a:lnTo>
                  <a:lnTo>
                    <a:pt x="223837" y="13030"/>
                  </a:lnTo>
                  <a:lnTo>
                    <a:pt x="222643" y="11836"/>
                  </a:lnTo>
                  <a:lnTo>
                    <a:pt x="220281" y="10655"/>
                  </a:lnTo>
                  <a:lnTo>
                    <a:pt x="221462" y="9474"/>
                  </a:lnTo>
                  <a:lnTo>
                    <a:pt x="221462" y="8293"/>
                  </a:lnTo>
                  <a:lnTo>
                    <a:pt x="222643" y="7099"/>
                  </a:lnTo>
                  <a:lnTo>
                    <a:pt x="229755" y="7099"/>
                  </a:lnTo>
                  <a:lnTo>
                    <a:pt x="234492" y="8293"/>
                  </a:lnTo>
                  <a:lnTo>
                    <a:pt x="236855" y="8293"/>
                  </a:lnTo>
                  <a:lnTo>
                    <a:pt x="236855" y="7099"/>
                  </a:lnTo>
                  <a:lnTo>
                    <a:pt x="236855" y="1181"/>
                  </a:lnTo>
                  <a:lnTo>
                    <a:pt x="230936" y="0"/>
                  </a:lnTo>
                  <a:lnTo>
                    <a:pt x="221462" y="0"/>
                  </a:lnTo>
                  <a:lnTo>
                    <a:pt x="210807" y="2362"/>
                  </a:lnTo>
                  <a:lnTo>
                    <a:pt x="210807" y="20129"/>
                  </a:lnTo>
                  <a:lnTo>
                    <a:pt x="219100" y="21310"/>
                  </a:lnTo>
                  <a:lnTo>
                    <a:pt x="222643" y="23685"/>
                  </a:lnTo>
                  <a:lnTo>
                    <a:pt x="221462" y="22504"/>
                  </a:lnTo>
                  <a:lnTo>
                    <a:pt x="228574" y="26047"/>
                  </a:lnTo>
                  <a:lnTo>
                    <a:pt x="228574" y="29603"/>
                  </a:lnTo>
                  <a:lnTo>
                    <a:pt x="225018" y="30784"/>
                  </a:lnTo>
                  <a:lnTo>
                    <a:pt x="219100" y="30784"/>
                  </a:lnTo>
                  <a:lnTo>
                    <a:pt x="210807" y="29603"/>
                  </a:lnTo>
                  <a:lnTo>
                    <a:pt x="210807" y="36703"/>
                  </a:lnTo>
                  <a:lnTo>
                    <a:pt x="214363" y="37896"/>
                  </a:lnTo>
                  <a:lnTo>
                    <a:pt x="232117" y="37896"/>
                  </a:lnTo>
                  <a:lnTo>
                    <a:pt x="239229" y="34340"/>
                  </a:lnTo>
                  <a:lnTo>
                    <a:pt x="239229" y="30784"/>
                  </a:lnTo>
                  <a:lnTo>
                    <a:pt x="239229" y="22504"/>
                  </a:lnTo>
                  <a:lnTo>
                    <a:pt x="239229" y="189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9472" y="2923133"/>
              <a:ext cx="298272" cy="2260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9765" y="2923133"/>
              <a:ext cx="266306" cy="22602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22051" y="2937255"/>
              <a:ext cx="288290" cy="46355"/>
            </a:xfrm>
            <a:custGeom>
              <a:avLst/>
              <a:gdLst/>
              <a:ahLst/>
              <a:cxnLst/>
              <a:rect l="l" t="t" r="r" b="b"/>
              <a:pathLst>
                <a:path w="288289" h="46355">
                  <a:moveTo>
                    <a:pt x="286600" y="46189"/>
                  </a:moveTo>
                  <a:lnTo>
                    <a:pt x="0" y="46189"/>
                  </a:lnTo>
                </a:path>
                <a:path w="288289" h="46355">
                  <a:moveTo>
                    <a:pt x="287781" y="0"/>
                  </a:moveTo>
                  <a:lnTo>
                    <a:pt x="21790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5821" y="3028530"/>
              <a:ext cx="75628" cy="10286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04957" y="3091205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39">
                  <a:moveTo>
                    <a:pt x="55664" y="36715"/>
                  </a:moveTo>
                  <a:lnTo>
                    <a:pt x="55664" y="53301"/>
                  </a:lnTo>
                </a:path>
                <a:path w="93979" h="53339">
                  <a:moveTo>
                    <a:pt x="93548" y="0"/>
                  </a:moveTo>
                  <a:lnTo>
                    <a:pt x="93548" y="16586"/>
                  </a:lnTo>
                </a:path>
                <a:path w="93979" h="53339">
                  <a:moveTo>
                    <a:pt x="0" y="0"/>
                  </a:moveTo>
                  <a:lnTo>
                    <a:pt x="0" y="165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4441" y="3000311"/>
              <a:ext cx="140754" cy="10996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46206" y="2493352"/>
              <a:ext cx="181610" cy="566420"/>
            </a:xfrm>
            <a:custGeom>
              <a:avLst/>
              <a:gdLst/>
              <a:ahLst/>
              <a:cxnLst/>
              <a:rect l="l" t="t" r="r" b="b"/>
              <a:pathLst>
                <a:path w="181610" h="566419">
                  <a:moveTo>
                    <a:pt x="0" y="566089"/>
                  </a:moveTo>
                  <a:lnTo>
                    <a:pt x="131444" y="566089"/>
                  </a:lnTo>
                  <a:lnTo>
                    <a:pt x="138556" y="566089"/>
                  </a:lnTo>
                  <a:lnTo>
                    <a:pt x="145656" y="561352"/>
                  </a:lnTo>
                  <a:lnTo>
                    <a:pt x="145656" y="553059"/>
                  </a:lnTo>
                  <a:lnTo>
                    <a:pt x="145656" y="0"/>
                  </a:lnTo>
                  <a:lnTo>
                    <a:pt x="166979" y="0"/>
                  </a:lnTo>
                  <a:lnTo>
                    <a:pt x="177634" y="0"/>
                  </a:lnTo>
                  <a:lnTo>
                    <a:pt x="181190" y="5930"/>
                  </a:lnTo>
                  <a:lnTo>
                    <a:pt x="181190" y="15405"/>
                  </a:lnTo>
                  <a:lnTo>
                    <a:pt x="181190" y="235673"/>
                  </a:lnTo>
                  <a:lnTo>
                    <a:pt x="177854" y="243706"/>
                  </a:lnTo>
                  <a:lnTo>
                    <a:pt x="176742" y="253734"/>
                  </a:lnTo>
                  <a:lnTo>
                    <a:pt x="177854" y="263318"/>
                  </a:lnTo>
                  <a:lnTo>
                    <a:pt x="181190" y="270014"/>
                  </a:lnTo>
                  <a:lnTo>
                    <a:pt x="181190" y="285419"/>
                  </a:lnTo>
                  <a:lnTo>
                    <a:pt x="181190" y="296075"/>
                  </a:lnTo>
                  <a:lnTo>
                    <a:pt x="174078" y="301993"/>
                  </a:lnTo>
                  <a:lnTo>
                    <a:pt x="164604" y="301993"/>
                  </a:lnTo>
                  <a:lnTo>
                    <a:pt x="146837" y="301993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43920" y="2809646"/>
              <a:ext cx="149047" cy="23075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40796" y="2237549"/>
              <a:ext cx="265430" cy="852805"/>
            </a:xfrm>
            <a:custGeom>
              <a:avLst/>
              <a:gdLst/>
              <a:ahLst/>
              <a:cxnLst/>
              <a:rect l="l" t="t" r="r" b="b"/>
              <a:pathLst>
                <a:path w="265429" h="852805">
                  <a:moveTo>
                    <a:pt x="239229" y="574382"/>
                  </a:moveTo>
                  <a:lnTo>
                    <a:pt x="239229" y="233311"/>
                  </a:lnTo>
                </a:path>
                <a:path w="265429" h="852805">
                  <a:moveTo>
                    <a:pt x="69875" y="766229"/>
                  </a:moveTo>
                  <a:lnTo>
                    <a:pt x="113690" y="766229"/>
                  </a:lnTo>
                  <a:lnTo>
                    <a:pt x="120802" y="766229"/>
                  </a:lnTo>
                  <a:lnTo>
                    <a:pt x="127901" y="761492"/>
                  </a:lnTo>
                  <a:lnTo>
                    <a:pt x="126720" y="754380"/>
                  </a:lnTo>
                  <a:lnTo>
                    <a:pt x="126720" y="663194"/>
                  </a:lnTo>
                  <a:lnTo>
                    <a:pt x="126720" y="654900"/>
                  </a:lnTo>
                  <a:lnTo>
                    <a:pt x="120802" y="652538"/>
                  </a:lnTo>
                  <a:lnTo>
                    <a:pt x="116065" y="652538"/>
                  </a:lnTo>
                  <a:lnTo>
                    <a:pt x="106591" y="652538"/>
                  </a:lnTo>
                </a:path>
                <a:path w="265429" h="852805">
                  <a:moveTo>
                    <a:pt x="125539" y="724776"/>
                  </a:moveTo>
                  <a:lnTo>
                    <a:pt x="69875" y="724776"/>
                  </a:lnTo>
                </a:path>
                <a:path w="265429" h="852805">
                  <a:moveTo>
                    <a:pt x="126720" y="684517"/>
                  </a:moveTo>
                  <a:lnTo>
                    <a:pt x="143294" y="684517"/>
                  </a:lnTo>
                  <a:lnTo>
                    <a:pt x="143294" y="733069"/>
                  </a:lnTo>
                  <a:lnTo>
                    <a:pt x="126720" y="733069"/>
                  </a:lnTo>
                </a:path>
                <a:path w="265429" h="852805">
                  <a:moveTo>
                    <a:pt x="125539" y="696353"/>
                  </a:moveTo>
                  <a:lnTo>
                    <a:pt x="143294" y="696353"/>
                  </a:lnTo>
                </a:path>
                <a:path w="265429" h="852805">
                  <a:moveTo>
                    <a:pt x="125539" y="722414"/>
                  </a:moveTo>
                  <a:lnTo>
                    <a:pt x="143294" y="722414"/>
                  </a:lnTo>
                </a:path>
                <a:path w="265429" h="852805">
                  <a:moveTo>
                    <a:pt x="125539" y="658456"/>
                  </a:moveTo>
                  <a:lnTo>
                    <a:pt x="125539" y="652538"/>
                  </a:lnTo>
                  <a:lnTo>
                    <a:pt x="132638" y="647801"/>
                  </a:lnTo>
                  <a:lnTo>
                    <a:pt x="137375" y="647801"/>
                  </a:lnTo>
                </a:path>
                <a:path w="265429" h="852805">
                  <a:moveTo>
                    <a:pt x="125539" y="852678"/>
                  </a:moveTo>
                  <a:lnTo>
                    <a:pt x="142112" y="852678"/>
                  </a:lnTo>
                </a:path>
                <a:path w="265429" h="852805">
                  <a:moveTo>
                    <a:pt x="69875" y="679780"/>
                  </a:moveTo>
                  <a:lnTo>
                    <a:pt x="94741" y="679780"/>
                  </a:lnTo>
                  <a:lnTo>
                    <a:pt x="103035" y="679780"/>
                  </a:lnTo>
                  <a:lnTo>
                    <a:pt x="106591" y="673862"/>
                  </a:lnTo>
                  <a:lnTo>
                    <a:pt x="106591" y="665568"/>
                  </a:lnTo>
                  <a:lnTo>
                    <a:pt x="106591" y="434632"/>
                  </a:lnTo>
                </a:path>
                <a:path w="265429" h="852805">
                  <a:moveTo>
                    <a:pt x="106591" y="367131"/>
                  </a:moveTo>
                  <a:lnTo>
                    <a:pt x="106591" y="138569"/>
                  </a:lnTo>
                  <a:lnTo>
                    <a:pt x="106591" y="129095"/>
                  </a:lnTo>
                  <a:lnTo>
                    <a:pt x="99479" y="129095"/>
                  </a:lnTo>
                  <a:lnTo>
                    <a:pt x="93560" y="129095"/>
                  </a:lnTo>
                  <a:lnTo>
                    <a:pt x="69875" y="129095"/>
                  </a:lnTo>
                </a:path>
                <a:path w="265429" h="852805">
                  <a:moveTo>
                    <a:pt x="0" y="100672"/>
                  </a:moveTo>
                  <a:lnTo>
                    <a:pt x="68694" y="100672"/>
                  </a:lnTo>
                </a:path>
                <a:path w="265429" h="852805">
                  <a:moveTo>
                    <a:pt x="107772" y="356463"/>
                  </a:moveTo>
                  <a:lnTo>
                    <a:pt x="119608" y="356463"/>
                  </a:lnTo>
                  <a:lnTo>
                    <a:pt x="126720" y="356463"/>
                  </a:lnTo>
                  <a:lnTo>
                    <a:pt x="127901" y="364756"/>
                  </a:lnTo>
                  <a:lnTo>
                    <a:pt x="127901" y="374230"/>
                  </a:lnTo>
                  <a:lnTo>
                    <a:pt x="127901" y="438188"/>
                  </a:lnTo>
                  <a:lnTo>
                    <a:pt x="127901" y="448843"/>
                  </a:lnTo>
                  <a:lnTo>
                    <a:pt x="121983" y="452399"/>
                  </a:lnTo>
                  <a:lnTo>
                    <a:pt x="117246" y="452399"/>
                  </a:lnTo>
                  <a:lnTo>
                    <a:pt x="106591" y="452399"/>
                  </a:lnTo>
                </a:path>
                <a:path w="265429" h="852805">
                  <a:moveTo>
                    <a:pt x="127901" y="380161"/>
                  </a:moveTo>
                  <a:lnTo>
                    <a:pt x="146850" y="380161"/>
                  </a:lnTo>
                  <a:lnTo>
                    <a:pt x="146850" y="428713"/>
                  </a:lnTo>
                  <a:lnTo>
                    <a:pt x="129082" y="428713"/>
                  </a:lnTo>
                </a:path>
                <a:path w="265429" h="852805">
                  <a:moveTo>
                    <a:pt x="129082" y="390817"/>
                  </a:moveTo>
                  <a:lnTo>
                    <a:pt x="146850" y="390817"/>
                  </a:lnTo>
                </a:path>
                <a:path w="265429" h="852805">
                  <a:moveTo>
                    <a:pt x="129082" y="418045"/>
                  </a:moveTo>
                  <a:lnTo>
                    <a:pt x="146850" y="418045"/>
                  </a:lnTo>
                </a:path>
                <a:path w="265429" h="852805">
                  <a:moveTo>
                    <a:pt x="106591" y="182384"/>
                  </a:moveTo>
                  <a:lnTo>
                    <a:pt x="235673" y="182384"/>
                  </a:lnTo>
                  <a:lnTo>
                    <a:pt x="243966" y="182384"/>
                  </a:lnTo>
                  <a:lnTo>
                    <a:pt x="248704" y="187121"/>
                  </a:lnTo>
                  <a:lnTo>
                    <a:pt x="249885" y="195414"/>
                  </a:lnTo>
                  <a:lnTo>
                    <a:pt x="249885" y="220281"/>
                  </a:lnTo>
                  <a:lnTo>
                    <a:pt x="249885" y="226199"/>
                  </a:lnTo>
                  <a:lnTo>
                    <a:pt x="248704" y="232117"/>
                  </a:lnTo>
                  <a:lnTo>
                    <a:pt x="236854" y="232117"/>
                  </a:lnTo>
                  <a:lnTo>
                    <a:pt x="107772" y="232117"/>
                  </a:lnTo>
                </a:path>
                <a:path w="265429" h="852805">
                  <a:moveTo>
                    <a:pt x="239229" y="182384"/>
                  </a:moveTo>
                  <a:lnTo>
                    <a:pt x="239229" y="11849"/>
                  </a:lnTo>
                </a:path>
                <a:path w="265429" h="852805">
                  <a:moveTo>
                    <a:pt x="112509" y="0"/>
                  </a:moveTo>
                  <a:lnTo>
                    <a:pt x="233299" y="9486"/>
                  </a:lnTo>
                  <a:lnTo>
                    <a:pt x="254125" y="80276"/>
                  </a:lnTo>
                  <a:lnTo>
                    <a:pt x="256549" y="117838"/>
                  </a:lnTo>
                  <a:lnTo>
                    <a:pt x="256530" y="156289"/>
                  </a:lnTo>
                  <a:lnTo>
                    <a:pt x="254622" y="213169"/>
                  </a:lnTo>
                  <a:lnTo>
                    <a:pt x="265277" y="223837"/>
                  </a:lnTo>
                  <a:lnTo>
                    <a:pt x="265277" y="25344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08385" y="2275535"/>
              <a:ext cx="83921" cy="12536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452596" y="2134527"/>
              <a:ext cx="1579245" cy="1002030"/>
            </a:xfrm>
            <a:custGeom>
              <a:avLst/>
              <a:gdLst/>
              <a:ahLst/>
              <a:cxnLst/>
              <a:rect l="l" t="t" r="r" b="b"/>
              <a:pathLst>
                <a:path w="1579245" h="1002030">
                  <a:moveTo>
                    <a:pt x="895311" y="118427"/>
                  </a:moveTo>
                  <a:lnTo>
                    <a:pt x="937945" y="118427"/>
                  </a:lnTo>
                  <a:lnTo>
                    <a:pt x="936751" y="79336"/>
                  </a:lnTo>
                  <a:lnTo>
                    <a:pt x="872807" y="0"/>
                  </a:lnTo>
                  <a:lnTo>
                    <a:pt x="28422" y="0"/>
                  </a:lnTo>
                  <a:lnTo>
                    <a:pt x="0" y="23685"/>
                  </a:lnTo>
                </a:path>
                <a:path w="1579245" h="1002030">
                  <a:moveTo>
                    <a:pt x="936751" y="79336"/>
                  </a:moveTo>
                  <a:lnTo>
                    <a:pt x="955713" y="79336"/>
                  </a:lnTo>
                </a:path>
                <a:path w="1579245" h="1002030">
                  <a:moveTo>
                    <a:pt x="958075" y="72237"/>
                  </a:moveTo>
                  <a:lnTo>
                    <a:pt x="985316" y="72237"/>
                  </a:lnTo>
                  <a:lnTo>
                    <a:pt x="993609" y="72237"/>
                  </a:lnTo>
                  <a:lnTo>
                    <a:pt x="997153" y="75793"/>
                  </a:lnTo>
                  <a:lnTo>
                    <a:pt x="997153" y="82892"/>
                  </a:lnTo>
                  <a:lnTo>
                    <a:pt x="997153" y="142113"/>
                  </a:lnTo>
                </a:path>
                <a:path w="1579245" h="1002030">
                  <a:moveTo>
                    <a:pt x="907148" y="39077"/>
                  </a:moveTo>
                  <a:lnTo>
                    <a:pt x="1003071" y="39077"/>
                  </a:lnTo>
                  <a:lnTo>
                    <a:pt x="1012545" y="39077"/>
                  </a:lnTo>
                  <a:lnTo>
                    <a:pt x="1017282" y="43815"/>
                  </a:lnTo>
                  <a:lnTo>
                    <a:pt x="1017282" y="52108"/>
                  </a:lnTo>
                  <a:lnTo>
                    <a:pt x="1017282" y="101841"/>
                  </a:lnTo>
                </a:path>
                <a:path w="1579245" h="1002030">
                  <a:moveTo>
                    <a:pt x="1016101" y="47371"/>
                  </a:moveTo>
                  <a:lnTo>
                    <a:pt x="1036231" y="47371"/>
                  </a:lnTo>
                  <a:lnTo>
                    <a:pt x="1036231" y="98285"/>
                  </a:lnTo>
                  <a:lnTo>
                    <a:pt x="1016101" y="98285"/>
                  </a:lnTo>
                </a:path>
                <a:path w="1579245" h="1002030">
                  <a:moveTo>
                    <a:pt x="1017282" y="59207"/>
                  </a:moveTo>
                  <a:lnTo>
                    <a:pt x="1035050" y="59207"/>
                  </a:lnTo>
                </a:path>
                <a:path w="1579245" h="1002030">
                  <a:moveTo>
                    <a:pt x="1017282" y="87629"/>
                  </a:moveTo>
                  <a:lnTo>
                    <a:pt x="1035050" y="87629"/>
                  </a:lnTo>
                </a:path>
                <a:path w="1579245" h="1002030">
                  <a:moveTo>
                    <a:pt x="1177163" y="426326"/>
                  </a:moveTo>
                  <a:lnTo>
                    <a:pt x="1576260" y="426326"/>
                  </a:lnTo>
                </a:path>
                <a:path w="1579245" h="1002030">
                  <a:moveTo>
                    <a:pt x="1177163" y="589762"/>
                  </a:moveTo>
                  <a:lnTo>
                    <a:pt x="1576260" y="589762"/>
                  </a:lnTo>
                  <a:lnTo>
                    <a:pt x="1576260" y="410933"/>
                  </a:lnTo>
                  <a:lnTo>
                    <a:pt x="1254137" y="410933"/>
                  </a:lnTo>
                  <a:lnTo>
                    <a:pt x="1254137" y="451205"/>
                  </a:lnTo>
                  <a:lnTo>
                    <a:pt x="1289672" y="451205"/>
                  </a:lnTo>
                </a:path>
                <a:path w="1579245" h="1002030">
                  <a:moveTo>
                    <a:pt x="1324013" y="451205"/>
                  </a:moveTo>
                  <a:lnTo>
                    <a:pt x="1364272" y="451205"/>
                  </a:lnTo>
                </a:path>
                <a:path w="1579245" h="1002030">
                  <a:moveTo>
                    <a:pt x="1397431" y="451205"/>
                  </a:moveTo>
                  <a:lnTo>
                    <a:pt x="1437703" y="451205"/>
                  </a:lnTo>
                </a:path>
                <a:path w="1579245" h="1002030">
                  <a:moveTo>
                    <a:pt x="1473238" y="451205"/>
                  </a:moveTo>
                  <a:lnTo>
                    <a:pt x="1513497" y="451205"/>
                  </a:lnTo>
                </a:path>
                <a:path w="1579245" h="1002030">
                  <a:moveTo>
                    <a:pt x="1550212" y="451205"/>
                  </a:moveTo>
                  <a:lnTo>
                    <a:pt x="1578635" y="451205"/>
                  </a:lnTo>
                </a:path>
                <a:path w="1579245" h="1002030">
                  <a:moveTo>
                    <a:pt x="245148" y="968730"/>
                  </a:moveTo>
                  <a:lnTo>
                    <a:pt x="644245" y="968730"/>
                  </a:lnTo>
                </a:path>
                <a:path w="1579245" h="1002030">
                  <a:moveTo>
                    <a:pt x="220268" y="1001890"/>
                  </a:moveTo>
                  <a:lnTo>
                    <a:pt x="675030" y="10018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0178402" y="2773630"/>
            <a:ext cx="285750" cy="212725"/>
            <a:chOff x="5123802" y="2773629"/>
            <a:chExt cx="285750" cy="212725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53266" y="2773629"/>
              <a:ext cx="222694" cy="7589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3802" y="2892399"/>
              <a:ext cx="285584" cy="93776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10131209" y="2637180"/>
            <a:ext cx="373380" cy="0"/>
          </a:xfrm>
          <a:custGeom>
            <a:avLst/>
            <a:gdLst/>
            <a:ahLst/>
            <a:cxnLst/>
            <a:rect l="l" t="t" r="r" b="b"/>
            <a:pathLst>
              <a:path w="373379">
                <a:moveTo>
                  <a:pt x="0" y="0"/>
                </a:moveTo>
                <a:lnTo>
                  <a:pt x="37307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36265" y="3149244"/>
            <a:ext cx="1068070" cy="0"/>
          </a:xfrm>
          <a:custGeom>
            <a:avLst/>
            <a:gdLst/>
            <a:ahLst/>
            <a:cxnLst/>
            <a:rect l="l" t="t" r="r" b="b"/>
            <a:pathLst>
              <a:path w="1068070">
                <a:moveTo>
                  <a:pt x="0" y="0"/>
                </a:moveTo>
                <a:lnTo>
                  <a:pt x="106801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0284053" y="2654846"/>
            <a:ext cx="78740" cy="101600"/>
            <a:chOff x="5229453" y="2654846"/>
            <a:chExt cx="78740" cy="101600"/>
          </a:xfrm>
        </p:grpSpPr>
        <p:sp>
          <p:nvSpPr>
            <p:cNvPr id="28" name="object 28"/>
            <p:cNvSpPr/>
            <p:nvPr/>
          </p:nvSpPr>
          <p:spPr>
            <a:xfrm>
              <a:off x="5268633" y="2671178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87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35854" y="266124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07"/>
                  </a:moveTo>
                  <a:lnTo>
                    <a:pt x="32778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0284078" y="3028543"/>
            <a:ext cx="78740" cy="101600"/>
            <a:chOff x="5229478" y="3028543"/>
            <a:chExt cx="78740" cy="101600"/>
          </a:xfrm>
        </p:grpSpPr>
        <p:sp>
          <p:nvSpPr>
            <p:cNvPr id="31" name="object 31"/>
            <p:cNvSpPr/>
            <p:nvPr/>
          </p:nvSpPr>
          <p:spPr>
            <a:xfrm>
              <a:off x="5268632" y="3028543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487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35879" y="307284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8973478" y="3498342"/>
            <a:ext cx="584835" cy="342265"/>
            <a:chOff x="3918877" y="3498341"/>
            <a:chExt cx="584835" cy="342265"/>
          </a:xfrm>
        </p:grpSpPr>
        <p:sp>
          <p:nvSpPr>
            <p:cNvPr id="34" name="object 34"/>
            <p:cNvSpPr/>
            <p:nvPr/>
          </p:nvSpPr>
          <p:spPr>
            <a:xfrm>
              <a:off x="3979329" y="3601872"/>
              <a:ext cx="0" cy="112395"/>
            </a:xfrm>
            <a:custGeom>
              <a:avLst/>
              <a:gdLst/>
              <a:ahLst/>
              <a:cxnLst/>
              <a:rect l="l" t="t" r="r" b="b"/>
              <a:pathLst>
                <a:path h="112395">
                  <a:moveTo>
                    <a:pt x="0" y="11230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46575" y="367360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18877" y="350037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60723" y="3498341"/>
              <a:ext cx="165811" cy="7437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937343" y="3766260"/>
              <a:ext cx="363855" cy="71755"/>
            </a:xfrm>
            <a:custGeom>
              <a:avLst/>
              <a:gdLst/>
              <a:ahLst/>
              <a:cxnLst/>
              <a:rect l="l" t="t" r="r" b="b"/>
              <a:pathLst>
                <a:path w="363854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  <a:path w="363854" h="71754">
                  <a:moveTo>
                    <a:pt x="92748" y="49276"/>
                  </a:moveTo>
                  <a:lnTo>
                    <a:pt x="81470" y="49276"/>
                  </a:lnTo>
                  <a:lnTo>
                    <a:pt x="81470" y="6705"/>
                  </a:lnTo>
                  <a:lnTo>
                    <a:pt x="81470" y="0"/>
                  </a:lnTo>
                  <a:lnTo>
                    <a:pt x="74968" y="0"/>
                  </a:lnTo>
                  <a:lnTo>
                    <a:pt x="74968" y="6705"/>
                  </a:lnTo>
                  <a:lnTo>
                    <a:pt x="74968" y="49276"/>
                  </a:lnTo>
                  <a:lnTo>
                    <a:pt x="47612" y="49276"/>
                  </a:lnTo>
                  <a:lnTo>
                    <a:pt x="74968" y="6705"/>
                  </a:lnTo>
                  <a:lnTo>
                    <a:pt x="74968" y="0"/>
                  </a:lnTo>
                  <a:lnTo>
                    <a:pt x="73139" y="0"/>
                  </a:lnTo>
                  <a:lnTo>
                    <a:pt x="41859" y="47853"/>
                  </a:lnTo>
                  <a:lnTo>
                    <a:pt x="41859" y="54660"/>
                  </a:lnTo>
                  <a:lnTo>
                    <a:pt x="74968" y="54660"/>
                  </a:lnTo>
                  <a:lnTo>
                    <a:pt x="74968" y="71323"/>
                  </a:lnTo>
                  <a:lnTo>
                    <a:pt x="81470" y="71323"/>
                  </a:lnTo>
                  <a:lnTo>
                    <a:pt x="81470" y="54660"/>
                  </a:lnTo>
                  <a:lnTo>
                    <a:pt x="92748" y="54660"/>
                  </a:lnTo>
                  <a:lnTo>
                    <a:pt x="92748" y="49276"/>
                  </a:lnTo>
                  <a:close/>
                </a:path>
                <a:path w="363854" h="71754">
                  <a:moveTo>
                    <a:pt x="161734" y="59524"/>
                  </a:moveTo>
                  <a:lnTo>
                    <a:pt x="154012" y="59524"/>
                  </a:lnTo>
                  <a:lnTo>
                    <a:pt x="154012" y="69989"/>
                  </a:lnTo>
                  <a:lnTo>
                    <a:pt x="161734" y="69989"/>
                  </a:lnTo>
                  <a:lnTo>
                    <a:pt x="161734" y="59524"/>
                  </a:lnTo>
                  <a:close/>
                </a:path>
                <a:path w="363854" h="71754">
                  <a:moveTo>
                    <a:pt x="161734" y="23368"/>
                  </a:moveTo>
                  <a:lnTo>
                    <a:pt x="154012" y="23368"/>
                  </a:lnTo>
                  <a:lnTo>
                    <a:pt x="154012" y="33832"/>
                  </a:lnTo>
                  <a:lnTo>
                    <a:pt x="161734" y="33832"/>
                  </a:lnTo>
                  <a:lnTo>
                    <a:pt x="161734" y="23368"/>
                  </a:lnTo>
                  <a:close/>
                </a:path>
                <a:path w="363854" h="71754">
                  <a:moveTo>
                    <a:pt x="183273" y="43891"/>
                  </a:moveTo>
                  <a:lnTo>
                    <a:pt x="132473" y="43891"/>
                  </a:lnTo>
                  <a:lnTo>
                    <a:pt x="132473" y="49377"/>
                  </a:lnTo>
                  <a:lnTo>
                    <a:pt x="183273" y="49377"/>
                  </a:lnTo>
                  <a:lnTo>
                    <a:pt x="183273" y="43891"/>
                  </a:lnTo>
                  <a:close/>
                </a:path>
                <a:path w="363854" h="71754">
                  <a:moveTo>
                    <a:pt x="272783" y="49276"/>
                  </a:moveTo>
                  <a:lnTo>
                    <a:pt x="261505" y="49276"/>
                  </a:lnTo>
                  <a:lnTo>
                    <a:pt x="261505" y="6705"/>
                  </a:lnTo>
                  <a:lnTo>
                    <a:pt x="261505" y="0"/>
                  </a:lnTo>
                  <a:lnTo>
                    <a:pt x="255003" y="0"/>
                  </a:lnTo>
                  <a:lnTo>
                    <a:pt x="255003" y="6705"/>
                  </a:lnTo>
                  <a:lnTo>
                    <a:pt x="255003" y="49276"/>
                  </a:lnTo>
                  <a:lnTo>
                    <a:pt x="227647" y="49276"/>
                  </a:lnTo>
                  <a:lnTo>
                    <a:pt x="255003" y="6705"/>
                  </a:lnTo>
                  <a:lnTo>
                    <a:pt x="255003" y="0"/>
                  </a:lnTo>
                  <a:lnTo>
                    <a:pt x="253174" y="0"/>
                  </a:lnTo>
                  <a:lnTo>
                    <a:pt x="221881" y="47853"/>
                  </a:lnTo>
                  <a:lnTo>
                    <a:pt x="221881" y="54660"/>
                  </a:lnTo>
                  <a:lnTo>
                    <a:pt x="255003" y="54660"/>
                  </a:lnTo>
                  <a:lnTo>
                    <a:pt x="255003" y="71323"/>
                  </a:lnTo>
                  <a:lnTo>
                    <a:pt x="261505" y="71323"/>
                  </a:lnTo>
                  <a:lnTo>
                    <a:pt x="261505" y="54660"/>
                  </a:lnTo>
                  <a:lnTo>
                    <a:pt x="272783" y="54660"/>
                  </a:lnTo>
                  <a:lnTo>
                    <a:pt x="272783" y="49276"/>
                  </a:lnTo>
                  <a:close/>
                </a:path>
                <a:path w="363854" h="71754">
                  <a:moveTo>
                    <a:pt x="363308" y="53441"/>
                  </a:moveTo>
                  <a:lnTo>
                    <a:pt x="312508" y="53441"/>
                  </a:lnTo>
                  <a:lnTo>
                    <a:pt x="312508" y="58928"/>
                  </a:lnTo>
                  <a:lnTo>
                    <a:pt x="363308" y="58928"/>
                  </a:lnTo>
                  <a:lnTo>
                    <a:pt x="363308" y="53441"/>
                  </a:lnTo>
                  <a:close/>
                </a:path>
                <a:path w="363854" h="71754">
                  <a:moveTo>
                    <a:pt x="363308" y="34429"/>
                  </a:moveTo>
                  <a:lnTo>
                    <a:pt x="312508" y="34429"/>
                  </a:lnTo>
                  <a:lnTo>
                    <a:pt x="312508" y="39916"/>
                  </a:lnTo>
                  <a:lnTo>
                    <a:pt x="363308" y="39916"/>
                  </a:lnTo>
                  <a:lnTo>
                    <a:pt x="363308" y="344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0275" y="3764229"/>
              <a:ext cx="163169" cy="75895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562809" y="3501085"/>
            <a:ext cx="268516" cy="7447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217508" y="6095467"/>
            <a:ext cx="51435" cy="69215"/>
          </a:xfrm>
          <a:custGeom>
            <a:avLst/>
            <a:gdLst/>
            <a:ahLst/>
            <a:cxnLst/>
            <a:rect l="l" t="t" r="r" b="b"/>
            <a:pathLst>
              <a:path w="51435" h="69214">
                <a:moveTo>
                  <a:pt x="46189" y="0"/>
                </a:moveTo>
                <a:lnTo>
                  <a:pt x="34340" y="0"/>
                </a:lnTo>
                <a:lnTo>
                  <a:pt x="20986" y="2701"/>
                </a:lnTo>
                <a:lnTo>
                  <a:pt x="10069" y="10066"/>
                </a:lnTo>
                <a:lnTo>
                  <a:pt x="2702" y="20986"/>
                </a:lnTo>
                <a:lnTo>
                  <a:pt x="0" y="34353"/>
                </a:lnTo>
                <a:lnTo>
                  <a:pt x="2702" y="47707"/>
                </a:lnTo>
                <a:lnTo>
                  <a:pt x="10069" y="58624"/>
                </a:lnTo>
                <a:lnTo>
                  <a:pt x="20986" y="65991"/>
                </a:lnTo>
                <a:lnTo>
                  <a:pt x="34340" y="68694"/>
                </a:lnTo>
                <a:lnTo>
                  <a:pt x="50926" y="6869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43879" y="5920195"/>
            <a:ext cx="425450" cy="578485"/>
          </a:xfrm>
          <a:custGeom>
            <a:avLst/>
            <a:gdLst/>
            <a:ahLst/>
            <a:cxnLst/>
            <a:rect l="l" t="t" r="r" b="b"/>
            <a:pathLst>
              <a:path w="425450" h="578485">
                <a:moveTo>
                  <a:pt x="5327" y="175272"/>
                </a:moveTo>
                <a:lnTo>
                  <a:pt x="15982" y="175272"/>
                </a:lnTo>
                <a:lnTo>
                  <a:pt x="30025" y="177974"/>
                </a:lnTo>
                <a:lnTo>
                  <a:pt x="41292" y="185339"/>
                </a:lnTo>
                <a:lnTo>
                  <a:pt x="48785" y="196259"/>
                </a:lnTo>
                <a:lnTo>
                  <a:pt x="51504" y="209626"/>
                </a:lnTo>
                <a:lnTo>
                  <a:pt x="48785" y="222980"/>
                </a:lnTo>
                <a:lnTo>
                  <a:pt x="41292" y="233897"/>
                </a:lnTo>
                <a:lnTo>
                  <a:pt x="30025" y="241264"/>
                </a:lnTo>
                <a:lnTo>
                  <a:pt x="15982" y="243967"/>
                </a:lnTo>
                <a:lnTo>
                  <a:pt x="590" y="243967"/>
                </a:lnTo>
              </a:path>
              <a:path w="425450" h="578485">
                <a:moveTo>
                  <a:pt x="2952" y="309105"/>
                </a:moveTo>
                <a:lnTo>
                  <a:pt x="6307" y="353382"/>
                </a:lnTo>
                <a:lnTo>
                  <a:pt x="11310" y="414376"/>
                </a:lnTo>
                <a:lnTo>
                  <a:pt x="16768" y="478101"/>
                </a:lnTo>
                <a:lnTo>
                  <a:pt x="21487" y="530569"/>
                </a:lnTo>
                <a:lnTo>
                  <a:pt x="27142" y="568935"/>
                </a:lnTo>
                <a:lnTo>
                  <a:pt x="47961" y="577926"/>
                </a:lnTo>
                <a:lnTo>
                  <a:pt x="377183" y="577926"/>
                </a:lnTo>
                <a:lnTo>
                  <a:pt x="403888" y="526493"/>
                </a:lnTo>
                <a:lnTo>
                  <a:pt x="409127" y="466256"/>
                </a:lnTo>
                <a:lnTo>
                  <a:pt x="415106" y="395617"/>
                </a:lnTo>
                <a:lnTo>
                  <a:pt x="420347" y="333107"/>
                </a:lnTo>
                <a:lnTo>
                  <a:pt x="423373" y="297256"/>
                </a:lnTo>
                <a:lnTo>
                  <a:pt x="424702" y="276775"/>
                </a:lnTo>
                <a:lnTo>
                  <a:pt x="425145" y="255069"/>
                </a:lnTo>
                <a:lnTo>
                  <a:pt x="424702" y="233141"/>
                </a:lnTo>
                <a:lnTo>
                  <a:pt x="423373" y="211988"/>
                </a:lnTo>
                <a:lnTo>
                  <a:pt x="419780" y="170652"/>
                </a:lnTo>
                <a:lnTo>
                  <a:pt x="414189" y="105109"/>
                </a:lnTo>
                <a:lnTo>
                  <a:pt x="409044" y="44451"/>
                </a:lnTo>
                <a:lnTo>
                  <a:pt x="406787" y="17767"/>
                </a:lnTo>
                <a:lnTo>
                  <a:pt x="405142" y="10994"/>
                </a:lnTo>
                <a:lnTo>
                  <a:pt x="401608" y="5330"/>
                </a:lnTo>
                <a:lnTo>
                  <a:pt x="395632" y="1443"/>
                </a:lnTo>
                <a:lnTo>
                  <a:pt x="386657" y="0"/>
                </a:lnTo>
                <a:lnTo>
                  <a:pt x="38487" y="0"/>
                </a:lnTo>
                <a:lnTo>
                  <a:pt x="10099" y="115399"/>
                </a:lnTo>
                <a:lnTo>
                  <a:pt x="5624" y="168174"/>
                </a:lnTo>
                <a:lnTo>
                  <a:pt x="3366" y="194301"/>
                </a:lnTo>
                <a:lnTo>
                  <a:pt x="1771" y="211988"/>
                </a:lnTo>
                <a:lnTo>
                  <a:pt x="442" y="233141"/>
                </a:lnTo>
                <a:lnTo>
                  <a:pt x="0" y="255069"/>
                </a:lnTo>
                <a:lnTo>
                  <a:pt x="442" y="276775"/>
                </a:lnTo>
                <a:lnTo>
                  <a:pt x="1771" y="297256"/>
                </a:lnTo>
                <a:lnTo>
                  <a:pt x="1771" y="299618"/>
                </a:lnTo>
                <a:lnTo>
                  <a:pt x="1771" y="304355"/>
                </a:lnTo>
                <a:lnTo>
                  <a:pt x="2952" y="3091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50389" y="5641898"/>
            <a:ext cx="418465" cy="158750"/>
          </a:xfrm>
          <a:custGeom>
            <a:avLst/>
            <a:gdLst/>
            <a:ahLst/>
            <a:cxnLst/>
            <a:rect l="l" t="t" r="r" b="b"/>
            <a:pathLst>
              <a:path w="418464" h="158750">
                <a:moveTo>
                  <a:pt x="418045" y="158686"/>
                </a:moveTo>
                <a:lnTo>
                  <a:pt x="418045" y="5918"/>
                </a:lnTo>
                <a:lnTo>
                  <a:pt x="418045" y="2362"/>
                </a:lnTo>
                <a:lnTo>
                  <a:pt x="414489" y="0"/>
                </a:lnTo>
                <a:lnTo>
                  <a:pt x="410946" y="0"/>
                </a:lnTo>
                <a:lnTo>
                  <a:pt x="7099" y="0"/>
                </a:lnTo>
                <a:lnTo>
                  <a:pt x="2362" y="0"/>
                </a:lnTo>
                <a:lnTo>
                  <a:pt x="0" y="2362"/>
                </a:lnTo>
                <a:lnTo>
                  <a:pt x="0" y="5918"/>
                </a:lnTo>
                <a:lnTo>
                  <a:pt x="0" y="15868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7985011" y="5426444"/>
            <a:ext cx="2202815" cy="1691005"/>
            <a:chOff x="2930410" y="5426443"/>
            <a:chExt cx="2202815" cy="1691005"/>
          </a:xfrm>
        </p:grpSpPr>
        <p:sp>
          <p:nvSpPr>
            <p:cNvPr id="45" name="object 45"/>
            <p:cNvSpPr/>
            <p:nvPr/>
          </p:nvSpPr>
          <p:spPr>
            <a:xfrm>
              <a:off x="3028378" y="5534126"/>
              <a:ext cx="1542415" cy="1056640"/>
            </a:xfrm>
            <a:custGeom>
              <a:avLst/>
              <a:gdLst/>
              <a:ahLst/>
              <a:cxnLst/>
              <a:rect l="l" t="t" r="r" b="b"/>
              <a:pathLst>
                <a:path w="1542414" h="1056640">
                  <a:moveTo>
                    <a:pt x="390817" y="65138"/>
                  </a:moveTo>
                  <a:lnTo>
                    <a:pt x="81711" y="71056"/>
                  </a:lnTo>
                  <a:lnTo>
                    <a:pt x="45008" y="97104"/>
                  </a:lnTo>
                  <a:lnTo>
                    <a:pt x="36715" y="133819"/>
                  </a:lnTo>
                  <a:lnTo>
                    <a:pt x="32477" y="151568"/>
                  </a:lnTo>
                  <a:lnTo>
                    <a:pt x="25020" y="165649"/>
                  </a:lnTo>
                  <a:lnTo>
                    <a:pt x="14232" y="175953"/>
                  </a:lnTo>
                  <a:lnTo>
                    <a:pt x="0" y="182372"/>
                  </a:lnTo>
                  <a:lnTo>
                    <a:pt x="0" y="929652"/>
                  </a:lnTo>
                  <a:lnTo>
                    <a:pt x="32477" y="960461"/>
                  </a:lnTo>
                  <a:lnTo>
                    <a:pt x="45008" y="1014920"/>
                  </a:lnTo>
                  <a:lnTo>
                    <a:pt x="50245" y="1029979"/>
                  </a:lnTo>
                  <a:lnTo>
                    <a:pt x="58478" y="1037712"/>
                  </a:lnTo>
                  <a:lnTo>
                    <a:pt x="69152" y="1040561"/>
                  </a:lnTo>
                  <a:lnTo>
                    <a:pt x="81711" y="1040968"/>
                  </a:lnTo>
                  <a:lnTo>
                    <a:pt x="390817" y="1048080"/>
                  </a:lnTo>
                </a:path>
                <a:path w="1542414" h="1056640">
                  <a:moveTo>
                    <a:pt x="390817" y="1039787"/>
                  </a:moveTo>
                  <a:lnTo>
                    <a:pt x="389623" y="1052817"/>
                  </a:lnTo>
                  <a:lnTo>
                    <a:pt x="397916" y="1056373"/>
                  </a:lnTo>
                  <a:lnTo>
                    <a:pt x="406209" y="1056373"/>
                  </a:lnTo>
                  <a:lnTo>
                    <a:pt x="524636" y="1056373"/>
                  </a:lnTo>
                  <a:lnTo>
                    <a:pt x="524636" y="55664"/>
                  </a:lnTo>
                  <a:lnTo>
                    <a:pt x="406209" y="55664"/>
                  </a:lnTo>
                  <a:lnTo>
                    <a:pt x="397916" y="55664"/>
                  </a:lnTo>
                  <a:lnTo>
                    <a:pt x="389623" y="59207"/>
                  </a:lnTo>
                  <a:lnTo>
                    <a:pt x="390817" y="72237"/>
                  </a:lnTo>
                  <a:lnTo>
                    <a:pt x="390817" y="1039787"/>
                  </a:lnTo>
                  <a:close/>
                </a:path>
                <a:path w="1542414" h="1056640">
                  <a:moveTo>
                    <a:pt x="16586" y="176453"/>
                  </a:moveTo>
                  <a:lnTo>
                    <a:pt x="16586" y="935570"/>
                  </a:lnTo>
                </a:path>
                <a:path w="1542414" h="1056640">
                  <a:moveTo>
                    <a:pt x="283044" y="65138"/>
                  </a:moveTo>
                  <a:lnTo>
                    <a:pt x="283044" y="15392"/>
                  </a:lnTo>
                  <a:lnTo>
                    <a:pt x="316204" y="15392"/>
                  </a:lnTo>
                  <a:lnTo>
                    <a:pt x="316204" y="62763"/>
                  </a:lnTo>
                </a:path>
                <a:path w="1542414" h="1056640">
                  <a:moveTo>
                    <a:pt x="288963" y="14211"/>
                  </a:moveTo>
                  <a:lnTo>
                    <a:pt x="288963" y="0"/>
                  </a:lnTo>
                  <a:lnTo>
                    <a:pt x="307911" y="0"/>
                  </a:lnTo>
                  <a:lnTo>
                    <a:pt x="307911" y="14211"/>
                  </a:lnTo>
                </a:path>
                <a:path w="1542414" h="1056640">
                  <a:moveTo>
                    <a:pt x="486740" y="189484"/>
                  </a:moveTo>
                  <a:lnTo>
                    <a:pt x="495033" y="189484"/>
                  </a:lnTo>
                  <a:lnTo>
                    <a:pt x="500951" y="184746"/>
                  </a:lnTo>
                  <a:lnTo>
                    <a:pt x="500951" y="178828"/>
                  </a:lnTo>
                  <a:lnTo>
                    <a:pt x="500951" y="172897"/>
                  </a:lnTo>
                  <a:lnTo>
                    <a:pt x="495033" y="168160"/>
                  </a:lnTo>
                  <a:lnTo>
                    <a:pt x="486740" y="168160"/>
                  </a:lnTo>
                  <a:lnTo>
                    <a:pt x="478447" y="168160"/>
                  </a:lnTo>
                  <a:lnTo>
                    <a:pt x="472528" y="172897"/>
                  </a:lnTo>
                  <a:lnTo>
                    <a:pt x="472528" y="178828"/>
                  </a:lnTo>
                  <a:lnTo>
                    <a:pt x="472528" y="184746"/>
                  </a:lnTo>
                  <a:lnTo>
                    <a:pt x="478447" y="189484"/>
                  </a:lnTo>
                  <a:lnTo>
                    <a:pt x="486740" y="189484"/>
                  </a:lnTo>
                  <a:close/>
                </a:path>
                <a:path w="1542414" h="1056640">
                  <a:moveTo>
                    <a:pt x="486740" y="942682"/>
                  </a:moveTo>
                  <a:lnTo>
                    <a:pt x="495033" y="942682"/>
                  </a:lnTo>
                  <a:lnTo>
                    <a:pt x="500951" y="936751"/>
                  </a:lnTo>
                  <a:lnTo>
                    <a:pt x="500951" y="930833"/>
                  </a:lnTo>
                  <a:lnTo>
                    <a:pt x="500951" y="924915"/>
                  </a:lnTo>
                  <a:lnTo>
                    <a:pt x="495033" y="920178"/>
                  </a:lnTo>
                  <a:lnTo>
                    <a:pt x="486740" y="920178"/>
                  </a:lnTo>
                  <a:lnTo>
                    <a:pt x="478447" y="920178"/>
                  </a:lnTo>
                  <a:lnTo>
                    <a:pt x="472528" y="924915"/>
                  </a:lnTo>
                  <a:lnTo>
                    <a:pt x="472528" y="930833"/>
                  </a:lnTo>
                  <a:lnTo>
                    <a:pt x="472528" y="936751"/>
                  </a:lnTo>
                  <a:lnTo>
                    <a:pt x="478447" y="942682"/>
                  </a:lnTo>
                  <a:lnTo>
                    <a:pt x="486740" y="942682"/>
                  </a:lnTo>
                  <a:close/>
                </a:path>
                <a:path w="1542414" h="1056640">
                  <a:moveTo>
                    <a:pt x="526160" y="100457"/>
                  </a:moveTo>
                  <a:lnTo>
                    <a:pt x="562876" y="64935"/>
                  </a:lnTo>
                  <a:lnTo>
                    <a:pt x="1390688" y="64935"/>
                  </a:lnTo>
                  <a:lnTo>
                    <a:pt x="1461744" y="150202"/>
                  </a:lnTo>
                </a:path>
                <a:path w="1542414" h="1056640">
                  <a:moveTo>
                    <a:pt x="526160" y="120586"/>
                  </a:moveTo>
                  <a:lnTo>
                    <a:pt x="572350" y="74409"/>
                  </a:lnTo>
                  <a:lnTo>
                    <a:pt x="1382395" y="74409"/>
                  </a:lnTo>
                  <a:lnTo>
                    <a:pt x="1462925" y="167970"/>
                  </a:lnTo>
                </a:path>
                <a:path w="1542414" h="1056640">
                  <a:moveTo>
                    <a:pt x="526160" y="140728"/>
                  </a:moveTo>
                  <a:lnTo>
                    <a:pt x="581825" y="86245"/>
                  </a:lnTo>
                  <a:lnTo>
                    <a:pt x="1372920" y="86245"/>
                  </a:lnTo>
                  <a:lnTo>
                    <a:pt x="1454632" y="175069"/>
                  </a:lnTo>
                </a:path>
                <a:path w="1542414" h="1056640">
                  <a:moveTo>
                    <a:pt x="526160" y="160858"/>
                  </a:moveTo>
                  <a:lnTo>
                    <a:pt x="591299" y="99275"/>
                  </a:lnTo>
                  <a:lnTo>
                    <a:pt x="1364627" y="99275"/>
                  </a:lnTo>
                  <a:lnTo>
                    <a:pt x="1436865" y="175069"/>
                  </a:lnTo>
                </a:path>
                <a:path w="1542414" h="1056640">
                  <a:moveTo>
                    <a:pt x="525818" y="180009"/>
                  </a:moveTo>
                  <a:lnTo>
                    <a:pt x="599249" y="113690"/>
                  </a:lnTo>
                  <a:lnTo>
                    <a:pt x="767410" y="113690"/>
                  </a:lnTo>
                </a:path>
                <a:path w="1542414" h="1056640">
                  <a:moveTo>
                    <a:pt x="1185456" y="113690"/>
                  </a:moveTo>
                  <a:lnTo>
                    <a:pt x="1354810" y="113690"/>
                  </a:lnTo>
                  <a:lnTo>
                    <a:pt x="1454289" y="208432"/>
                  </a:lnTo>
                </a:path>
                <a:path w="1542414" h="1056640">
                  <a:moveTo>
                    <a:pt x="523455" y="207251"/>
                  </a:moveTo>
                  <a:lnTo>
                    <a:pt x="532404" y="209045"/>
                  </a:lnTo>
                  <a:lnTo>
                    <a:pt x="538248" y="213615"/>
                  </a:lnTo>
                  <a:lnTo>
                    <a:pt x="541429" y="219740"/>
                  </a:lnTo>
                  <a:lnTo>
                    <a:pt x="542391" y="226199"/>
                  </a:lnTo>
                  <a:lnTo>
                    <a:pt x="542391" y="252247"/>
                  </a:lnTo>
                  <a:lnTo>
                    <a:pt x="525818" y="252247"/>
                  </a:lnTo>
                </a:path>
                <a:path w="1542414" h="1056640">
                  <a:moveTo>
                    <a:pt x="537654" y="249885"/>
                  </a:moveTo>
                  <a:lnTo>
                    <a:pt x="547128" y="272389"/>
                  </a:lnTo>
                  <a:lnTo>
                    <a:pt x="525818" y="272389"/>
                  </a:lnTo>
                </a:path>
                <a:path w="1542414" h="1056640">
                  <a:moveTo>
                    <a:pt x="525818" y="280670"/>
                  </a:moveTo>
                  <a:lnTo>
                    <a:pt x="1447177" y="280670"/>
                  </a:lnTo>
                  <a:lnTo>
                    <a:pt x="1456651" y="280670"/>
                  </a:lnTo>
                  <a:lnTo>
                    <a:pt x="1456651" y="287782"/>
                  </a:lnTo>
                  <a:lnTo>
                    <a:pt x="1459026" y="291325"/>
                  </a:lnTo>
                </a:path>
                <a:path w="1542414" h="1056640">
                  <a:moveTo>
                    <a:pt x="545947" y="266458"/>
                  </a:moveTo>
                  <a:lnTo>
                    <a:pt x="1404543" y="266458"/>
                  </a:lnTo>
                  <a:lnTo>
                    <a:pt x="1414018" y="266458"/>
                  </a:lnTo>
                  <a:lnTo>
                    <a:pt x="1414018" y="260540"/>
                  </a:lnTo>
                  <a:lnTo>
                    <a:pt x="1416392" y="255803"/>
                  </a:lnTo>
                  <a:lnTo>
                    <a:pt x="1416392" y="215531"/>
                  </a:lnTo>
                  <a:lnTo>
                    <a:pt x="1479156" y="215531"/>
                  </a:lnTo>
                </a:path>
                <a:path w="1542414" h="1056640">
                  <a:moveTo>
                    <a:pt x="525818" y="322122"/>
                  </a:moveTo>
                  <a:lnTo>
                    <a:pt x="1447177" y="322122"/>
                  </a:lnTo>
                  <a:lnTo>
                    <a:pt x="1456651" y="322122"/>
                  </a:lnTo>
                  <a:lnTo>
                    <a:pt x="1456651" y="328041"/>
                  </a:lnTo>
                  <a:lnTo>
                    <a:pt x="1459026" y="332778"/>
                  </a:lnTo>
                </a:path>
                <a:path w="1542414" h="1056640">
                  <a:moveTo>
                    <a:pt x="525818" y="312648"/>
                  </a:moveTo>
                  <a:lnTo>
                    <a:pt x="1447177" y="312648"/>
                  </a:lnTo>
                  <a:lnTo>
                    <a:pt x="1456651" y="312648"/>
                  </a:lnTo>
                  <a:lnTo>
                    <a:pt x="1456651" y="306730"/>
                  </a:lnTo>
                  <a:lnTo>
                    <a:pt x="1459026" y="301993"/>
                  </a:lnTo>
                </a:path>
                <a:path w="1542414" h="1056640">
                  <a:moveTo>
                    <a:pt x="525818" y="365937"/>
                  </a:moveTo>
                  <a:lnTo>
                    <a:pt x="1447177" y="365937"/>
                  </a:lnTo>
                  <a:lnTo>
                    <a:pt x="1456651" y="365937"/>
                  </a:lnTo>
                  <a:lnTo>
                    <a:pt x="1456651" y="371856"/>
                  </a:lnTo>
                  <a:lnTo>
                    <a:pt x="1459026" y="376593"/>
                  </a:lnTo>
                </a:path>
                <a:path w="1542414" h="1056640">
                  <a:moveTo>
                    <a:pt x="525818" y="356463"/>
                  </a:moveTo>
                  <a:lnTo>
                    <a:pt x="1447177" y="356463"/>
                  </a:lnTo>
                  <a:lnTo>
                    <a:pt x="1456651" y="356463"/>
                  </a:lnTo>
                  <a:lnTo>
                    <a:pt x="1456651" y="349364"/>
                  </a:lnTo>
                  <a:lnTo>
                    <a:pt x="1459026" y="345808"/>
                  </a:lnTo>
                </a:path>
                <a:path w="1542414" h="1056640">
                  <a:moveTo>
                    <a:pt x="525818" y="403834"/>
                  </a:moveTo>
                  <a:lnTo>
                    <a:pt x="778065" y="403834"/>
                  </a:lnTo>
                </a:path>
                <a:path w="1542414" h="1056640">
                  <a:moveTo>
                    <a:pt x="1167688" y="403834"/>
                  </a:moveTo>
                  <a:lnTo>
                    <a:pt x="1447177" y="403834"/>
                  </a:lnTo>
                  <a:lnTo>
                    <a:pt x="1456651" y="403834"/>
                  </a:lnTo>
                  <a:lnTo>
                    <a:pt x="1456651" y="409752"/>
                  </a:lnTo>
                  <a:lnTo>
                    <a:pt x="1459026" y="414489"/>
                  </a:lnTo>
                </a:path>
                <a:path w="1542414" h="1056640">
                  <a:moveTo>
                    <a:pt x="525818" y="394360"/>
                  </a:moveTo>
                  <a:lnTo>
                    <a:pt x="782802" y="394360"/>
                  </a:lnTo>
                </a:path>
                <a:path w="1542414" h="1056640">
                  <a:moveTo>
                    <a:pt x="1164132" y="394360"/>
                  </a:moveTo>
                  <a:lnTo>
                    <a:pt x="1447177" y="394360"/>
                  </a:lnTo>
                  <a:lnTo>
                    <a:pt x="1456651" y="394360"/>
                  </a:lnTo>
                  <a:lnTo>
                    <a:pt x="1456651" y="388442"/>
                  </a:lnTo>
                  <a:lnTo>
                    <a:pt x="1459026" y="383705"/>
                  </a:lnTo>
                </a:path>
                <a:path w="1542414" h="1056640">
                  <a:moveTo>
                    <a:pt x="525818" y="438175"/>
                  </a:moveTo>
                  <a:lnTo>
                    <a:pt x="775703" y="438175"/>
                  </a:lnTo>
                </a:path>
                <a:path w="1542414" h="1056640">
                  <a:moveTo>
                    <a:pt x="1170063" y="438175"/>
                  </a:moveTo>
                  <a:lnTo>
                    <a:pt x="1447177" y="438175"/>
                  </a:lnTo>
                  <a:lnTo>
                    <a:pt x="1456651" y="438175"/>
                  </a:lnTo>
                  <a:lnTo>
                    <a:pt x="1456651" y="444093"/>
                  </a:lnTo>
                  <a:lnTo>
                    <a:pt x="1459026" y="448830"/>
                  </a:lnTo>
                </a:path>
                <a:path w="1542414" h="1056640">
                  <a:moveTo>
                    <a:pt x="525818" y="427520"/>
                  </a:moveTo>
                  <a:lnTo>
                    <a:pt x="776884" y="427520"/>
                  </a:lnTo>
                </a:path>
                <a:path w="1542414" h="1056640">
                  <a:moveTo>
                    <a:pt x="1170063" y="427520"/>
                  </a:moveTo>
                  <a:lnTo>
                    <a:pt x="1447177" y="427520"/>
                  </a:lnTo>
                  <a:lnTo>
                    <a:pt x="1456651" y="427520"/>
                  </a:lnTo>
                  <a:lnTo>
                    <a:pt x="1456651" y="422783"/>
                  </a:lnTo>
                  <a:lnTo>
                    <a:pt x="1459026" y="418045"/>
                  </a:lnTo>
                </a:path>
                <a:path w="1542414" h="1056640">
                  <a:moveTo>
                    <a:pt x="525818" y="472528"/>
                  </a:moveTo>
                  <a:lnTo>
                    <a:pt x="772147" y="472528"/>
                  </a:lnTo>
                </a:path>
                <a:path w="1542414" h="1056640">
                  <a:moveTo>
                    <a:pt x="1173619" y="472528"/>
                  </a:moveTo>
                  <a:lnTo>
                    <a:pt x="1447177" y="472528"/>
                  </a:lnTo>
                  <a:lnTo>
                    <a:pt x="1456651" y="472528"/>
                  </a:lnTo>
                  <a:lnTo>
                    <a:pt x="1456651" y="478447"/>
                  </a:lnTo>
                  <a:lnTo>
                    <a:pt x="1459026" y="483184"/>
                  </a:lnTo>
                </a:path>
                <a:path w="1542414" h="1056640">
                  <a:moveTo>
                    <a:pt x="525818" y="461860"/>
                  </a:moveTo>
                  <a:lnTo>
                    <a:pt x="773328" y="461860"/>
                  </a:lnTo>
                </a:path>
                <a:path w="1542414" h="1056640">
                  <a:moveTo>
                    <a:pt x="1173619" y="461860"/>
                  </a:moveTo>
                  <a:lnTo>
                    <a:pt x="1447177" y="461860"/>
                  </a:lnTo>
                  <a:lnTo>
                    <a:pt x="1456651" y="461860"/>
                  </a:lnTo>
                  <a:lnTo>
                    <a:pt x="1456651" y="455942"/>
                  </a:lnTo>
                  <a:lnTo>
                    <a:pt x="1459026" y="451205"/>
                  </a:lnTo>
                </a:path>
                <a:path w="1542414" h="1056640">
                  <a:moveTo>
                    <a:pt x="525818" y="504494"/>
                  </a:moveTo>
                  <a:lnTo>
                    <a:pt x="769772" y="504494"/>
                  </a:lnTo>
                </a:path>
                <a:path w="1542414" h="1056640">
                  <a:moveTo>
                    <a:pt x="1177162" y="504494"/>
                  </a:moveTo>
                  <a:lnTo>
                    <a:pt x="1447177" y="504494"/>
                  </a:lnTo>
                  <a:lnTo>
                    <a:pt x="1456651" y="504494"/>
                  </a:lnTo>
                  <a:lnTo>
                    <a:pt x="1456651" y="511606"/>
                  </a:lnTo>
                  <a:lnTo>
                    <a:pt x="1459026" y="515150"/>
                  </a:lnTo>
                </a:path>
                <a:path w="1542414" h="1056640">
                  <a:moveTo>
                    <a:pt x="525818" y="495020"/>
                  </a:moveTo>
                  <a:lnTo>
                    <a:pt x="770966" y="495020"/>
                  </a:lnTo>
                </a:path>
                <a:path w="1542414" h="1056640">
                  <a:moveTo>
                    <a:pt x="1175981" y="495020"/>
                  </a:moveTo>
                  <a:lnTo>
                    <a:pt x="1447177" y="495020"/>
                  </a:lnTo>
                  <a:lnTo>
                    <a:pt x="1456651" y="495020"/>
                  </a:lnTo>
                  <a:lnTo>
                    <a:pt x="1456651" y="489102"/>
                  </a:lnTo>
                  <a:lnTo>
                    <a:pt x="1459026" y="484365"/>
                  </a:lnTo>
                </a:path>
                <a:path w="1542414" h="1056640">
                  <a:moveTo>
                    <a:pt x="536473" y="535292"/>
                  </a:moveTo>
                  <a:lnTo>
                    <a:pt x="767410" y="535292"/>
                  </a:lnTo>
                </a:path>
                <a:path w="1542414" h="1056640">
                  <a:moveTo>
                    <a:pt x="1179537" y="535292"/>
                  </a:moveTo>
                  <a:lnTo>
                    <a:pt x="1416392" y="535292"/>
                  </a:lnTo>
                </a:path>
                <a:path w="1542414" h="1056640">
                  <a:moveTo>
                    <a:pt x="525818" y="525818"/>
                  </a:moveTo>
                  <a:lnTo>
                    <a:pt x="768591" y="525818"/>
                  </a:lnTo>
                </a:path>
                <a:path w="1542414" h="1056640">
                  <a:moveTo>
                    <a:pt x="1178356" y="525818"/>
                  </a:moveTo>
                  <a:lnTo>
                    <a:pt x="1447177" y="525818"/>
                  </a:lnTo>
                  <a:lnTo>
                    <a:pt x="1456651" y="525818"/>
                  </a:lnTo>
                  <a:lnTo>
                    <a:pt x="1456651" y="519899"/>
                  </a:lnTo>
                  <a:lnTo>
                    <a:pt x="1459026" y="515150"/>
                  </a:lnTo>
                </a:path>
                <a:path w="1542414" h="1056640">
                  <a:moveTo>
                    <a:pt x="536473" y="555421"/>
                  </a:moveTo>
                  <a:lnTo>
                    <a:pt x="766229" y="555421"/>
                  </a:lnTo>
                </a:path>
                <a:path w="1542414" h="1056640">
                  <a:moveTo>
                    <a:pt x="1180719" y="555421"/>
                  </a:moveTo>
                  <a:lnTo>
                    <a:pt x="1414018" y="555421"/>
                  </a:lnTo>
                </a:path>
                <a:path w="1542414" h="1056640">
                  <a:moveTo>
                    <a:pt x="525818" y="595693"/>
                  </a:moveTo>
                  <a:lnTo>
                    <a:pt x="762673" y="595693"/>
                  </a:lnTo>
                </a:path>
                <a:path w="1542414" h="1056640">
                  <a:moveTo>
                    <a:pt x="1184274" y="595693"/>
                  </a:moveTo>
                  <a:lnTo>
                    <a:pt x="1447177" y="595693"/>
                  </a:lnTo>
                  <a:lnTo>
                    <a:pt x="1456651" y="595693"/>
                  </a:lnTo>
                  <a:lnTo>
                    <a:pt x="1456651" y="601611"/>
                  </a:lnTo>
                  <a:lnTo>
                    <a:pt x="1459026" y="606348"/>
                  </a:lnTo>
                </a:path>
                <a:path w="1542414" h="1056640">
                  <a:moveTo>
                    <a:pt x="536473" y="586219"/>
                  </a:moveTo>
                  <a:lnTo>
                    <a:pt x="763854" y="586219"/>
                  </a:lnTo>
                </a:path>
                <a:path w="1542414" h="1056640">
                  <a:moveTo>
                    <a:pt x="1183093" y="586219"/>
                  </a:moveTo>
                  <a:lnTo>
                    <a:pt x="1416392" y="586219"/>
                  </a:lnTo>
                </a:path>
                <a:path w="1542414" h="1056640">
                  <a:moveTo>
                    <a:pt x="525818" y="627659"/>
                  </a:moveTo>
                  <a:lnTo>
                    <a:pt x="761492" y="627659"/>
                  </a:lnTo>
                </a:path>
                <a:path w="1542414" h="1056640">
                  <a:moveTo>
                    <a:pt x="1185456" y="627659"/>
                  </a:moveTo>
                  <a:lnTo>
                    <a:pt x="1447177" y="627659"/>
                  </a:lnTo>
                  <a:lnTo>
                    <a:pt x="1456651" y="627659"/>
                  </a:lnTo>
                  <a:lnTo>
                    <a:pt x="1456651" y="633590"/>
                  </a:lnTo>
                  <a:lnTo>
                    <a:pt x="1459026" y="638327"/>
                  </a:lnTo>
                </a:path>
                <a:path w="1542414" h="1056640">
                  <a:moveTo>
                    <a:pt x="525818" y="617004"/>
                  </a:moveTo>
                  <a:lnTo>
                    <a:pt x="762673" y="617004"/>
                  </a:lnTo>
                </a:path>
                <a:path w="1542414" h="1056640">
                  <a:moveTo>
                    <a:pt x="1185456" y="617004"/>
                  </a:moveTo>
                  <a:lnTo>
                    <a:pt x="1447177" y="617004"/>
                  </a:lnTo>
                  <a:lnTo>
                    <a:pt x="1456651" y="617004"/>
                  </a:lnTo>
                  <a:lnTo>
                    <a:pt x="1456651" y="611085"/>
                  </a:lnTo>
                  <a:lnTo>
                    <a:pt x="1459026" y="606348"/>
                  </a:lnTo>
                </a:path>
                <a:path w="1542414" h="1056640">
                  <a:moveTo>
                    <a:pt x="525818" y="659638"/>
                  </a:moveTo>
                  <a:lnTo>
                    <a:pt x="761492" y="659638"/>
                  </a:lnTo>
                </a:path>
                <a:path w="1542414" h="1056640">
                  <a:moveTo>
                    <a:pt x="1185456" y="659638"/>
                  </a:moveTo>
                  <a:lnTo>
                    <a:pt x="1447177" y="659638"/>
                  </a:lnTo>
                  <a:lnTo>
                    <a:pt x="1456651" y="659638"/>
                  </a:lnTo>
                  <a:lnTo>
                    <a:pt x="1456651" y="665556"/>
                  </a:lnTo>
                  <a:lnTo>
                    <a:pt x="1459026" y="670293"/>
                  </a:lnTo>
                </a:path>
                <a:path w="1542414" h="1056640">
                  <a:moveTo>
                    <a:pt x="525818" y="650163"/>
                  </a:moveTo>
                  <a:lnTo>
                    <a:pt x="760310" y="650163"/>
                  </a:lnTo>
                </a:path>
                <a:path w="1542414" h="1056640">
                  <a:moveTo>
                    <a:pt x="1186637" y="650163"/>
                  </a:moveTo>
                  <a:lnTo>
                    <a:pt x="1447177" y="650163"/>
                  </a:lnTo>
                  <a:lnTo>
                    <a:pt x="1456651" y="650163"/>
                  </a:lnTo>
                  <a:lnTo>
                    <a:pt x="1456651" y="644245"/>
                  </a:lnTo>
                  <a:lnTo>
                    <a:pt x="1459026" y="639508"/>
                  </a:lnTo>
                </a:path>
                <a:path w="1542414" h="1056640">
                  <a:moveTo>
                    <a:pt x="1184274" y="695172"/>
                  </a:moveTo>
                  <a:lnTo>
                    <a:pt x="1447177" y="695172"/>
                  </a:lnTo>
                  <a:lnTo>
                    <a:pt x="1456651" y="695172"/>
                  </a:lnTo>
                  <a:lnTo>
                    <a:pt x="1456651" y="702271"/>
                  </a:lnTo>
                  <a:lnTo>
                    <a:pt x="1459026" y="707009"/>
                  </a:lnTo>
                </a:path>
                <a:path w="1542414" h="1056640">
                  <a:moveTo>
                    <a:pt x="525818" y="685685"/>
                  </a:moveTo>
                  <a:lnTo>
                    <a:pt x="762673" y="685685"/>
                  </a:lnTo>
                </a:path>
                <a:path w="1542414" h="1056640">
                  <a:moveTo>
                    <a:pt x="1183093" y="685685"/>
                  </a:moveTo>
                  <a:lnTo>
                    <a:pt x="1447177" y="685685"/>
                  </a:lnTo>
                  <a:lnTo>
                    <a:pt x="1456651" y="685685"/>
                  </a:lnTo>
                  <a:lnTo>
                    <a:pt x="1456651" y="679767"/>
                  </a:lnTo>
                  <a:lnTo>
                    <a:pt x="1459026" y="675030"/>
                  </a:lnTo>
                </a:path>
                <a:path w="1542414" h="1056640">
                  <a:moveTo>
                    <a:pt x="525818" y="730694"/>
                  </a:moveTo>
                  <a:lnTo>
                    <a:pt x="767410" y="730694"/>
                  </a:lnTo>
                </a:path>
                <a:path w="1542414" h="1056640">
                  <a:moveTo>
                    <a:pt x="1180719" y="730694"/>
                  </a:moveTo>
                  <a:lnTo>
                    <a:pt x="1447177" y="730694"/>
                  </a:lnTo>
                  <a:lnTo>
                    <a:pt x="1456651" y="730694"/>
                  </a:lnTo>
                  <a:lnTo>
                    <a:pt x="1456651" y="736612"/>
                  </a:lnTo>
                  <a:lnTo>
                    <a:pt x="1459026" y="741349"/>
                  </a:lnTo>
                </a:path>
                <a:path w="1542414" h="1056640">
                  <a:moveTo>
                    <a:pt x="525818" y="721220"/>
                  </a:moveTo>
                  <a:lnTo>
                    <a:pt x="766229" y="721220"/>
                  </a:lnTo>
                </a:path>
                <a:path w="1542414" h="1056640">
                  <a:moveTo>
                    <a:pt x="1181900" y="721220"/>
                  </a:moveTo>
                  <a:lnTo>
                    <a:pt x="1447177" y="721220"/>
                  </a:lnTo>
                  <a:lnTo>
                    <a:pt x="1456651" y="721220"/>
                  </a:lnTo>
                  <a:lnTo>
                    <a:pt x="1456651" y="715302"/>
                  </a:lnTo>
                  <a:lnTo>
                    <a:pt x="1459026" y="710565"/>
                  </a:lnTo>
                </a:path>
                <a:path w="1542414" h="1056640">
                  <a:moveTo>
                    <a:pt x="525818" y="769772"/>
                  </a:moveTo>
                  <a:lnTo>
                    <a:pt x="769772" y="769772"/>
                  </a:lnTo>
                </a:path>
                <a:path w="1542414" h="1056640">
                  <a:moveTo>
                    <a:pt x="1178356" y="769772"/>
                  </a:moveTo>
                  <a:lnTo>
                    <a:pt x="1447177" y="769772"/>
                  </a:lnTo>
                  <a:lnTo>
                    <a:pt x="1456651" y="769772"/>
                  </a:lnTo>
                  <a:lnTo>
                    <a:pt x="1456651" y="775690"/>
                  </a:lnTo>
                  <a:lnTo>
                    <a:pt x="1459026" y="780427"/>
                  </a:lnTo>
                </a:path>
                <a:path w="1542414" h="1056640">
                  <a:moveTo>
                    <a:pt x="525818" y="760298"/>
                  </a:moveTo>
                  <a:lnTo>
                    <a:pt x="769772" y="760298"/>
                  </a:lnTo>
                </a:path>
                <a:path w="1542414" h="1056640">
                  <a:moveTo>
                    <a:pt x="1178356" y="760298"/>
                  </a:moveTo>
                  <a:lnTo>
                    <a:pt x="1447177" y="760298"/>
                  </a:lnTo>
                  <a:lnTo>
                    <a:pt x="1456651" y="760298"/>
                  </a:lnTo>
                  <a:lnTo>
                    <a:pt x="1456651" y="753198"/>
                  </a:lnTo>
                  <a:lnTo>
                    <a:pt x="1459026" y="749642"/>
                  </a:lnTo>
                </a:path>
                <a:path w="1542414" h="1056640">
                  <a:moveTo>
                    <a:pt x="525818" y="811225"/>
                  </a:moveTo>
                  <a:lnTo>
                    <a:pt x="774509" y="811225"/>
                  </a:lnTo>
                </a:path>
                <a:path w="1542414" h="1056640">
                  <a:moveTo>
                    <a:pt x="1173619" y="811225"/>
                  </a:moveTo>
                  <a:lnTo>
                    <a:pt x="1447177" y="811225"/>
                  </a:lnTo>
                  <a:lnTo>
                    <a:pt x="1456651" y="811225"/>
                  </a:lnTo>
                  <a:lnTo>
                    <a:pt x="1456651" y="817143"/>
                  </a:lnTo>
                  <a:lnTo>
                    <a:pt x="1459026" y="821880"/>
                  </a:lnTo>
                </a:path>
                <a:path w="1542414" h="1056640">
                  <a:moveTo>
                    <a:pt x="525818" y="800569"/>
                  </a:moveTo>
                  <a:lnTo>
                    <a:pt x="773328" y="800569"/>
                  </a:lnTo>
                </a:path>
                <a:path w="1542414" h="1056640">
                  <a:moveTo>
                    <a:pt x="1174800" y="800569"/>
                  </a:moveTo>
                  <a:lnTo>
                    <a:pt x="1447177" y="800569"/>
                  </a:lnTo>
                  <a:lnTo>
                    <a:pt x="1456651" y="800569"/>
                  </a:lnTo>
                  <a:lnTo>
                    <a:pt x="1456651" y="794651"/>
                  </a:lnTo>
                  <a:lnTo>
                    <a:pt x="1459026" y="789914"/>
                  </a:lnTo>
                </a:path>
                <a:path w="1542414" h="1056640">
                  <a:moveTo>
                    <a:pt x="525818" y="844384"/>
                  </a:moveTo>
                  <a:lnTo>
                    <a:pt x="776884" y="844384"/>
                  </a:lnTo>
                </a:path>
                <a:path w="1542414" h="1056640">
                  <a:moveTo>
                    <a:pt x="1170063" y="844384"/>
                  </a:moveTo>
                  <a:lnTo>
                    <a:pt x="1447177" y="844384"/>
                  </a:lnTo>
                  <a:lnTo>
                    <a:pt x="1456651" y="844384"/>
                  </a:lnTo>
                  <a:lnTo>
                    <a:pt x="1456651" y="838466"/>
                  </a:lnTo>
                  <a:lnTo>
                    <a:pt x="1459026" y="833729"/>
                  </a:lnTo>
                </a:path>
                <a:path w="1542414" h="1056640">
                  <a:moveTo>
                    <a:pt x="1538363" y="528180"/>
                  </a:moveTo>
                  <a:lnTo>
                    <a:pt x="1419948" y="528180"/>
                  </a:lnTo>
                  <a:lnTo>
                    <a:pt x="1415597" y="542687"/>
                  </a:lnTo>
                  <a:lnTo>
                    <a:pt x="1414465" y="561635"/>
                  </a:lnTo>
                  <a:lnTo>
                    <a:pt x="1415776" y="580140"/>
                  </a:lnTo>
                  <a:lnTo>
                    <a:pt x="1418755" y="593318"/>
                  </a:lnTo>
                  <a:lnTo>
                    <a:pt x="1541919" y="593318"/>
                  </a:lnTo>
                </a:path>
                <a:path w="1542414" h="1056640">
                  <a:moveTo>
                    <a:pt x="536473" y="564896"/>
                  </a:moveTo>
                  <a:lnTo>
                    <a:pt x="765047" y="564896"/>
                  </a:lnTo>
                </a:path>
                <a:path w="1542414" h="1056640">
                  <a:moveTo>
                    <a:pt x="1181900" y="564896"/>
                  </a:moveTo>
                  <a:lnTo>
                    <a:pt x="1415211" y="564896"/>
                  </a:lnTo>
                </a:path>
                <a:path w="1542414" h="1056640">
                  <a:moveTo>
                    <a:pt x="1483893" y="94742"/>
                  </a:moveTo>
                  <a:lnTo>
                    <a:pt x="1483893" y="10279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29024" y="5426443"/>
              <a:ext cx="244983" cy="16443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813555" y="6477990"/>
              <a:ext cx="377190" cy="0"/>
            </a:xfrm>
            <a:custGeom>
              <a:avLst/>
              <a:gdLst/>
              <a:ahLst/>
              <a:cxnLst/>
              <a:rect l="l" t="t" r="r" b="b"/>
              <a:pathLst>
                <a:path w="377189">
                  <a:moveTo>
                    <a:pt x="0" y="0"/>
                  </a:moveTo>
                  <a:lnTo>
                    <a:pt x="37659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887317" y="6097638"/>
              <a:ext cx="239395" cy="38100"/>
            </a:xfrm>
            <a:custGeom>
              <a:avLst/>
              <a:gdLst/>
              <a:ahLst/>
              <a:cxnLst/>
              <a:rect l="l" t="t" r="r" b="b"/>
              <a:pathLst>
                <a:path w="239395" h="38100">
                  <a:moveTo>
                    <a:pt x="28422" y="18948"/>
                  </a:moveTo>
                  <a:lnTo>
                    <a:pt x="20142" y="15392"/>
                  </a:lnTo>
                  <a:lnTo>
                    <a:pt x="18961" y="15392"/>
                  </a:lnTo>
                  <a:lnTo>
                    <a:pt x="17767" y="14211"/>
                  </a:lnTo>
                  <a:lnTo>
                    <a:pt x="14224" y="13030"/>
                  </a:lnTo>
                  <a:lnTo>
                    <a:pt x="11849" y="11836"/>
                  </a:lnTo>
                  <a:lnTo>
                    <a:pt x="10668" y="10655"/>
                  </a:lnTo>
                  <a:lnTo>
                    <a:pt x="10668" y="8293"/>
                  </a:lnTo>
                  <a:lnTo>
                    <a:pt x="13030" y="7099"/>
                  </a:lnTo>
                  <a:lnTo>
                    <a:pt x="18961" y="7099"/>
                  </a:lnTo>
                  <a:lnTo>
                    <a:pt x="24879" y="8293"/>
                  </a:lnTo>
                  <a:lnTo>
                    <a:pt x="26060" y="8293"/>
                  </a:lnTo>
                  <a:lnTo>
                    <a:pt x="26060" y="7099"/>
                  </a:lnTo>
                  <a:lnTo>
                    <a:pt x="26060" y="1181"/>
                  </a:lnTo>
                  <a:lnTo>
                    <a:pt x="20142" y="0"/>
                  </a:lnTo>
                  <a:lnTo>
                    <a:pt x="10668" y="0"/>
                  </a:lnTo>
                  <a:lnTo>
                    <a:pt x="0" y="2362"/>
                  </a:lnTo>
                  <a:lnTo>
                    <a:pt x="0" y="20129"/>
                  </a:lnTo>
                  <a:lnTo>
                    <a:pt x="8293" y="21310"/>
                  </a:lnTo>
                  <a:lnTo>
                    <a:pt x="11849" y="23685"/>
                  </a:lnTo>
                  <a:lnTo>
                    <a:pt x="10668" y="22504"/>
                  </a:lnTo>
                  <a:lnTo>
                    <a:pt x="15405" y="24866"/>
                  </a:lnTo>
                  <a:lnTo>
                    <a:pt x="16586" y="24866"/>
                  </a:lnTo>
                  <a:lnTo>
                    <a:pt x="17767" y="26047"/>
                  </a:lnTo>
                  <a:lnTo>
                    <a:pt x="17767" y="29603"/>
                  </a:lnTo>
                  <a:lnTo>
                    <a:pt x="15405" y="30784"/>
                  </a:lnTo>
                  <a:lnTo>
                    <a:pt x="9486" y="30784"/>
                  </a:lnTo>
                  <a:lnTo>
                    <a:pt x="0" y="29603"/>
                  </a:lnTo>
                  <a:lnTo>
                    <a:pt x="0" y="36703"/>
                  </a:lnTo>
                  <a:lnTo>
                    <a:pt x="3556" y="37896"/>
                  </a:lnTo>
                  <a:lnTo>
                    <a:pt x="21323" y="37896"/>
                  </a:lnTo>
                  <a:lnTo>
                    <a:pt x="28422" y="34340"/>
                  </a:lnTo>
                  <a:lnTo>
                    <a:pt x="28422" y="30784"/>
                  </a:lnTo>
                  <a:lnTo>
                    <a:pt x="28422" y="22504"/>
                  </a:lnTo>
                  <a:lnTo>
                    <a:pt x="28422" y="18948"/>
                  </a:lnTo>
                  <a:close/>
                </a:path>
                <a:path w="239395" h="38100">
                  <a:moveTo>
                    <a:pt x="45008" y="1181"/>
                  </a:moveTo>
                  <a:lnTo>
                    <a:pt x="33159" y="1181"/>
                  </a:lnTo>
                  <a:lnTo>
                    <a:pt x="33159" y="36703"/>
                  </a:lnTo>
                  <a:lnTo>
                    <a:pt x="45008" y="36703"/>
                  </a:lnTo>
                  <a:lnTo>
                    <a:pt x="45008" y="1181"/>
                  </a:lnTo>
                  <a:close/>
                </a:path>
                <a:path w="239395" h="38100">
                  <a:moveTo>
                    <a:pt x="80543" y="1181"/>
                  </a:moveTo>
                  <a:lnTo>
                    <a:pt x="53301" y="1181"/>
                  </a:lnTo>
                  <a:lnTo>
                    <a:pt x="53301" y="36703"/>
                  </a:lnTo>
                  <a:lnTo>
                    <a:pt x="80543" y="36703"/>
                  </a:lnTo>
                  <a:lnTo>
                    <a:pt x="80543" y="29603"/>
                  </a:lnTo>
                  <a:lnTo>
                    <a:pt x="63957" y="29603"/>
                  </a:lnTo>
                  <a:lnTo>
                    <a:pt x="63957" y="21310"/>
                  </a:lnTo>
                  <a:lnTo>
                    <a:pt x="78168" y="21310"/>
                  </a:lnTo>
                  <a:lnTo>
                    <a:pt x="78168" y="15392"/>
                  </a:lnTo>
                  <a:lnTo>
                    <a:pt x="63957" y="15392"/>
                  </a:lnTo>
                  <a:lnTo>
                    <a:pt x="63957" y="8293"/>
                  </a:lnTo>
                  <a:lnTo>
                    <a:pt x="80543" y="8293"/>
                  </a:lnTo>
                  <a:lnTo>
                    <a:pt x="80543" y="1181"/>
                  </a:lnTo>
                  <a:close/>
                </a:path>
                <a:path w="239395" h="38100">
                  <a:moveTo>
                    <a:pt x="131457" y="1181"/>
                  </a:moveTo>
                  <a:lnTo>
                    <a:pt x="118427" y="1181"/>
                  </a:lnTo>
                  <a:lnTo>
                    <a:pt x="108966" y="21310"/>
                  </a:lnTo>
                  <a:lnTo>
                    <a:pt x="99479" y="1181"/>
                  </a:lnTo>
                  <a:lnTo>
                    <a:pt x="86461" y="1181"/>
                  </a:lnTo>
                  <a:lnTo>
                    <a:pt x="86461" y="36703"/>
                  </a:lnTo>
                  <a:lnTo>
                    <a:pt x="93560" y="36703"/>
                  </a:lnTo>
                  <a:lnTo>
                    <a:pt x="93560" y="14211"/>
                  </a:lnTo>
                  <a:lnTo>
                    <a:pt x="103035" y="37896"/>
                  </a:lnTo>
                  <a:lnTo>
                    <a:pt x="111328" y="37896"/>
                  </a:lnTo>
                  <a:lnTo>
                    <a:pt x="120802" y="14211"/>
                  </a:lnTo>
                  <a:lnTo>
                    <a:pt x="120802" y="36703"/>
                  </a:lnTo>
                  <a:lnTo>
                    <a:pt x="131457" y="36703"/>
                  </a:lnTo>
                  <a:lnTo>
                    <a:pt x="131457" y="1181"/>
                  </a:lnTo>
                  <a:close/>
                </a:path>
                <a:path w="239395" h="38100">
                  <a:moveTo>
                    <a:pt x="166992" y="1181"/>
                  </a:moveTo>
                  <a:lnTo>
                    <a:pt x="139750" y="1181"/>
                  </a:lnTo>
                  <a:lnTo>
                    <a:pt x="139750" y="36703"/>
                  </a:lnTo>
                  <a:lnTo>
                    <a:pt x="166992" y="36703"/>
                  </a:lnTo>
                  <a:lnTo>
                    <a:pt x="166992" y="29603"/>
                  </a:lnTo>
                  <a:lnTo>
                    <a:pt x="150406" y="29603"/>
                  </a:lnTo>
                  <a:lnTo>
                    <a:pt x="150406" y="21310"/>
                  </a:lnTo>
                  <a:lnTo>
                    <a:pt x="164617" y="21310"/>
                  </a:lnTo>
                  <a:lnTo>
                    <a:pt x="164617" y="15392"/>
                  </a:lnTo>
                  <a:lnTo>
                    <a:pt x="150406" y="15392"/>
                  </a:lnTo>
                  <a:lnTo>
                    <a:pt x="150406" y="8293"/>
                  </a:lnTo>
                  <a:lnTo>
                    <a:pt x="166992" y="8293"/>
                  </a:lnTo>
                  <a:lnTo>
                    <a:pt x="166992" y="1181"/>
                  </a:lnTo>
                  <a:close/>
                </a:path>
                <a:path w="239395" h="38100">
                  <a:moveTo>
                    <a:pt x="204889" y="1181"/>
                  </a:moveTo>
                  <a:lnTo>
                    <a:pt x="197777" y="1181"/>
                  </a:lnTo>
                  <a:lnTo>
                    <a:pt x="197777" y="22504"/>
                  </a:lnTo>
                  <a:lnTo>
                    <a:pt x="184746" y="1181"/>
                  </a:lnTo>
                  <a:lnTo>
                    <a:pt x="172910" y="1181"/>
                  </a:lnTo>
                  <a:lnTo>
                    <a:pt x="172910" y="36703"/>
                  </a:lnTo>
                  <a:lnTo>
                    <a:pt x="180022" y="36703"/>
                  </a:lnTo>
                  <a:lnTo>
                    <a:pt x="180022" y="14211"/>
                  </a:lnTo>
                  <a:lnTo>
                    <a:pt x="193040" y="36703"/>
                  </a:lnTo>
                  <a:lnTo>
                    <a:pt x="204889" y="36703"/>
                  </a:lnTo>
                  <a:lnTo>
                    <a:pt x="204889" y="1181"/>
                  </a:lnTo>
                  <a:close/>
                </a:path>
                <a:path w="239395" h="38100">
                  <a:moveTo>
                    <a:pt x="239229" y="18948"/>
                  </a:moveTo>
                  <a:lnTo>
                    <a:pt x="230936" y="15392"/>
                  </a:lnTo>
                  <a:lnTo>
                    <a:pt x="229755" y="15392"/>
                  </a:lnTo>
                  <a:lnTo>
                    <a:pt x="227380" y="14211"/>
                  </a:lnTo>
                  <a:lnTo>
                    <a:pt x="223837" y="13030"/>
                  </a:lnTo>
                  <a:lnTo>
                    <a:pt x="222643" y="11836"/>
                  </a:lnTo>
                  <a:lnTo>
                    <a:pt x="220281" y="10655"/>
                  </a:lnTo>
                  <a:lnTo>
                    <a:pt x="221462" y="9474"/>
                  </a:lnTo>
                  <a:lnTo>
                    <a:pt x="221462" y="8293"/>
                  </a:lnTo>
                  <a:lnTo>
                    <a:pt x="222643" y="7099"/>
                  </a:lnTo>
                  <a:lnTo>
                    <a:pt x="229755" y="7099"/>
                  </a:lnTo>
                  <a:lnTo>
                    <a:pt x="234492" y="8293"/>
                  </a:lnTo>
                  <a:lnTo>
                    <a:pt x="236855" y="8293"/>
                  </a:lnTo>
                  <a:lnTo>
                    <a:pt x="236855" y="7099"/>
                  </a:lnTo>
                  <a:lnTo>
                    <a:pt x="236855" y="1181"/>
                  </a:lnTo>
                  <a:lnTo>
                    <a:pt x="230936" y="0"/>
                  </a:lnTo>
                  <a:lnTo>
                    <a:pt x="221462" y="0"/>
                  </a:lnTo>
                  <a:lnTo>
                    <a:pt x="210807" y="2362"/>
                  </a:lnTo>
                  <a:lnTo>
                    <a:pt x="210807" y="20129"/>
                  </a:lnTo>
                  <a:lnTo>
                    <a:pt x="219100" y="21310"/>
                  </a:lnTo>
                  <a:lnTo>
                    <a:pt x="222643" y="23685"/>
                  </a:lnTo>
                  <a:lnTo>
                    <a:pt x="221462" y="22504"/>
                  </a:lnTo>
                  <a:lnTo>
                    <a:pt x="228574" y="26047"/>
                  </a:lnTo>
                  <a:lnTo>
                    <a:pt x="228574" y="29603"/>
                  </a:lnTo>
                  <a:lnTo>
                    <a:pt x="225018" y="30784"/>
                  </a:lnTo>
                  <a:lnTo>
                    <a:pt x="219100" y="30784"/>
                  </a:lnTo>
                  <a:lnTo>
                    <a:pt x="210807" y="29603"/>
                  </a:lnTo>
                  <a:lnTo>
                    <a:pt x="210807" y="36703"/>
                  </a:lnTo>
                  <a:lnTo>
                    <a:pt x="214363" y="37896"/>
                  </a:lnTo>
                  <a:lnTo>
                    <a:pt x="232117" y="37896"/>
                  </a:lnTo>
                  <a:lnTo>
                    <a:pt x="239229" y="34340"/>
                  </a:lnTo>
                  <a:lnTo>
                    <a:pt x="239229" y="30784"/>
                  </a:lnTo>
                  <a:lnTo>
                    <a:pt x="239229" y="22504"/>
                  </a:lnTo>
                  <a:lnTo>
                    <a:pt x="239229" y="189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51072" y="6378384"/>
              <a:ext cx="298272" cy="22603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21365" y="6378384"/>
              <a:ext cx="266306" cy="22603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223651" y="6392519"/>
              <a:ext cx="288290" cy="46355"/>
            </a:xfrm>
            <a:custGeom>
              <a:avLst/>
              <a:gdLst/>
              <a:ahLst/>
              <a:cxnLst/>
              <a:rect l="l" t="t" r="r" b="b"/>
              <a:pathLst>
                <a:path w="288289" h="46354">
                  <a:moveTo>
                    <a:pt x="286600" y="46189"/>
                  </a:moveTo>
                  <a:lnTo>
                    <a:pt x="0" y="46189"/>
                  </a:lnTo>
                </a:path>
                <a:path w="288289" h="46354">
                  <a:moveTo>
                    <a:pt x="287781" y="0"/>
                  </a:moveTo>
                  <a:lnTo>
                    <a:pt x="21790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57421" y="6483794"/>
              <a:ext cx="75628" cy="10287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306557" y="654646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55664" y="36715"/>
                  </a:moveTo>
                  <a:lnTo>
                    <a:pt x="55664" y="53301"/>
                  </a:lnTo>
                </a:path>
                <a:path w="93979" h="53340">
                  <a:moveTo>
                    <a:pt x="93548" y="0"/>
                  </a:moveTo>
                  <a:lnTo>
                    <a:pt x="93548" y="16586"/>
                  </a:lnTo>
                </a:path>
                <a:path w="93979" h="53340">
                  <a:moveTo>
                    <a:pt x="0" y="0"/>
                  </a:moveTo>
                  <a:lnTo>
                    <a:pt x="0" y="165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46041" y="6455574"/>
              <a:ext cx="140754" cy="109969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547806" y="5948616"/>
              <a:ext cx="181610" cy="566420"/>
            </a:xfrm>
            <a:custGeom>
              <a:avLst/>
              <a:gdLst/>
              <a:ahLst/>
              <a:cxnLst/>
              <a:rect l="l" t="t" r="r" b="b"/>
              <a:pathLst>
                <a:path w="181610" h="566420">
                  <a:moveTo>
                    <a:pt x="0" y="566089"/>
                  </a:moveTo>
                  <a:lnTo>
                    <a:pt x="131444" y="566089"/>
                  </a:lnTo>
                  <a:lnTo>
                    <a:pt x="138556" y="566089"/>
                  </a:lnTo>
                  <a:lnTo>
                    <a:pt x="145656" y="561352"/>
                  </a:lnTo>
                  <a:lnTo>
                    <a:pt x="145656" y="553059"/>
                  </a:lnTo>
                  <a:lnTo>
                    <a:pt x="145656" y="0"/>
                  </a:lnTo>
                  <a:lnTo>
                    <a:pt x="166979" y="0"/>
                  </a:lnTo>
                  <a:lnTo>
                    <a:pt x="177634" y="0"/>
                  </a:lnTo>
                  <a:lnTo>
                    <a:pt x="181190" y="5930"/>
                  </a:lnTo>
                  <a:lnTo>
                    <a:pt x="181190" y="15405"/>
                  </a:lnTo>
                  <a:lnTo>
                    <a:pt x="181190" y="235673"/>
                  </a:lnTo>
                  <a:lnTo>
                    <a:pt x="177854" y="243706"/>
                  </a:lnTo>
                  <a:lnTo>
                    <a:pt x="176742" y="253734"/>
                  </a:lnTo>
                  <a:lnTo>
                    <a:pt x="177854" y="263318"/>
                  </a:lnTo>
                  <a:lnTo>
                    <a:pt x="181190" y="270014"/>
                  </a:lnTo>
                  <a:lnTo>
                    <a:pt x="181190" y="285419"/>
                  </a:lnTo>
                  <a:lnTo>
                    <a:pt x="181190" y="296075"/>
                  </a:lnTo>
                  <a:lnTo>
                    <a:pt x="174078" y="301993"/>
                  </a:lnTo>
                  <a:lnTo>
                    <a:pt x="164604" y="301993"/>
                  </a:lnTo>
                  <a:lnTo>
                    <a:pt x="146837" y="30199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45520" y="6264909"/>
              <a:ext cx="149047" cy="23075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442396" y="5692813"/>
              <a:ext cx="265430" cy="852805"/>
            </a:xfrm>
            <a:custGeom>
              <a:avLst/>
              <a:gdLst/>
              <a:ahLst/>
              <a:cxnLst/>
              <a:rect l="l" t="t" r="r" b="b"/>
              <a:pathLst>
                <a:path w="265429" h="852804">
                  <a:moveTo>
                    <a:pt x="239229" y="574382"/>
                  </a:moveTo>
                  <a:lnTo>
                    <a:pt x="239229" y="233311"/>
                  </a:lnTo>
                </a:path>
                <a:path w="265429" h="852804">
                  <a:moveTo>
                    <a:pt x="69875" y="766229"/>
                  </a:moveTo>
                  <a:lnTo>
                    <a:pt x="113690" y="766229"/>
                  </a:lnTo>
                  <a:lnTo>
                    <a:pt x="120802" y="766229"/>
                  </a:lnTo>
                  <a:lnTo>
                    <a:pt x="127901" y="761492"/>
                  </a:lnTo>
                  <a:lnTo>
                    <a:pt x="126720" y="754380"/>
                  </a:lnTo>
                  <a:lnTo>
                    <a:pt x="126720" y="663194"/>
                  </a:lnTo>
                  <a:lnTo>
                    <a:pt x="126720" y="654900"/>
                  </a:lnTo>
                  <a:lnTo>
                    <a:pt x="120802" y="652538"/>
                  </a:lnTo>
                  <a:lnTo>
                    <a:pt x="116065" y="652538"/>
                  </a:lnTo>
                  <a:lnTo>
                    <a:pt x="106591" y="652538"/>
                  </a:lnTo>
                </a:path>
                <a:path w="265429" h="852804">
                  <a:moveTo>
                    <a:pt x="125539" y="724776"/>
                  </a:moveTo>
                  <a:lnTo>
                    <a:pt x="69875" y="724776"/>
                  </a:lnTo>
                </a:path>
                <a:path w="265429" h="852804">
                  <a:moveTo>
                    <a:pt x="126720" y="684517"/>
                  </a:moveTo>
                  <a:lnTo>
                    <a:pt x="143294" y="684517"/>
                  </a:lnTo>
                  <a:lnTo>
                    <a:pt x="143294" y="733069"/>
                  </a:lnTo>
                  <a:lnTo>
                    <a:pt x="126720" y="733069"/>
                  </a:lnTo>
                </a:path>
                <a:path w="265429" h="852804">
                  <a:moveTo>
                    <a:pt x="125539" y="696353"/>
                  </a:moveTo>
                  <a:lnTo>
                    <a:pt x="143294" y="696353"/>
                  </a:lnTo>
                </a:path>
                <a:path w="265429" h="852804">
                  <a:moveTo>
                    <a:pt x="125539" y="722414"/>
                  </a:moveTo>
                  <a:lnTo>
                    <a:pt x="143294" y="722414"/>
                  </a:lnTo>
                </a:path>
                <a:path w="265429" h="852804">
                  <a:moveTo>
                    <a:pt x="125539" y="658456"/>
                  </a:moveTo>
                  <a:lnTo>
                    <a:pt x="125539" y="652538"/>
                  </a:lnTo>
                  <a:lnTo>
                    <a:pt x="132638" y="647801"/>
                  </a:lnTo>
                  <a:lnTo>
                    <a:pt x="137375" y="647801"/>
                  </a:lnTo>
                </a:path>
                <a:path w="265429" h="852804">
                  <a:moveTo>
                    <a:pt x="125539" y="852677"/>
                  </a:moveTo>
                  <a:lnTo>
                    <a:pt x="142112" y="852677"/>
                  </a:lnTo>
                </a:path>
                <a:path w="265429" h="852804">
                  <a:moveTo>
                    <a:pt x="69875" y="679780"/>
                  </a:moveTo>
                  <a:lnTo>
                    <a:pt x="94741" y="679780"/>
                  </a:lnTo>
                  <a:lnTo>
                    <a:pt x="103035" y="679780"/>
                  </a:lnTo>
                  <a:lnTo>
                    <a:pt x="106591" y="673862"/>
                  </a:lnTo>
                  <a:lnTo>
                    <a:pt x="106591" y="665568"/>
                  </a:lnTo>
                  <a:lnTo>
                    <a:pt x="106591" y="434632"/>
                  </a:lnTo>
                </a:path>
                <a:path w="265429" h="852804">
                  <a:moveTo>
                    <a:pt x="106591" y="367131"/>
                  </a:moveTo>
                  <a:lnTo>
                    <a:pt x="106591" y="138569"/>
                  </a:lnTo>
                  <a:lnTo>
                    <a:pt x="106591" y="129095"/>
                  </a:lnTo>
                  <a:lnTo>
                    <a:pt x="99479" y="129095"/>
                  </a:lnTo>
                  <a:lnTo>
                    <a:pt x="93560" y="129095"/>
                  </a:lnTo>
                  <a:lnTo>
                    <a:pt x="69875" y="129095"/>
                  </a:lnTo>
                </a:path>
                <a:path w="265429" h="852804">
                  <a:moveTo>
                    <a:pt x="0" y="100672"/>
                  </a:moveTo>
                  <a:lnTo>
                    <a:pt x="68694" y="100672"/>
                  </a:lnTo>
                </a:path>
                <a:path w="265429" h="852804">
                  <a:moveTo>
                    <a:pt x="107772" y="356463"/>
                  </a:moveTo>
                  <a:lnTo>
                    <a:pt x="119608" y="356463"/>
                  </a:lnTo>
                  <a:lnTo>
                    <a:pt x="126720" y="356463"/>
                  </a:lnTo>
                  <a:lnTo>
                    <a:pt x="127901" y="364756"/>
                  </a:lnTo>
                  <a:lnTo>
                    <a:pt x="127901" y="374230"/>
                  </a:lnTo>
                  <a:lnTo>
                    <a:pt x="127901" y="438188"/>
                  </a:lnTo>
                  <a:lnTo>
                    <a:pt x="127901" y="448843"/>
                  </a:lnTo>
                  <a:lnTo>
                    <a:pt x="121983" y="452399"/>
                  </a:lnTo>
                  <a:lnTo>
                    <a:pt x="117246" y="452399"/>
                  </a:lnTo>
                  <a:lnTo>
                    <a:pt x="106591" y="452399"/>
                  </a:lnTo>
                </a:path>
                <a:path w="265429" h="852804">
                  <a:moveTo>
                    <a:pt x="127901" y="380161"/>
                  </a:moveTo>
                  <a:lnTo>
                    <a:pt x="146850" y="380161"/>
                  </a:lnTo>
                  <a:lnTo>
                    <a:pt x="146850" y="428713"/>
                  </a:lnTo>
                  <a:lnTo>
                    <a:pt x="129082" y="428713"/>
                  </a:lnTo>
                </a:path>
                <a:path w="265429" h="852804">
                  <a:moveTo>
                    <a:pt x="129082" y="390817"/>
                  </a:moveTo>
                  <a:lnTo>
                    <a:pt x="146850" y="390817"/>
                  </a:lnTo>
                </a:path>
                <a:path w="265429" h="852804">
                  <a:moveTo>
                    <a:pt x="129082" y="418045"/>
                  </a:moveTo>
                  <a:lnTo>
                    <a:pt x="146850" y="418045"/>
                  </a:lnTo>
                </a:path>
                <a:path w="265429" h="852804">
                  <a:moveTo>
                    <a:pt x="106591" y="182384"/>
                  </a:moveTo>
                  <a:lnTo>
                    <a:pt x="235673" y="182384"/>
                  </a:lnTo>
                  <a:lnTo>
                    <a:pt x="243966" y="182384"/>
                  </a:lnTo>
                  <a:lnTo>
                    <a:pt x="248704" y="187121"/>
                  </a:lnTo>
                  <a:lnTo>
                    <a:pt x="249885" y="195414"/>
                  </a:lnTo>
                  <a:lnTo>
                    <a:pt x="249885" y="220281"/>
                  </a:lnTo>
                  <a:lnTo>
                    <a:pt x="249885" y="226199"/>
                  </a:lnTo>
                  <a:lnTo>
                    <a:pt x="248704" y="232117"/>
                  </a:lnTo>
                  <a:lnTo>
                    <a:pt x="236854" y="232117"/>
                  </a:lnTo>
                  <a:lnTo>
                    <a:pt x="107772" y="232117"/>
                  </a:lnTo>
                </a:path>
                <a:path w="265429" h="852804">
                  <a:moveTo>
                    <a:pt x="239229" y="182384"/>
                  </a:moveTo>
                  <a:lnTo>
                    <a:pt x="239229" y="11849"/>
                  </a:lnTo>
                </a:path>
                <a:path w="265429" h="852804">
                  <a:moveTo>
                    <a:pt x="112509" y="0"/>
                  </a:moveTo>
                  <a:lnTo>
                    <a:pt x="233299" y="9474"/>
                  </a:lnTo>
                  <a:lnTo>
                    <a:pt x="254125" y="80276"/>
                  </a:lnTo>
                  <a:lnTo>
                    <a:pt x="256549" y="117838"/>
                  </a:lnTo>
                  <a:lnTo>
                    <a:pt x="256530" y="156289"/>
                  </a:lnTo>
                  <a:lnTo>
                    <a:pt x="254622" y="213169"/>
                  </a:lnTo>
                  <a:lnTo>
                    <a:pt x="265277" y="223837"/>
                  </a:lnTo>
                  <a:lnTo>
                    <a:pt x="265277" y="25344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09985" y="5730798"/>
              <a:ext cx="83921" cy="12536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554196" y="5589790"/>
              <a:ext cx="1579245" cy="1002030"/>
            </a:xfrm>
            <a:custGeom>
              <a:avLst/>
              <a:gdLst/>
              <a:ahLst/>
              <a:cxnLst/>
              <a:rect l="l" t="t" r="r" b="b"/>
              <a:pathLst>
                <a:path w="1579245" h="1002029">
                  <a:moveTo>
                    <a:pt x="895311" y="118427"/>
                  </a:moveTo>
                  <a:lnTo>
                    <a:pt x="937945" y="118427"/>
                  </a:lnTo>
                  <a:lnTo>
                    <a:pt x="936751" y="79336"/>
                  </a:lnTo>
                  <a:lnTo>
                    <a:pt x="872807" y="0"/>
                  </a:lnTo>
                  <a:lnTo>
                    <a:pt x="28422" y="0"/>
                  </a:lnTo>
                  <a:lnTo>
                    <a:pt x="0" y="23685"/>
                  </a:lnTo>
                </a:path>
                <a:path w="1579245" h="1002029">
                  <a:moveTo>
                    <a:pt x="936751" y="79336"/>
                  </a:moveTo>
                  <a:lnTo>
                    <a:pt x="955713" y="79336"/>
                  </a:lnTo>
                </a:path>
                <a:path w="1579245" h="1002029">
                  <a:moveTo>
                    <a:pt x="958075" y="72237"/>
                  </a:moveTo>
                  <a:lnTo>
                    <a:pt x="985316" y="72237"/>
                  </a:lnTo>
                  <a:lnTo>
                    <a:pt x="993609" y="72237"/>
                  </a:lnTo>
                  <a:lnTo>
                    <a:pt x="997153" y="75793"/>
                  </a:lnTo>
                  <a:lnTo>
                    <a:pt x="997153" y="82892"/>
                  </a:lnTo>
                  <a:lnTo>
                    <a:pt x="997153" y="142112"/>
                  </a:lnTo>
                </a:path>
                <a:path w="1579245" h="1002029">
                  <a:moveTo>
                    <a:pt x="907148" y="39077"/>
                  </a:moveTo>
                  <a:lnTo>
                    <a:pt x="1003071" y="39077"/>
                  </a:lnTo>
                  <a:lnTo>
                    <a:pt x="1012545" y="39077"/>
                  </a:lnTo>
                  <a:lnTo>
                    <a:pt x="1017282" y="43814"/>
                  </a:lnTo>
                  <a:lnTo>
                    <a:pt x="1017282" y="52108"/>
                  </a:lnTo>
                  <a:lnTo>
                    <a:pt x="1017282" y="101841"/>
                  </a:lnTo>
                </a:path>
                <a:path w="1579245" h="1002029">
                  <a:moveTo>
                    <a:pt x="1016101" y="47370"/>
                  </a:moveTo>
                  <a:lnTo>
                    <a:pt x="1036231" y="47370"/>
                  </a:lnTo>
                  <a:lnTo>
                    <a:pt x="1036231" y="98285"/>
                  </a:lnTo>
                  <a:lnTo>
                    <a:pt x="1016101" y="98285"/>
                  </a:lnTo>
                </a:path>
                <a:path w="1579245" h="1002029">
                  <a:moveTo>
                    <a:pt x="1017282" y="59207"/>
                  </a:moveTo>
                  <a:lnTo>
                    <a:pt x="1035050" y="59207"/>
                  </a:lnTo>
                </a:path>
                <a:path w="1579245" h="1002029">
                  <a:moveTo>
                    <a:pt x="1017282" y="87629"/>
                  </a:moveTo>
                  <a:lnTo>
                    <a:pt x="1035050" y="87629"/>
                  </a:lnTo>
                </a:path>
                <a:path w="1579245" h="1002029">
                  <a:moveTo>
                    <a:pt x="1177163" y="426326"/>
                  </a:moveTo>
                  <a:lnTo>
                    <a:pt x="1576260" y="426326"/>
                  </a:lnTo>
                </a:path>
                <a:path w="1579245" h="1002029">
                  <a:moveTo>
                    <a:pt x="1177163" y="589762"/>
                  </a:moveTo>
                  <a:lnTo>
                    <a:pt x="1576260" y="589762"/>
                  </a:lnTo>
                  <a:lnTo>
                    <a:pt x="1576260" y="410933"/>
                  </a:lnTo>
                  <a:lnTo>
                    <a:pt x="1254137" y="410933"/>
                  </a:lnTo>
                  <a:lnTo>
                    <a:pt x="1254137" y="451205"/>
                  </a:lnTo>
                  <a:lnTo>
                    <a:pt x="1289672" y="451205"/>
                  </a:lnTo>
                </a:path>
                <a:path w="1579245" h="1002029">
                  <a:moveTo>
                    <a:pt x="1324013" y="451205"/>
                  </a:moveTo>
                  <a:lnTo>
                    <a:pt x="1364272" y="451205"/>
                  </a:lnTo>
                </a:path>
                <a:path w="1579245" h="1002029">
                  <a:moveTo>
                    <a:pt x="1397431" y="451205"/>
                  </a:moveTo>
                  <a:lnTo>
                    <a:pt x="1437703" y="451205"/>
                  </a:lnTo>
                </a:path>
                <a:path w="1579245" h="1002029">
                  <a:moveTo>
                    <a:pt x="1473238" y="451205"/>
                  </a:moveTo>
                  <a:lnTo>
                    <a:pt x="1513497" y="451205"/>
                  </a:lnTo>
                </a:path>
                <a:path w="1579245" h="1002029">
                  <a:moveTo>
                    <a:pt x="1550212" y="451205"/>
                  </a:moveTo>
                  <a:lnTo>
                    <a:pt x="1578635" y="451205"/>
                  </a:lnTo>
                </a:path>
                <a:path w="1579245" h="1002029">
                  <a:moveTo>
                    <a:pt x="245148" y="968730"/>
                  </a:moveTo>
                  <a:lnTo>
                    <a:pt x="644245" y="968730"/>
                  </a:lnTo>
                </a:path>
                <a:path w="1579245" h="1002029">
                  <a:moveTo>
                    <a:pt x="220268" y="1001890"/>
                  </a:moveTo>
                  <a:lnTo>
                    <a:pt x="675030" y="10018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30410" y="6625018"/>
              <a:ext cx="1419352" cy="492061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055292" y="7374281"/>
            <a:ext cx="2555240" cy="1767205"/>
            <a:chOff x="3000692" y="7374280"/>
            <a:chExt cx="2555240" cy="1767205"/>
          </a:xfrm>
        </p:grpSpPr>
        <p:sp>
          <p:nvSpPr>
            <p:cNvPr id="62" name="object 62"/>
            <p:cNvSpPr/>
            <p:nvPr/>
          </p:nvSpPr>
          <p:spPr>
            <a:xfrm>
              <a:off x="5240591" y="7505293"/>
              <a:ext cx="313055" cy="316865"/>
            </a:xfrm>
            <a:custGeom>
              <a:avLst/>
              <a:gdLst/>
              <a:ahLst/>
              <a:cxnLst/>
              <a:rect l="l" t="t" r="r" b="b"/>
              <a:pathLst>
                <a:path w="313054" h="316865">
                  <a:moveTo>
                    <a:pt x="312724" y="0"/>
                  </a:moveTo>
                  <a:lnTo>
                    <a:pt x="0" y="0"/>
                  </a:lnTo>
                  <a:lnTo>
                    <a:pt x="0" y="316382"/>
                  </a:lnTo>
                  <a:lnTo>
                    <a:pt x="312724" y="316382"/>
                  </a:lnTo>
                  <a:lnTo>
                    <a:pt x="3127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40591" y="7505293"/>
              <a:ext cx="313055" cy="316865"/>
            </a:xfrm>
            <a:custGeom>
              <a:avLst/>
              <a:gdLst/>
              <a:ahLst/>
              <a:cxnLst/>
              <a:rect l="l" t="t" r="r" b="b"/>
              <a:pathLst>
                <a:path w="313054" h="316865">
                  <a:moveTo>
                    <a:pt x="0" y="316382"/>
                  </a:moveTo>
                  <a:lnTo>
                    <a:pt x="312724" y="316382"/>
                  </a:lnTo>
                  <a:lnTo>
                    <a:pt x="312724" y="0"/>
                  </a:lnTo>
                  <a:lnTo>
                    <a:pt x="0" y="0"/>
                  </a:lnTo>
                  <a:lnTo>
                    <a:pt x="0" y="31638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97237" y="7824418"/>
              <a:ext cx="2456180" cy="175260"/>
            </a:xfrm>
            <a:custGeom>
              <a:avLst/>
              <a:gdLst/>
              <a:ahLst/>
              <a:cxnLst/>
              <a:rect l="l" t="t" r="r" b="b"/>
              <a:pathLst>
                <a:path w="2456179" h="175259">
                  <a:moveTo>
                    <a:pt x="2456078" y="0"/>
                  </a:moveTo>
                  <a:lnTo>
                    <a:pt x="0" y="0"/>
                  </a:lnTo>
                  <a:lnTo>
                    <a:pt x="0" y="174650"/>
                  </a:lnTo>
                  <a:lnTo>
                    <a:pt x="2456078" y="174650"/>
                  </a:lnTo>
                  <a:lnTo>
                    <a:pt x="245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97237" y="7824418"/>
              <a:ext cx="2456180" cy="175260"/>
            </a:xfrm>
            <a:custGeom>
              <a:avLst/>
              <a:gdLst/>
              <a:ahLst/>
              <a:cxnLst/>
              <a:rect l="l" t="t" r="r" b="b"/>
              <a:pathLst>
                <a:path w="2456179" h="175259">
                  <a:moveTo>
                    <a:pt x="0" y="0"/>
                  </a:moveTo>
                  <a:lnTo>
                    <a:pt x="2456078" y="0"/>
                  </a:lnTo>
                  <a:lnTo>
                    <a:pt x="2456078" y="174650"/>
                  </a:lnTo>
                  <a:lnTo>
                    <a:pt x="0" y="1746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00692" y="7374280"/>
              <a:ext cx="444372" cy="38646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04045" y="7870875"/>
              <a:ext cx="203962" cy="126401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20261" y="8023580"/>
              <a:ext cx="240550" cy="111784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71645" y="8023580"/>
              <a:ext cx="240550" cy="111784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29429" y="8023580"/>
              <a:ext cx="240550" cy="111784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267248" y="7870875"/>
              <a:ext cx="243331" cy="1264018"/>
            </a:xfrm>
            <a:prstGeom prst="rect">
              <a:avLst/>
            </a:prstGeom>
          </p:spPr>
        </p:pic>
      </p:grpSp>
      <p:pic>
        <p:nvPicPr>
          <p:cNvPr id="72" name="object 7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832872" y="7870876"/>
            <a:ext cx="287159" cy="1264526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7972108" y="7784338"/>
            <a:ext cx="3880485" cy="1490980"/>
            <a:chOff x="2917507" y="7784338"/>
            <a:chExt cx="3880485" cy="1490980"/>
          </a:xfrm>
        </p:grpSpPr>
        <p:pic>
          <p:nvPicPr>
            <p:cNvPr id="74" name="object 7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328740" y="7870875"/>
              <a:ext cx="287159" cy="1264526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956547" y="7823504"/>
              <a:ext cx="3825240" cy="1435735"/>
            </a:xfrm>
            <a:custGeom>
              <a:avLst/>
              <a:gdLst/>
              <a:ahLst/>
              <a:cxnLst/>
              <a:rect l="l" t="t" r="r" b="b"/>
              <a:pathLst>
                <a:path w="3825240" h="1435734">
                  <a:moveTo>
                    <a:pt x="3824643" y="0"/>
                  </a:moveTo>
                  <a:lnTo>
                    <a:pt x="4762" y="0"/>
                  </a:lnTo>
                  <a:lnTo>
                    <a:pt x="0" y="143544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23908" y="7790738"/>
              <a:ext cx="3867785" cy="1478280"/>
            </a:xfrm>
            <a:custGeom>
              <a:avLst/>
              <a:gdLst/>
              <a:ahLst/>
              <a:cxnLst/>
              <a:rect l="l" t="t" r="r" b="b"/>
              <a:pathLst>
                <a:path w="3867784" h="1478279">
                  <a:moveTo>
                    <a:pt x="3816692" y="65506"/>
                  </a:moveTo>
                  <a:lnTo>
                    <a:pt x="3867213" y="32766"/>
                  </a:lnTo>
                  <a:lnTo>
                    <a:pt x="3816692" y="0"/>
                  </a:lnTo>
                </a:path>
                <a:path w="3867784" h="1478279">
                  <a:moveTo>
                    <a:pt x="65519" y="1427734"/>
                  </a:moveTo>
                  <a:lnTo>
                    <a:pt x="32600" y="1478140"/>
                  </a:lnTo>
                  <a:lnTo>
                    <a:pt x="0" y="1427518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object 7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761260" y="7536129"/>
            <a:ext cx="72136" cy="91694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9337002" y="7537755"/>
            <a:ext cx="28575" cy="89535"/>
          </a:xfrm>
          <a:custGeom>
            <a:avLst/>
            <a:gdLst/>
            <a:ahLst/>
            <a:cxnLst/>
            <a:rect l="l" t="t" r="r" b="b"/>
            <a:pathLst>
              <a:path w="28575" h="89534">
                <a:moveTo>
                  <a:pt x="28193" y="0"/>
                </a:moveTo>
                <a:lnTo>
                  <a:pt x="20320" y="0"/>
                </a:lnTo>
                <a:lnTo>
                  <a:pt x="13538" y="6007"/>
                </a:lnTo>
                <a:lnTo>
                  <a:pt x="8382" y="9740"/>
                </a:lnTo>
                <a:lnTo>
                  <a:pt x="4483" y="11899"/>
                </a:lnTo>
                <a:lnTo>
                  <a:pt x="0" y="13843"/>
                </a:lnTo>
                <a:lnTo>
                  <a:pt x="0" y="22098"/>
                </a:lnTo>
                <a:lnTo>
                  <a:pt x="19812" y="9017"/>
                </a:lnTo>
                <a:lnTo>
                  <a:pt x="19812" y="89154"/>
                </a:lnTo>
                <a:lnTo>
                  <a:pt x="28193" y="89154"/>
                </a:lnTo>
                <a:lnTo>
                  <a:pt x="281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891890" y="7537119"/>
            <a:ext cx="55244" cy="90170"/>
          </a:xfrm>
          <a:custGeom>
            <a:avLst/>
            <a:gdLst/>
            <a:ahLst/>
            <a:cxnLst/>
            <a:rect l="l" t="t" r="r" b="b"/>
            <a:pathLst>
              <a:path w="55245" h="90170">
                <a:moveTo>
                  <a:pt x="35598" y="0"/>
                </a:moveTo>
                <a:lnTo>
                  <a:pt x="20358" y="0"/>
                </a:lnTo>
                <a:lnTo>
                  <a:pt x="14008" y="2159"/>
                </a:lnTo>
                <a:lnTo>
                  <a:pt x="3594" y="11137"/>
                </a:lnTo>
                <a:lnTo>
                  <a:pt x="888" y="17487"/>
                </a:lnTo>
                <a:lnTo>
                  <a:pt x="888" y="25527"/>
                </a:lnTo>
                <a:lnTo>
                  <a:pt x="10160" y="25527"/>
                </a:lnTo>
                <a:lnTo>
                  <a:pt x="10160" y="20104"/>
                </a:lnTo>
                <a:lnTo>
                  <a:pt x="11760" y="15748"/>
                </a:lnTo>
                <a:lnTo>
                  <a:pt x="18199" y="9144"/>
                </a:lnTo>
                <a:lnTo>
                  <a:pt x="22517" y="7493"/>
                </a:lnTo>
                <a:lnTo>
                  <a:pt x="34023" y="7493"/>
                </a:lnTo>
                <a:lnTo>
                  <a:pt x="38557" y="9486"/>
                </a:lnTo>
                <a:lnTo>
                  <a:pt x="43726" y="16421"/>
                </a:lnTo>
                <a:lnTo>
                  <a:pt x="44830" y="19900"/>
                </a:lnTo>
                <a:lnTo>
                  <a:pt x="44830" y="26581"/>
                </a:lnTo>
                <a:lnTo>
                  <a:pt x="19050" y="63119"/>
                </a:lnTo>
                <a:lnTo>
                  <a:pt x="0" y="81153"/>
                </a:lnTo>
                <a:lnTo>
                  <a:pt x="0" y="89789"/>
                </a:lnTo>
                <a:lnTo>
                  <a:pt x="55244" y="89789"/>
                </a:lnTo>
                <a:lnTo>
                  <a:pt x="55244" y="82042"/>
                </a:lnTo>
                <a:lnTo>
                  <a:pt x="10160" y="82042"/>
                </a:lnTo>
                <a:lnTo>
                  <a:pt x="20154" y="72543"/>
                </a:lnTo>
                <a:lnTo>
                  <a:pt x="49593" y="39116"/>
                </a:lnTo>
                <a:lnTo>
                  <a:pt x="54089" y="26835"/>
                </a:lnTo>
                <a:lnTo>
                  <a:pt x="54089" y="15913"/>
                </a:lnTo>
                <a:lnTo>
                  <a:pt x="51638" y="10261"/>
                </a:lnTo>
                <a:lnTo>
                  <a:pt x="41821" y="2057"/>
                </a:lnTo>
                <a:lnTo>
                  <a:pt x="35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0413149" y="7536206"/>
            <a:ext cx="61594" cy="92075"/>
          </a:xfrm>
          <a:custGeom>
            <a:avLst/>
            <a:gdLst/>
            <a:ahLst/>
            <a:cxnLst/>
            <a:rect l="l" t="t" r="r" b="b"/>
            <a:pathLst>
              <a:path w="61595" h="92075">
                <a:moveTo>
                  <a:pt x="41224" y="0"/>
                </a:moveTo>
                <a:lnTo>
                  <a:pt x="25984" y="0"/>
                </a:lnTo>
                <a:lnTo>
                  <a:pt x="21310" y="800"/>
                </a:lnTo>
                <a:lnTo>
                  <a:pt x="1143" y="24764"/>
                </a:lnTo>
                <a:lnTo>
                  <a:pt x="20574" y="24764"/>
                </a:lnTo>
                <a:lnTo>
                  <a:pt x="20574" y="21208"/>
                </a:lnTo>
                <a:lnTo>
                  <a:pt x="21602" y="18478"/>
                </a:lnTo>
                <a:lnTo>
                  <a:pt x="25755" y="14668"/>
                </a:lnTo>
                <a:lnTo>
                  <a:pt x="28321" y="13715"/>
                </a:lnTo>
                <a:lnTo>
                  <a:pt x="34404" y="13715"/>
                </a:lnTo>
                <a:lnTo>
                  <a:pt x="36995" y="14643"/>
                </a:lnTo>
                <a:lnTo>
                  <a:pt x="41224" y="18376"/>
                </a:lnTo>
                <a:lnTo>
                  <a:pt x="42290" y="20954"/>
                </a:lnTo>
                <a:lnTo>
                  <a:pt x="42290" y="29844"/>
                </a:lnTo>
                <a:lnTo>
                  <a:pt x="39700" y="33654"/>
                </a:lnTo>
                <a:lnTo>
                  <a:pt x="31496" y="36868"/>
                </a:lnTo>
                <a:lnTo>
                  <a:pt x="26746" y="37464"/>
                </a:lnTo>
                <a:lnTo>
                  <a:pt x="20307" y="37464"/>
                </a:lnTo>
                <a:lnTo>
                  <a:pt x="20307" y="52323"/>
                </a:lnTo>
                <a:lnTo>
                  <a:pt x="27127" y="52323"/>
                </a:lnTo>
                <a:lnTo>
                  <a:pt x="31978" y="52870"/>
                </a:lnTo>
                <a:lnTo>
                  <a:pt x="39814" y="55841"/>
                </a:lnTo>
                <a:lnTo>
                  <a:pt x="42290" y="59651"/>
                </a:lnTo>
                <a:lnTo>
                  <a:pt x="42290" y="68960"/>
                </a:lnTo>
                <a:lnTo>
                  <a:pt x="41249" y="71856"/>
                </a:lnTo>
                <a:lnTo>
                  <a:pt x="37084" y="76352"/>
                </a:lnTo>
                <a:lnTo>
                  <a:pt x="34289" y="77469"/>
                </a:lnTo>
                <a:lnTo>
                  <a:pt x="26200" y="77469"/>
                </a:lnTo>
                <a:lnTo>
                  <a:pt x="22923" y="75818"/>
                </a:lnTo>
                <a:lnTo>
                  <a:pt x="19850" y="70650"/>
                </a:lnTo>
                <a:lnTo>
                  <a:pt x="19291" y="68364"/>
                </a:lnTo>
                <a:lnTo>
                  <a:pt x="19291" y="65658"/>
                </a:lnTo>
                <a:lnTo>
                  <a:pt x="0" y="65658"/>
                </a:lnTo>
                <a:lnTo>
                  <a:pt x="0" y="74714"/>
                </a:lnTo>
                <a:lnTo>
                  <a:pt x="2705" y="81406"/>
                </a:lnTo>
                <a:lnTo>
                  <a:pt x="13030" y="89700"/>
                </a:lnTo>
                <a:lnTo>
                  <a:pt x="20142" y="91693"/>
                </a:lnTo>
                <a:lnTo>
                  <a:pt x="38684" y="91693"/>
                </a:lnTo>
                <a:lnTo>
                  <a:pt x="46342" y="89192"/>
                </a:lnTo>
                <a:lnTo>
                  <a:pt x="58534" y="79209"/>
                </a:lnTo>
                <a:lnTo>
                  <a:pt x="61595" y="72986"/>
                </a:lnTo>
                <a:lnTo>
                  <a:pt x="61595" y="60109"/>
                </a:lnTo>
                <a:lnTo>
                  <a:pt x="59893" y="55537"/>
                </a:lnTo>
                <a:lnTo>
                  <a:pt x="53466" y="48513"/>
                </a:lnTo>
                <a:lnTo>
                  <a:pt x="49225" y="45973"/>
                </a:lnTo>
                <a:lnTo>
                  <a:pt x="43814" y="44195"/>
                </a:lnTo>
                <a:lnTo>
                  <a:pt x="47878" y="43014"/>
                </a:lnTo>
                <a:lnTo>
                  <a:pt x="51219" y="41363"/>
                </a:lnTo>
                <a:lnTo>
                  <a:pt x="58496" y="35521"/>
                </a:lnTo>
                <a:lnTo>
                  <a:pt x="60820" y="30479"/>
                </a:lnTo>
                <a:lnTo>
                  <a:pt x="60820" y="18122"/>
                </a:lnTo>
                <a:lnTo>
                  <a:pt x="58661" y="12865"/>
                </a:lnTo>
                <a:lnTo>
                  <a:pt x="49009" y="2793"/>
                </a:lnTo>
                <a:lnTo>
                  <a:pt x="41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object 8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919777" y="7536840"/>
            <a:ext cx="63614" cy="89154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11498084" y="7534453"/>
            <a:ext cx="57150" cy="89535"/>
          </a:xfrm>
          <a:custGeom>
            <a:avLst/>
            <a:gdLst/>
            <a:ahLst/>
            <a:cxnLst/>
            <a:rect l="l" t="t" r="r" b="b"/>
            <a:pathLst>
              <a:path w="57150" h="89534">
                <a:moveTo>
                  <a:pt x="52184" y="0"/>
                </a:moveTo>
                <a:lnTo>
                  <a:pt x="3937" y="0"/>
                </a:lnTo>
                <a:lnTo>
                  <a:pt x="1777" y="51053"/>
                </a:lnTo>
                <a:lnTo>
                  <a:pt x="10147" y="51053"/>
                </a:lnTo>
                <a:lnTo>
                  <a:pt x="11163" y="46824"/>
                </a:lnTo>
                <a:lnTo>
                  <a:pt x="13373" y="43433"/>
                </a:lnTo>
                <a:lnTo>
                  <a:pt x="20142" y="38353"/>
                </a:lnTo>
                <a:lnTo>
                  <a:pt x="24168" y="37083"/>
                </a:lnTo>
                <a:lnTo>
                  <a:pt x="34912" y="37083"/>
                </a:lnTo>
                <a:lnTo>
                  <a:pt x="39700" y="39204"/>
                </a:lnTo>
                <a:lnTo>
                  <a:pt x="46393" y="47332"/>
                </a:lnTo>
                <a:lnTo>
                  <a:pt x="48006" y="52539"/>
                </a:lnTo>
                <a:lnTo>
                  <a:pt x="48006" y="65150"/>
                </a:lnTo>
                <a:lnTo>
                  <a:pt x="46520" y="70319"/>
                </a:lnTo>
                <a:lnTo>
                  <a:pt x="39916" y="79794"/>
                </a:lnTo>
                <a:lnTo>
                  <a:pt x="34544" y="82422"/>
                </a:lnTo>
                <a:lnTo>
                  <a:pt x="22351" y="82422"/>
                </a:lnTo>
                <a:lnTo>
                  <a:pt x="18110" y="81064"/>
                </a:lnTo>
                <a:lnTo>
                  <a:pt x="10998" y="75399"/>
                </a:lnTo>
                <a:lnTo>
                  <a:pt x="9144" y="71335"/>
                </a:lnTo>
                <a:lnTo>
                  <a:pt x="9144" y="66166"/>
                </a:lnTo>
                <a:lnTo>
                  <a:pt x="0" y="66166"/>
                </a:lnTo>
                <a:lnTo>
                  <a:pt x="0" y="68452"/>
                </a:lnTo>
                <a:lnTo>
                  <a:pt x="355" y="70865"/>
                </a:lnTo>
                <a:lnTo>
                  <a:pt x="22428" y="89153"/>
                </a:lnTo>
                <a:lnTo>
                  <a:pt x="35979" y="89153"/>
                </a:lnTo>
                <a:lnTo>
                  <a:pt x="43192" y="86423"/>
                </a:lnTo>
                <a:lnTo>
                  <a:pt x="53949" y="75501"/>
                </a:lnTo>
                <a:lnTo>
                  <a:pt x="56642" y="68287"/>
                </a:lnTo>
                <a:lnTo>
                  <a:pt x="56642" y="50672"/>
                </a:lnTo>
                <a:lnTo>
                  <a:pt x="54228" y="43687"/>
                </a:lnTo>
                <a:lnTo>
                  <a:pt x="44576" y="33019"/>
                </a:lnTo>
                <a:lnTo>
                  <a:pt x="38049" y="30352"/>
                </a:lnTo>
                <a:lnTo>
                  <a:pt x="25857" y="30352"/>
                </a:lnTo>
                <a:lnTo>
                  <a:pt x="22237" y="31089"/>
                </a:lnTo>
                <a:lnTo>
                  <a:pt x="15722" y="34061"/>
                </a:lnTo>
                <a:lnTo>
                  <a:pt x="12776" y="36283"/>
                </a:lnTo>
                <a:lnTo>
                  <a:pt x="10147" y="39243"/>
                </a:lnTo>
                <a:lnTo>
                  <a:pt x="11684" y="6731"/>
                </a:lnTo>
                <a:lnTo>
                  <a:pt x="52184" y="6731"/>
                </a:lnTo>
                <a:lnTo>
                  <a:pt x="521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9077160" y="7370623"/>
            <a:ext cx="668655" cy="93345"/>
            <a:chOff x="4022559" y="7370622"/>
            <a:chExt cx="668655" cy="93345"/>
          </a:xfrm>
        </p:grpSpPr>
        <p:pic>
          <p:nvPicPr>
            <p:cNvPr id="84" name="object 8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022559" y="7370622"/>
              <a:ext cx="126733" cy="91693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168470" y="7370622"/>
              <a:ext cx="522605" cy="93345"/>
            </a:xfrm>
            <a:custGeom>
              <a:avLst/>
              <a:gdLst/>
              <a:ahLst/>
              <a:cxnLst/>
              <a:rect l="l" t="t" r="r" b="b"/>
              <a:pathLst>
                <a:path w="522604" h="93345">
                  <a:moveTo>
                    <a:pt x="8775" y="27940"/>
                  </a:moveTo>
                  <a:lnTo>
                    <a:pt x="647" y="27940"/>
                  </a:lnTo>
                  <a:lnTo>
                    <a:pt x="647" y="91694"/>
                  </a:lnTo>
                  <a:lnTo>
                    <a:pt x="8775" y="91694"/>
                  </a:lnTo>
                  <a:lnTo>
                    <a:pt x="8775" y="27940"/>
                  </a:lnTo>
                  <a:close/>
                </a:path>
                <a:path w="522604" h="93345">
                  <a:moveTo>
                    <a:pt x="9398" y="1905"/>
                  </a:moveTo>
                  <a:lnTo>
                    <a:pt x="0" y="1905"/>
                  </a:lnTo>
                  <a:lnTo>
                    <a:pt x="0" y="11557"/>
                  </a:lnTo>
                  <a:lnTo>
                    <a:pt x="9398" y="11557"/>
                  </a:lnTo>
                  <a:lnTo>
                    <a:pt x="9398" y="1905"/>
                  </a:lnTo>
                  <a:close/>
                </a:path>
                <a:path w="522604" h="93345">
                  <a:moveTo>
                    <a:pt x="58547" y="27305"/>
                  </a:moveTo>
                  <a:lnTo>
                    <a:pt x="50431" y="27305"/>
                  </a:lnTo>
                  <a:lnTo>
                    <a:pt x="47294" y="27978"/>
                  </a:lnTo>
                  <a:lnTo>
                    <a:pt x="40944" y="31153"/>
                  </a:lnTo>
                  <a:lnTo>
                    <a:pt x="38150" y="34163"/>
                  </a:lnTo>
                  <a:lnTo>
                    <a:pt x="36195" y="38354"/>
                  </a:lnTo>
                  <a:lnTo>
                    <a:pt x="35687" y="27940"/>
                  </a:lnTo>
                  <a:lnTo>
                    <a:pt x="27813" y="27940"/>
                  </a:lnTo>
                  <a:lnTo>
                    <a:pt x="27813" y="29298"/>
                  </a:lnTo>
                  <a:lnTo>
                    <a:pt x="28587" y="41402"/>
                  </a:lnTo>
                  <a:lnTo>
                    <a:pt x="28587" y="91694"/>
                  </a:lnTo>
                  <a:lnTo>
                    <a:pt x="36703" y="91694"/>
                  </a:lnTo>
                  <a:lnTo>
                    <a:pt x="36703" y="50927"/>
                  </a:lnTo>
                  <a:lnTo>
                    <a:pt x="37426" y="46329"/>
                  </a:lnTo>
                  <a:lnTo>
                    <a:pt x="41490" y="37592"/>
                  </a:lnTo>
                  <a:lnTo>
                    <a:pt x="46609" y="34798"/>
                  </a:lnTo>
                  <a:lnTo>
                    <a:pt x="55841" y="34798"/>
                  </a:lnTo>
                  <a:lnTo>
                    <a:pt x="57289" y="34925"/>
                  </a:lnTo>
                  <a:lnTo>
                    <a:pt x="58547" y="35179"/>
                  </a:lnTo>
                  <a:lnTo>
                    <a:pt x="58547" y="27305"/>
                  </a:lnTo>
                  <a:close/>
                </a:path>
                <a:path w="522604" h="93345">
                  <a:moveTo>
                    <a:pt x="121793" y="91694"/>
                  </a:moveTo>
                  <a:lnTo>
                    <a:pt x="121526" y="85128"/>
                  </a:lnTo>
                  <a:lnTo>
                    <a:pt x="121424" y="81661"/>
                  </a:lnTo>
                  <a:lnTo>
                    <a:pt x="121412" y="37465"/>
                  </a:lnTo>
                  <a:lnTo>
                    <a:pt x="121412" y="0"/>
                  </a:lnTo>
                  <a:lnTo>
                    <a:pt x="113284" y="0"/>
                  </a:lnTo>
                  <a:lnTo>
                    <a:pt x="113284" y="37465"/>
                  </a:lnTo>
                  <a:lnTo>
                    <a:pt x="113284" y="51727"/>
                  </a:lnTo>
                  <a:lnTo>
                    <a:pt x="113284" y="66802"/>
                  </a:lnTo>
                  <a:lnTo>
                    <a:pt x="111760" y="73025"/>
                  </a:lnTo>
                  <a:lnTo>
                    <a:pt x="105079" y="83604"/>
                  </a:lnTo>
                  <a:lnTo>
                    <a:pt x="99618" y="86487"/>
                  </a:lnTo>
                  <a:lnTo>
                    <a:pt x="86829" y="86487"/>
                  </a:lnTo>
                  <a:lnTo>
                    <a:pt x="82384" y="84455"/>
                  </a:lnTo>
                  <a:lnTo>
                    <a:pt x="75184" y="75819"/>
                  </a:lnTo>
                  <a:lnTo>
                    <a:pt x="73291" y="69176"/>
                  </a:lnTo>
                  <a:lnTo>
                    <a:pt x="73291" y="53594"/>
                  </a:lnTo>
                  <a:lnTo>
                    <a:pt x="74295" y="47967"/>
                  </a:lnTo>
                  <a:lnTo>
                    <a:pt x="79641" y="36449"/>
                  </a:lnTo>
                  <a:lnTo>
                    <a:pt x="85305" y="32893"/>
                  </a:lnTo>
                  <a:lnTo>
                    <a:pt x="100380" y="32893"/>
                  </a:lnTo>
                  <a:lnTo>
                    <a:pt x="105625" y="35687"/>
                  </a:lnTo>
                  <a:lnTo>
                    <a:pt x="111887" y="45758"/>
                  </a:lnTo>
                  <a:lnTo>
                    <a:pt x="113284" y="51727"/>
                  </a:lnTo>
                  <a:lnTo>
                    <a:pt x="113284" y="37465"/>
                  </a:lnTo>
                  <a:lnTo>
                    <a:pt x="111429" y="34328"/>
                  </a:lnTo>
                  <a:lnTo>
                    <a:pt x="109893" y="32893"/>
                  </a:lnTo>
                  <a:lnTo>
                    <a:pt x="108673" y="31750"/>
                  </a:lnTo>
                  <a:lnTo>
                    <a:pt x="100965" y="27432"/>
                  </a:lnTo>
                  <a:lnTo>
                    <a:pt x="96393" y="26289"/>
                  </a:lnTo>
                  <a:lnTo>
                    <a:pt x="82931" y="26289"/>
                  </a:lnTo>
                  <a:lnTo>
                    <a:pt x="76479" y="29311"/>
                  </a:lnTo>
                  <a:lnTo>
                    <a:pt x="67424" y="41427"/>
                  </a:lnTo>
                  <a:lnTo>
                    <a:pt x="65151" y="49403"/>
                  </a:lnTo>
                  <a:lnTo>
                    <a:pt x="65227" y="60452"/>
                  </a:lnTo>
                  <a:lnTo>
                    <a:pt x="84797" y="93091"/>
                  </a:lnTo>
                  <a:lnTo>
                    <a:pt x="96570" y="93091"/>
                  </a:lnTo>
                  <a:lnTo>
                    <a:pt x="100888" y="92049"/>
                  </a:lnTo>
                  <a:lnTo>
                    <a:pt x="108165" y="87909"/>
                  </a:lnTo>
                  <a:lnTo>
                    <a:pt x="109651" y="86487"/>
                  </a:lnTo>
                  <a:lnTo>
                    <a:pt x="111086" y="85128"/>
                  </a:lnTo>
                  <a:lnTo>
                    <a:pt x="113284" y="81661"/>
                  </a:lnTo>
                  <a:lnTo>
                    <a:pt x="113931" y="91694"/>
                  </a:lnTo>
                  <a:lnTo>
                    <a:pt x="121793" y="91694"/>
                  </a:lnTo>
                  <a:close/>
                </a:path>
                <a:path w="522604" h="93345">
                  <a:moveTo>
                    <a:pt x="167386" y="254"/>
                  </a:moveTo>
                  <a:lnTo>
                    <a:pt x="159385" y="254"/>
                  </a:lnTo>
                  <a:lnTo>
                    <a:pt x="130175" y="92329"/>
                  </a:lnTo>
                  <a:lnTo>
                    <a:pt x="138049" y="92329"/>
                  </a:lnTo>
                  <a:lnTo>
                    <a:pt x="167386" y="254"/>
                  </a:lnTo>
                  <a:close/>
                </a:path>
                <a:path w="522604" h="93345">
                  <a:moveTo>
                    <a:pt x="230759" y="0"/>
                  </a:moveTo>
                  <a:lnTo>
                    <a:pt x="178943" y="0"/>
                  </a:lnTo>
                  <a:lnTo>
                    <a:pt x="178943" y="91694"/>
                  </a:lnTo>
                  <a:lnTo>
                    <a:pt x="187071" y="91694"/>
                  </a:lnTo>
                  <a:lnTo>
                    <a:pt x="187071" y="47879"/>
                  </a:lnTo>
                  <a:lnTo>
                    <a:pt x="229235" y="47879"/>
                  </a:lnTo>
                  <a:lnTo>
                    <a:pt x="229235" y="40513"/>
                  </a:lnTo>
                  <a:lnTo>
                    <a:pt x="187071" y="40513"/>
                  </a:lnTo>
                  <a:lnTo>
                    <a:pt x="187071" y="7366"/>
                  </a:lnTo>
                  <a:lnTo>
                    <a:pt x="230759" y="7366"/>
                  </a:lnTo>
                  <a:lnTo>
                    <a:pt x="230759" y="0"/>
                  </a:lnTo>
                  <a:close/>
                </a:path>
                <a:path w="522604" h="93345">
                  <a:moveTo>
                    <a:pt x="299466" y="59436"/>
                  </a:moveTo>
                  <a:lnTo>
                    <a:pt x="298881" y="51498"/>
                  </a:lnTo>
                  <a:lnTo>
                    <a:pt x="297141" y="44577"/>
                  </a:lnTo>
                  <a:lnTo>
                    <a:pt x="294246" y="38671"/>
                  </a:lnTo>
                  <a:lnTo>
                    <a:pt x="291211" y="35013"/>
                  </a:lnTo>
                  <a:lnTo>
                    <a:pt x="291211" y="50965"/>
                  </a:lnTo>
                  <a:lnTo>
                    <a:pt x="291211" y="66548"/>
                  </a:lnTo>
                  <a:lnTo>
                    <a:pt x="289560" y="72809"/>
                  </a:lnTo>
                  <a:lnTo>
                    <a:pt x="282448" y="83400"/>
                  </a:lnTo>
                  <a:lnTo>
                    <a:pt x="276948" y="86233"/>
                  </a:lnTo>
                  <a:lnTo>
                    <a:pt x="262559" y="86233"/>
                  </a:lnTo>
                  <a:lnTo>
                    <a:pt x="257048" y="83400"/>
                  </a:lnTo>
                  <a:lnTo>
                    <a:pt x="249936" y="72809"/>
                  </a:lnTo>
                  <a:lnTo>
                    <a:pt x="248285" y="66548"/>
                  </a:lnTo>
                  <a:lnTo>
                    <a:pt x="248285" y="50965"/>
                  </a:lnTo>
                  <a:lnTo>
                    <a:pt x="250253" y="44678"/>
                  </a:lnTo>
                  <a:lnTo>
                    <a:pt x="258127" y="35458"/>
                  </a:lnTo>
                  <a:lnTo>
                    <a:pt x="263321" y="33147"/>
                  </a:lnTo>
                  <a:lnTo>
                    <a:pt x="276186" y="33147"/>
                  </a:lnTo>
                  <a:lnTo>
                    <a:pt x="281368" y="35458"/>
                  </a:lnTo>
                  <a:lnTo>
                    <a:pt x="289242" y="44678"/>
                  </a:lnTo>
                  <a:lnTo>
                    <a:pt x="291211" y="50965"/>
                  </a:lnTo>
                  <a:lnTo>
                    <a:pt x="291211" y="35013"/>
                  </a:lnTo>
                  <a:lnTo>
                    <a:pt x="290195" y="33782"/>
                  </a:lnTo>
                  <a:lnTo>
                    <a:pt x="289521" y="33147"/>
                  </a:lnTo>
                  <a:lnTo>
                    <a:pt x="284949" y="28790"/>
                  </a:lnTo>
                  <a:lnTo>
                    <a:pt x="278130" y="26289"/>
                  </a:lnTo>
                  <a:lnTo>
                    <a:pt x="261366" y="26289"/>
                  </a:lnTo>
                  <a:lnTo>
                    <a:pt x="240030" y="59436"/>
                  </a:lnTo>
                  <a:lnTo>
                    <a:pt x="240576" y="67271"/>
                  </a:lnTo>
                  <a:lnTo>
                    <a:pt x="261112" y="93091"/>
                  </a:lnTo>
                  <a:lnTo>
                    <a:pt x="278561" y="93091"/>
                  </a:lnTo>
                  <a:lnTo>
                    <a:pt x="285584" y="90373"/>
                  </a:lnTo>
                  <a:lnTo>
                    <a:pt x="289598" y="86233"/>
                  </a:lnTo>
                  <a:lnTo>
                    <a:pt x="290830" y="84963"/>
                  </a:lnTo>
                  <a:lnTo>
                    <a:pt x="294627" y="79997"/>
                  </a:lnTo>
                  <a:lnTo>
                    <a:pt x="297319" y="74079"/>
                  </a:lnTo>
                  <a:lnTo>
                    <a:pt x="298919" y="67271"/>
                  </a:lnTo>
                  <a:lnTo>
                    <a:pt x="299466" y="59436"/>
                  </a:lnTo>
                  <a:close/>
                </a:path>
                <a:path w="522604" h="93345">
                  <a:moveTo>
                    <a:pt x="366141" y="90335"/>
                  </a:moveTo>
                  <a:lnTo>
                    <a:pt x="365379" y="78232"/>
                  </a:lnTo>
                  <a:lnTo>
                    <a:pt x="365379" y="27940"/>
                  </a:lnTo>
                  <a:lnTo>
                    <a:pt x="357251" y="27940"/>
                  </a:lnTo>
                  <a:lnTo>
                    <a:pt x="357251" y="69380"/>
                  </a:lnTo>
                  <a:lnTo>
                    <a:pt x="355904" y="74764"/>
                  </a:lnTo>
                  <a:lnTo>
                    <a:pt x="350050" y="83400"/>
                  </a:lnTo>
                  <a:lnTo>
                    <a:pt x="345313" y="85725"/>
                  </a:lnTo>
                  <a:lnTo>
                    <a:pt x="332790" y="85725"/>
                  </a:lnTo>
                  <a:lnTo>
                    <a:pt x="328422" y="83654"/>
                  </a:lnTo>
                  <a:lnTo>
                    <a:pt x="323938" y="76288"/>
                  </a:lnTo>
                  <a:lnTo>
                    <a:pt x="322961" y="71335"/>
                  </a:lnTo>
                  <a:lnTo>
                    <a:pt x="322961" y="27940"/>
                  </a:lnTo>
                  <a:lnTo>
                    <a:pt x="314833" y="27940"/>
                  </a:lnTo>
                  <a:lnTo>
                    <a:pt x="314833" y="72898"/>
                  </a:lnTo>
                  <a:lnTo>
                    <a:pt x="315772" y="78143"/>
                  </a:lnTo>
                  <a:lnTo>
                    <a:pt x="321017" y="89065"/>
                  </a:lnTo>
                  <a:lnTo>
                    <a:pt x="327456" y="92583"/>
                  </a:lnTo>
                  <a:lnTo>
                    <a:pt x="341337" y="92583"/>
                  </a:lnTo>
                  <a:lnTo>
                    <a:pt x="345401" y="91592"/>
                  </a:lnTo>
                  <a:lnTo>
                    <a:pt x="352856" y="87604"/>
                  </a:lnTo>
                  <a:lnTo>
                    <a:pt x="355727" y="84797"/>
                  </a:lnTo>
                  <a:lnTo>
                    <a:pt x="357759" y="81153"/>
                  </a:lnTo>
                  <a:lnTo>
                    <a:pt x="358267" y="91694"/>
                  </a:lnTo>
                  <a:lnTo>
                    <a:pt x="366141" y="91694"/>
                  </a:lnTo>
                  <a:lnTo>
                    <a:pt x="366141" y="90335"/>
                  </a:lnTo>
                  <a:close/>
                </a:path>
                <a:path w="522604" h="93345">
                  <a:moveTo>
                    <a:pt x="415163" y="27305"/>
                  </a:moveTo>
                  <a:lnTo>
                    <a:pt x="407035" y="27305"/>
                  </a:lnTo>
                  <a:lnTo>
                    <a:pt x="403898" y="27978"/>
                  </a:lnTo>
                  <a:lnTo>
                    <a:pt x="397548" y="31153"/>
                  </a:lnTo>
                  <a:lnTo>
                    <a:pt x="394754" y="34163"/>
                  </a:lnTo>
                  <a:lnTo>
                    <a:pt x="392811" y="38354"/>
                  </a:lnTo>
                  <a:lnTo>
                    <a:pt x="392303" y="27940"/>
                  </a:lnTo>
                  <a:lnTo>
                    <a:pt x="384429" y="27940"/>
                  </a:lnTo>
                  <a:lnTo>
                    <a:pt x="384429" y="29298"/>
                  </a:lnTo>
                  <a:lnTo>
                    <a:pt x="385191" y="41402"/>
                  </a:lnTo>
                  <a:lnTo>
                    <a:pt x="385191" y="91694"/>
                  </a:lnTo>
                  <a:lnTo>
                    <a:pt x="393319" y="91694"/>
                  </a:lnTo>
                  <a:lnTo>
                    <a:pt x="393319" y="50927"/>
                  </a:lnTo>
                  <a:lnTo>
                    <a:pt x="394042" y="46329"/>
                  </a:lnTo>
                  <a:lnTo>
                    <a:pt x="398106" y="37592"/>
                  </a:lnTo>
                  <a:lnTo>
                    <a:pt x="403225" y="34798"/>
                  </a:lnTo>
                  <a:lnTo>
                    <a:pt x="412457" y="34798"/>
                  </a:lnTo>
                  <a:lnTo>
                    <a:pt x="413893" y="34925"/>
                  </a:lnTo>
                  <a:lnTo>
                    <a:pt x="415163" y="35179"/>
                  </a:lnTo>
                  <a:lnTo>
                    <a:pt x="415163" y="27305"/>
                  </a:lnTo>
                  <a:close/>
                </a:path>
                <a:path w="522604" h="93345">
                  <a:moveTo>
                    <a:pt x="458089" y="84328"/>
                  </a:moveTo>
                  <a:lnTo>
                    <a:pt x="456145" y="85064"/>
                  </a:lnTo>
                  <a:lnTo>
                    <a:pt x="453440" y="85598"/>
                  </a:lnTo>
                  <a:lnTo>
                    <a:pt x="448106" y="85598"/>
                  </a:lnTo>
                  <a:lnTo>
                    <a:pt x="445312" y="84289"/>
                  </a:lnTo>
                  <a:lnTo>
                    <a:pt x="443103" y="80225"/>
                  </a:lnTo>
                  <a:lnTo>
                    <a:pt x="442722" y="78016"/>
                  </a:lnTo>
                  <a:lnTo>
                    <a:pt x="442722" y="33782"/>
                  </a:lnTo>
                  <a:lnTo>
                    <a:pt x="457200" y="33782"/>
                  </a:lnTo>
                  <a:lnTo>
                    <a:pt x="457200" y="27940"/>
                  </a:lnTo>
                  <a:lnTo>
                    <a:pt x="442722" y="27940"/>
                  </a:lnTo>
                  <a:lnTo>
                    <a:pt x="442722" y="11049"/>
                  </a:lnTo>
                  <a:lnTo>
                    <a:pt x="434594" y="14351"/>
                  </a:lnTo>
                  <a:lnTo>
                    <a:pt x="434594" y="27940"/>
                  </a:lnTo>
                  <a:lnTo>
                    <a:pt x="422275" y="27940"/>
                  </a:lnTo>
                  <a:lnTo>
                    <a:pt x="422275" y="33782"/>
                  </a:lnTo>
                  <a:lnTo>
                    <a:pt x="434594" y="33782"/>
                  </a:lnTo>
                  <a:lnTo>
                    <a:pt x="434594" y="83146"/>
                  </a:lnTo>
                  <a:lnTo>
                    <a:pt x="435991" y="86652"/>
                  </a:lnTo>
                  <a:lnTo>
                    <a:pt x="441325" y="91147"/>
                  </a:lnTo>
                  <a:lnTo>
                    <a:pt x="444969" y="92202"/>
                  </a:lnTo>
                  <a:lnTo>
                    <a:pt x="453580" y="92100"/>
                  </a:lnTo>
                  <a:lnTo>
                    <a:pt x="455866" y="91668"/>
                  </a:lnTo>
                  <a:lnTo>
                    <a:pt x="458089" y="90932"/>
                  </a:lnTo>
                  <a:lnTo>
                    <a:pt x="458089" y="84328"/>
                  </a:lnTo>
                  <a:close/>
                </a:path>
                <a:path w="522604" h="93345">
                  <a:moveTo>
                    <a:pt x="522224" y="46736"/>
                  </a:moveTo>
                  <a:lnTo>
                    <a:pt x="521296" y="41490"/>
                  </a:lnTo>
                  <a:lnTo>
                    <a:pt x="516051" y="30568"/>
                  </a:lnTo>
                  <a:lnTo>
                    <a:pt x="509612" y="27051"/>
                  </a:lnTo>
                  <a:lnTo>
                    <a:pt x="496062" y="27051"/>
                  </a:lnTo>
                  <a:lnTo>
                    <a:pt x="492213" y="27965"/>
                  </a:lnTo>
                  <a:lnTo>
                    <a:pt x="484936" y="31597"/>
                  </a:lnTo>
                  <a:lnTo>
                    <a:pt x="482015" y="34201"/>
                  </a:lnTo>
                  <a:lnTo>
                    <a:pt x="479806" y="37592"/>
                  </a:lnTo>
                  <a:lnTo>
                    <a:pt x="479806" y="0"/>
                  </a:lnTo>
                  <a:lnTo>
                    <a:pt x="471678" y="0"/>
                  </a:lnTo>
                  <a:lnTo>
                    <a:pt x="471678" y="91694"/>
                  </a:lnTo>
                  <a:lnTo>
                    <a:pt x="479806" y="91694"/>
                  </a:lnTo>
                  <a:lnTo>
                    <a:pt x="479806" y="50253"/>
                  </a:lnTo>
                  <a:lnTo>
                    <a:pt x="481164" y="44869"/>
                  </a:lnTo>
                  <a:lnTo>
                    <a:pt x="487006" y="36233"/>
                  </a:lnTo>
                  <a:lnTo>
                    <a:pt x="491744" y="33909"/>
                  </a:lnTo>
                  <a:lnTo>
                    <a:pt x="504278" y="33909"/>
                  </a:lnTo>
                  <a:lnTo>
                    <a:pt x="508635" y="35979"/>
                  </a:lnTo>
                  <a:lnTo>
                    <a:pt x="513130" y="43345"/>
                  </a:lnTo>
                  <a:lnTo>
                    <a:pt x="514096" y="48298"/>
                  </a:lnTo>
                  <a:lnTo>
                    <a:pt x="514096" y="91694"/>
                  </a:lnTo>
                  <a:lnTo>
                    <a:pt x="522224" y="91694"/>
                  </a:lnTo>
                  <a:lnTo>
                    <a:pt x="522224" y="46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6" name="object 8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802826" y="7370622"/>
            <a:ext cx="244221" cy="117220"/>
          </a:xfrm>
          <a:prstGeom prst="rect">
            <a:avLst/>
          </a:prstGeom>
        </p:spPr>
      </p:pic>
      <p:sp>
        <p:nvSpPr>
          <p:cNvPr id="87" name="object 87"/>
          <p:cNvSpPr/>
          <p:nvPr/>
        </p:nvSpPr>
        <p:spPr>
          <a:xfrm>
            <a:off x="10098354" y="7370623"/>
            <a:ext cx="81280" cy="92075"/>
          </a:xfrm>
          <a:custGeom>
            <a:avLst/>
            <a:gdLst/>
            <a:ahLst/>
            <a:cxnLst/>
            <a:rect l="l" t="t" r="r" b="b"/>
            <a:pathLst>
              <a:path w="81279" h="92075">
                <a:moveTo>
                  <a:pt x="8128" y="0"/>
                </a:moveTo>
                <a:lnTo>
                  <a:pt x="0" y="0"/>
                </a:lnTo>
                <a:lnTo>
                  <a:pt x="0" y="91694"/>
                </a:lnTo>
                <a:lnTo>
                  <a:pt x="8128" y="91694"/>
                </a:lnTo>
                <a:lnTo>
                  <a:pt x="8128" y="0"/>
                </a:lnTo>
                <a:close/>
              </a:path>
              <a:path w="81279" h="92075">
                <a:moveTo>
                  <a:pt x="80899" y="46736"/>
                </a:moveTo>
                <a:lnTo>
                  <a:pt x="79971" y="41490"/>
                </a:lnTo>
                <a:lnTo>
                  <a:pt x="74714" y="30568"/>
                </a:lnTo>
                <a:lnTo>
                  <a:pt x="68287" y="27051"/>
                </a:lnTo>
                <a:lnTo>
                  <a:pt x="54394" y="27051"/>
                </a:lnTo>
                <a:lnTo>
                  <a:pt x="50330" y="28041"/>
                </a:lnTo>
                <a:lnTo>
                  <a:pt x="42887" y="32029"/>
                </a:lnTo>
                <a:lnTo>
                  <a:pt x="40005" y="34836"/>
                </a:lnTo>
                <a:lnTo>
                  <a:pt x="37973" y="38481"/>
                </a:lnTo>
                <a:lnTo>
                  <a:pt x="37465" y="27940"/>
                </a:lnTo>
                <a:lnTo>
                  <a:pt x="29591" y="27940"/>
                </a:lnTo>
                <a:lnTo>
                  <a:pt x="29591" y="29298"/>
                </a:lnTo>
                <a:lnTo>
                  <a:pt x="30353" y="41402"/>
                </a:lnTo>
                <a:lnTo>
                  <a:pt x="30353" y="91694"/>
                </a:lnTo>
                <a:lnTo>
                  <a:pt x="38481" y="91694"/>
                </a:lnTo>
                <a:lnTo>
                  <a:pt x="38481" y="50253"/>
                </a:lnTo>
                <a:lnTo>
                  <a:pt x="39839" y="44869"/>
                </a:lnTo>
                <a:lnTo>
                  <a:pt x="45681" y="36233"/>
                </a:lnTo>
                <a:lnTo>
                  <a:pt x="50419" y="33909"/>
                </a:lnTo>
                <a:lnTo>
                  <a:pt x="62953" y="33909"/>
                </a:lnTo>
                <a:lnTo>
                  <a:pt x="67310" y="35979"/>
                </a:lnTo>
                <a:lnTo>
                  <a:pt x="71793" y="43345"/>
                </a:lnTo>
                <a:lnTo>
                  <a:pt x="72771" y="48298"/>
                </a:lnTo>
                <a:lnTo>
                  <a:pt x="72771" y="91694"/>
                </a:lnTo>
                <a:lnTo>
                  <a:pt x="80899" y="91694"/>
                </a:lnTo>
                <a:lnTo>
                  <a:pt x="80899" y="46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8" name="object 8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236785" y="7370622"/>
            <a:ext cx="335661" cy="93090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10625531" y="7370623"/>
            <a:ext cx="444500" cy="93345"/>
            <a:chOff x="5570931" y="7370622"/>
            <a:chExt cx="444500" cy="93345"/>
          </a:xfrm>
        </p:grpSpPr>
        <p:pic>
          <p:nvPicPr>
            <p:cNvPr id="90" name="object 9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570931" y="7370622"/>
              <a:ext cx="67055" cy="91719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660212" y="7397673"/>
              <a:ext cx="163309" cy="6553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842965" y="7370622"/>
              <a:ext cx="172326" cy="93090"/>
            </a:xfrm>
            <a:prstGeom prst="rect">
              <a:avLst/>
            </a:prstGeom>
          </p:spPr>
        </p:pic>
      </p:grpSp>
      <p:sp>
        <p:nvSpPr>
          <p:cNvPr id="93" name="object 93"/>
          <p:cNvSpPr txBox="1"/>
          <p:nvPr/>
        </p:nvSpPr>
        <p:spPr>
          <a:xfrm>
            <a:off x="7958023" y="557940"/>
            <a:ext cx="4197350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Microsoft Sans Serif"/>
                <a:cs typeface="Microsoft Sans Serif"/>
              </a:rPr>
              <a:t>La.designación.del.tamaño.del.fotograma.es.un.código.para.ayudar.a.identificar.el.fotograma.clave.</a:t>
            </a:r>
            <a:endParaRPr sz="700">
              <a:latin typeface="Microsoft Sans Serif"/>
              <a:cs typeface="Microsoft Sans Serif"/>
            </a:endParaRPr>
          </a:p>
          <a:p>
            <a:pPr marL="12700" marR="798830">
              <a:lnSpc>
                <a:spcPct val="171400"/>
              </a:lnSpc>
            </a:pPr>
            <a:r>
              <a:rPr sz="700" spc="15" dirty="0">
                <a:latin typeface="Microsoft Sans Serif"/>
                <a:cs typeface="Microsoft Sans Serif"/>
              </a:rPr>
              <a:t>dimensiones..Los.dos.primeros.dígitos.se.utilizan.para.determinar.el.eje. 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altura..La.altura.del.eje.es.la.distancia.desde.el.centro.de.la. 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eje.a.la.superficie.de.montaje..Para.calcular.la.altura.del.eje,. 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divida.los.dos.primeros.dígitos.del.tamaño.del.fotograma.por.4..Por.ejemplo,.un.</a:t>
            </a:r>
            <a:endParaRPr sz="700">
              <a:latin typeface="Microsoft Sans Serif"/>
              <a:cs typeface="Microsoft Sans Serif"/>
            </a:endParaRPr>
          </a:p>
          <a:p>
            <a:pPr marL="89535">
              <a:spcBef>
                <a:spcPts val="400"/>
              </a:spcBef>
            </a:pPr>
            <a:r>
              <a:rPr sz="900" spc="15" dirty="0">
                <a:latin typeface="Microsoft Sans Serif"/>
                <a:cs typeface="Microsoft Sans Serif"/>
              </a:rPr>
              <a:t>El.motor.de.estructura.43T.tiene.una.altura.de.eje.de.3½.pulgadas.(4.÷.4).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57</a:t>
            </a:fld>
            <a:endParaRPr spc="15" dirty="0"/>
          </a:p>
        </p:txBody>
      </p:sp>
      <p:sp>
        <p:nvSpPr>
          <p:cNvPr id="94" name="object 94"/>
          <p:cNvSpPr txBox="1"/>
          <p:nvPr/>
        </p:nvSpPr>
        <p:spPr>
          <a:xfrm>
            <a:off x="7957979" y="4123690"/>
            <a:ext cx="4267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El.tercer.dígito.en.el.número.de.tamaño.del.marco.T.integral.es.el.número.NEMA.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código.para.la.distancia.entre.las.líneas.centrales.del.motor.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pies.agujeros.para.pernos.de.montaje..La.distancia.está.determinada.por.</a:t>
            </a:r>
            <a:r>
              <a:rPr sz="850" spc="14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haciendo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coincidir.este.dígito.con.una.tabla.en.la.publicación.MG- </a:t>
            </a:r>
            <a:r>
              <a:rPr sz="850" spc="-10" dirty="0">
                <a:latin typeface="Microsoft Sans Serif"/>
                <a:cs typeface="Microsoft Sans Serif"/>
              </a:rPr>
              <a:t>..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de.NEMA.Por.ejemplo,.la.distancia.entre.las.líneas.centrales.de.la. </a:t>
            </a:r>
            <a:r>
              <a:rPr sz="850" spc="20" dirty="0">
                <a:latin typeface="Microsoft Sans Serif"/>
                <a:cs typeface="Microsoft Sans Serif"/>
              </a:rPr>
              <a:t> orificios.para.pernos.de.montaje.en.los.pies.de.un.</a:t>
            </a:r>
            <a:r>
              <a:rPr sz="850" spc="10" dirty="0">
                <a:latin typeface="Microsoft Sans Serif"/>
                <a:cs typeface="Microsoft Sans Serif"/>
              </a:rPr>
              <a:t> 43T.marco.es.4.00.pulgadas.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76347" y="1768247"/>
            <a:ext cx="600710" cy="253365"/>
            <a:chOff x="3821747" y="1768246"/>
            <a:chExt cx="600710" cy="253365"/>
          </a:xfrm>
        </p:grpSpPr>
        <p:sp>
          <p:nvSpPr>
            <p:cNvPr id="3" name="object 3"/>
            <p:cNvSpPr/>
            <p:nvPr/>
          </p:nvSpPr>
          <p:spPr>
            <a:xfrm>
              <a:off x="3860609" y="1881149"/>
              <a:ext cx="385445" cy="22860"/>
            </a:xfrm>
            <a:custGeom>
              <a:avLst/>
              <a:gdLst/>
              <a:ahLst/>
              <a:cxnLst/>
              <a:rect l="l" t="t" r="r" b="b"/>
              <a:pathLst>
                <a:path w="385445" h="22860">
                  <a:moveTo>
                    <a:pt x="0" y="22860"/>
                  </a:moveTo>
                  <a:lnTo>
                    <a:pt x="63004" y="22860"/>
                  </a:lnTo>
                </a:path>
                <a:path w="385445" h="22860">
                  <a:moveTo>
                    <a:pt x="84074" y="0"/>
                  </a:moveTo>
                  <a:lnTo>
                    <a:pt x="38493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6372" y="1768246"/>
              <a:ext cx="74942" cy="759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7924" y="1768246"/>
              <a:ext cx="75057" cy="759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8091" y="1942871"/>
              <a:ext cx="134366" cy="78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1747" y="1948332"/>
              <a:ext cx="136156" cy="73151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8123237" y="2181123"/>
            <a:ext cx="125730" cy="102870"/>
          </a:xfrm>
          <a:custGeom>
            <a:avLst/>
            <a:gdLst/>
            <a:ahLst/>
            <a:cxnLst/>
            <a:rect l="l" t="t" r="r" b="b"/>
            <a:pathLst>
              <a:path w="125730" h="102869">
                <a:moveTo>
                  <a:pt x="74180" y="102362"/>
                </a:moveTo>
                <a:lnTo>
                  <a:pt x="94495" y="98347"/>
                </a:lnTo>
                <a:lnTo>
                  <a:pt x="110720" y="87391"/>
                </a:lnTo>
                <a:lnTo>
                  <a:pt x="121470" y="71125"/>
                </a:lnTo>
                <a:lnTo>
                  <a:pt x="125361" y="51181"/>
                </a:lnTo>
                <a:lnTo>
                  <a:pt x="121470" y="31236"/>
                </a:lnTo>
                <a:lnTo>
                  <a:pt x="110720" y="14970"/>
                </a:lnTo>
                <a:lnTo>
                  <a:pt x="94495" y="4014"/>
                </a:lnTo>
                <a:lnTo>
                  <a:pt x="74180" y="0"/>
                </a:lnTo>
                <a:lnTo>
                  <a:pt x="55117" y="4014"/>
                </a:lnTo>
                <a:lnTo>
                  <a:pt x="39069" y="14970"/>
                </a:lnTo>
                <a:lnTo>
                  <a:pt x="28001" y="31236"/>
                </a:lnTo>
                <a:lnTo>
                  <a:pt x="23875" y="51181"/>
                </a:lnTo>
                <a:lnTo>
                  <a:pt x="28001" y="71125"/>
                </a:lnTo>
                <a:lnTo>
                  <a:pt x="39069" y="87391"/>
                </a:lnTo>
                <a:lnTo>
                  <a:pt x="55117" y="98347"/>
                </a:lnTo>
                <a:lnTo>
                  <a:pt x="74180" y="102362"/>
                </a:lnTo>
                <a:close/>
              </a:path>
              <a:path w="125730" h="102869">
                <a:moveTo>
                  <a:pt x="26555" y="33782"/>
                </a:moveTo>
                <a:lnTo>
                  <a:pt x="0" y="33782"/>
                </a:lnTo>
                <a:lnTo>
                  <a:pt x="0" y="69469"/>
                </a:lnTo>
                <a:lnTo>
                  <a:pt x="26555" y="6946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18334" y="2214906"/>
            <a:ext cx="154940" cy="36195"/>
          </a:xfrm>
          <a:custGeom>
            <a:avLst/>
            <a:gdLst/>
            <a:ahLst/>
            <a:cxnLst/>
            <a:rect l="l" t="t" r="r" b="b"/>
            <a:pathLst>
              <a:path w="154939" h="36194">
                <a:moveTo>
                  <a:pt x="138049" y="35686"/>
                </a:moveTo>
                <a:lnTo>
                  <a:pt x="147205" y="35686"/>
                </a:lnTo>
                <a:lnTo>
                  <a:pt x="154571" y="26542"/>
                </a:lnTo>
                <a:lnTo>
                  <a:pt x="154571" y="17399"/>
                </a:lnTo>
                <a:lnTo>
                  <a:pt x="154571" y="8254"/>
                </a:lnTo>
                <a:lnTo>
                  <a:pt x="147205" y="0"/>
                </a:lnTo>
                <a:lnTo>
                  <a:pt x="138049" y="0"/>
                </a:lnTo>
                <a:lnTo>
                  <a:pt x="17399" y="0"/>
                </a:lnTo>
                <a:lnTo>
                  <a:pt x="7251" y="0"/>
                </a:lnTo>
                <a:lnTo>
                  <a:pt x="0" y="8254"/>
                </a:lnTo>
                <a:lnTo>
                  <a:pt x="0" y="17399"/>
                </a:lnTo>
                <a:lnTo>
                  <a:pt x="0" y="26542"/>
                </a:lnTo>
                <a:lnTo>
                  <a:pt x="7251" y="35686"/>
                </a:lnTo>
                <a:lnTo>
                  <a:pt x="17399" y="35686"/>
                </a:lnTo>
                <a:lnTo>
                  <a:pt x="138049" y="35686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17671" y="2214906"/>
            <a:ext cx="154940" cy="36195"/>
          </a:xfrm>
          <a:custGeom>
            <a:avLst/>
            <a:gdLst/>
            <a:ahLst/>
            <a:cxnLst/>
            <a:rect l="l" t="t" r="r" b="b"/>
            <a:pathLst>
              <a:path w="154939" h="36194">
                <a:moveTo>
                  <a:pt x="27444" y="0"/>
                </a:moveTo>
                <a:lnTo>
                  <a:pt x="16510" y="0"/>
                </a:lnTo>
                <a:lnTo>
                  <a:pt x="7365" y="0"/>
                </a:lnTo>
                <a:lnTo>
                  <a:pt x="0" y="8254"/>
                </a:lnTo>
                <a:lnTo>
                  <a:pt x="0" y="17399"/>
                </a:lnTo>
                <a:lnTo>
                  <a:pt x="0" y="25653"/>
                </a:lnTo>
                <a:lnTo>
                  <a:pt x="6350" y="32892"/>
                </a:lnTo>
                <a:lnTo>
                  <a:pt x="14617" y="33908"/>
                </a:lnTo>
              </a:path>
              <a:path w="154939" h="36194">
                <a:moveTo>
                  <a:pt x="24637" y="35686"/>
                </a:moveTo>
                <a:lnTo>
                  <a:pt x="34798" y="35686"/>
                </a:lnTo>
              </a:path>
              <a:path w="154939" h="36194">
                <a:moveTo>
                  <a:pt x="45732" y="35686"/>
                </a:moveTo>
                <a:lnTo>
                  <a:pt x="91439" y="35686"/>
                </a:lnTo>
              </a:path>
              <a:path w="154939" h="36194">
                <a:moveTo>
                  <a:pt x="100596" y="35686"/>
                </a:moveTo>
                <a:lnTo>
                  <a:pt x="111518" y="35686"/>
                </a:lnTo>
              </a:path>
              <a:path w="154939" h="36194">
                <a:moveTo>
                  <a:pt x="121665" y="35686"/>
                </a:moveTo>
                <a:lnTo>
                  <a:pt x="137172" y="35686"/>
                </a:lnTo>
                <a:lnTo>
                  <a:pt x="147192" y="35686"/>
                </a:lnTo>
                <a:lnTo>
                  <a:pt x="154571" y="26542"/>
                </a:lnTo>
                <a:lnTo>
                  <a:pt x="154571" y="17399"/>
                </a:lnTo>
                <a:lnTo>
                  <a:pt x="154571" y="8254"/>
                </a:lnTo>
                <a:lnTo>
                  <a:pt x="147192" y="0"/>
                </a:lnTo>
                <a:lnTo>
                  <a:pt x="137172" y="0"/>
                </a:lnTo>
                <a:lnTo>
                  <a:pt x="127139" y="0"/>
                </a:lnTo>
              </a:path>
              <a:path w="154939" h="36194">
                <a:moveTo>
                  <a:pt x="117106" y="0"/>
                </a:moveTo>
                <a:lnTo>
                  <a:pt x="105168" y="0"/>
                </a:lnTo>
              </a:path>
              <a:path w="154939" h="36194">
                <a:moveTo>
                  <a:pt x="92328" y="0"/>
                </a:moveTo>
                <a:lnTo>
                  <a:pt x="59448" y="0"/>
                </a:lnTo>
              </a:path>
              <a:path w="154939" h="36194">
                <a:moveTo>
                  <a:pt x="49415" y="0"/>
                </a:moveTo>
                <a:lnTo>
                  <a:pt x="3835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72373" y="2074571"/>
            <a:ext cx="346443" cy="32638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9755455" y="2166519"/>
            <a:ext cx="248285" cy="142875"/>
          </a:xfrm>
          <a:custGeom>
            <a:avLst/>
            <a:gdLst/>
            <a:ahLst/>
            <a:cxnLst/>
            <a:rect l="l" t="t" r="r" b="b"/>
            <a:pathLst>
              <a:path w="248285" h="142875">
                <a:moveTo>
                  <a:pt x="0" y="0"/>
                </a:moveTo>
                <a:lnTo>
                  <a:pt x="29337" y="0"/>
                </a:lnTo>
                <a:lnTo>
                  <a:pt x="29337" y="42037"/>
                </a:lnTo>
              </a:path>
              <a:path w="248285" h="142875">
                <a:moveTo>
                  <a:pt x="0" y="142621"/>
                </a:moveTo>
                <a:lnTo>
                  <a:pt x="29337" y="142621"/>
                </a:lnTo>
                <a:lnTo>
                  <a:pt x="29337" y="87756"/>
                </a:lnTo>
              </a:path>
              <a:path w="248285" h="142875">
                <a:moveTo>
                  <a:pt x="29337" y="71247"/>
                </a:moveTo>
                <a:lnTo>
                  <a:pt x="29337" y="56642"/>
                </a:lnTo>
              </a:path>
              <a:path w="248285" h="142875">
                <a:moveTo>
                  <a:pt x="29337" y="112395"/>
                </a:moveTo>
                <a:lnTo>
                  <a:pt x="89662" y="112395"/>
                </a:lnTo>
              </a:path>
              <a:path w="248285" h="142875">
                <a:moveTo>
                  <a:pt x="105155" y="112395"/>
                </a:moveTo>
                <a:lnTo>
                  <a:pt x="117982" y="112395"/>
                </a:lnTo>
              </a:path>
              <a:path w="248285" h="142875">
                <a:moveTo>
                  <a:pt x="131699" y="112395"/>
                </a:moveTo>
                <a:lnTo>
                  <a:pt x="177406" y="112395"/>
                </a:lnTo>
              </a:path>
              <a:path w="248285" h="142875">
                <a:moveTo>
                  <a:pt x="192024" y="112395"/>
                </a:moveTo>
                <a:lnTo>
                  <a:pt x="204838" y="112395"/>
                </a:lnTo>
              </a:path>
              <a:path w="248285" h="142875">
                <a:moveTo>
                  <a:pt x="221361" y="112395"/>
                </a:moveTo>
                <a:lnTo>
                  <a:pt x="247903" y="112395"/>
                </a:lnTo>
                <a:lnTo>
                  <a:pt x="247903" y="82296"/>
                </a:lnTo>
              </a:path>
              <a:path w="248285" h="142875">
                <a:moveTo>
                  <a:pt x="247903" y="69469"/>
                </a:moveTo>
                <a:lnTo>
                  <a:pt x="247903" y="56642"/>
                </a:lnTo>
              </a:path>
              <a:path w="248285" h="142875">
                <a:moveTo>
                  <a:pt x="247903" y="42037"/>
                </a:moveTo>
                <a:lnTo>
                  <a:pt x="247903" y="21844"/>
                </a:lnTo>
                <a:lnTo>
                  <a:pt x="209410" y="21844"/>
                </a:lnTo>
              </a:path>
              <a:path w="248285" h="142875">
                <a:moveTo>
                  <a:pt x="193928" y="21844"/>
                </a:moveTo>
                <a:lnTo>
                  <a:pt x="181990" y="21844"/>
                </a:lnTo>
              </a:path>
              <a:path w="248285" h="142875">
                <a:moveTo>
                  <a:pt x="164579" y="21844"/>
                </a:moveTo>
                <a:lnTo>
                  <a:pt x="117093" y="21844"/>
                </a:lnTo>
              </a:path>
              <a:path w="248285" h="142875">
                <a:moveTo>
                  <a:pt x="101600" y="21844"/>
                </a:moveTo>
                <a:lnTo>
                  <a:pt x="90538" y="21844"/>
                </a:lnTo>
              </a:path>
              <a:path w="248285" h="142875">
                <a:moveTo>
                  <a:pt x="74155" y="21844"/>
                </a:moveTo>
                <a:lnTo>
                  <a:pt x="29337" y="2184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54882" y="2172361"/>
            <a:ext cx="140843" cy="11252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1222165" y="1876577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7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005515" y="2534057"/>
            <a:ext cx="160020" cy="64135"/>
          </a:xfrm>
          <a:custGeom>
            <a:avLst/>
            <a:gdLst/>
            <a:ahLst/>
            <a:cxnLst/>
            <a:rect l="l" t="t" r="r" b="b"/>
            <a:pathLst>
              <a:path w="160020" h="64135">
                <a:moveTo>
                  <a:pt x="0" y="64007"/>
                </a:moveTo>
                <a:lnTo>
                  <a:pt x="0" y="0"/>
                </a:lnTo>
                <a:lnTo>
                  <a:pt x="160019" y="0"/>
                </a:lnTo>
                <a:lnTo>
                  <a:pt x="160019" y="64007"/>
                </a:lnTo>
                <a:lnTo>
                  <a:pt x="0" y="6400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0834941" y="2063648"/>
            <a:ext cx="211454" cy="334010"/>
            <a:chOff x="5780341" y="2063648"/>
            <a:chExt cx="211454" cy="334010"/>
          </a:xfrm>
        </p:grpSpPr>
        <p:sp>
          <p:nvSpPr>
            <p:cNvPr id="17" name="object 17"/>
            <p:cNvSpPr/>
            <p:nvPr/>
          </p:nvSpPr>
          <p:spPr>
            <a:xfrm>
              <a:off x="5782627" y="2065934"/>
              <a:ext cx="207010" cy="329565"/>
            </a:xfrm>
            <a:custGeom>
              <a:avLst/>
              <a:gdLst/>
              <a:ahLst/>
              <a:cxnLst/>
              <a:rect l="l" t="t" r="r" b="b"/>
              <a:pathLst>
                <a:path w="207010" h="329564">
                  <a:moveTo>
                    <a:pt x="0" y="93217"/>
                  </a:moveTo>
                  <a:lnTo>
                    <a:pt x="0" y="104139"/>
                  </a:lnTo>
                </a:path>
                <a:path w="207010" h="329564">
                  <a:moveTo>
                    <a:pt x="0" y="123444"/>
                  </a:moveTo>
                  <a:lnTo>
                    <a:pt x="0" y="223011"/>
                  </a:lnTo>
                </a:path>
                <a:path w="207010" h="329564">
                  <a:moveTo>
                    <a:pt x="0" y="241300"/>
                  </a:moveTo>
                  <a:lnTo>
                    <a:pt x="0" y="254126"/>
                  </a:lnTo>
                </a:path>
                <a:path w="207010" h="329564">
                  <a:moveTo>
                    <a:pt x="0" y="267842"/>
                  </a:moveTo>
                  <a:lnTo>
                    <a:pt x="0" y="329183"/>
                  </a:lnTo>
                  <a:lnTo>
                    <a:pt x="29210" y="329183"/>
                  </a:lnTo>
                  <a:lnTo>
                    <a:pt x="29210" y="258699"/>
                  </a:lnTo>
                </a:path>
                <a:path w="207010" h="329564">
                  <a:moveTo>
                    <a:pt x="29210" y="244982"/>
                  </a:moveTo>
                  <a:lnTo>
                    <a:pt x="29210" y="229488"/>
                  </a:lnTo>
                </a:path>
                <a:path w="207010" h="329564">
                  <a:moveTo>
                    <a:pt x="29210" y="212978"/>
                  </a:moveTo>
                  <a:lnTo>
                    <a:pt x="29210" y="128904"/>
                  </a:lnTo>
                </a:path>
                <a:path w="207010" h="329564">
                  <a:moveTo>
                    <a:pt x="29210" y="112395"/>
                  </a:moveTo>
                  <a:lnTo>
                    <a:pt x="29210" y="100583"/>
                  </a:lnTo>
                </a:path>
                <a:path w="207010" h="329564">
                  <a:moveTo>
                    <a:pt x="29210" y="80390"/>
                  </a:moveTo>
                  <a:lnTo>
                    <a:pt x="29210" y="0"/>
                  </a:lnTo>
                  <a:lnTo>
                    <a:pt x="0" y="0"/>
                  </a:lnTo>
                  <a:lnTo>
                    <a:pt x="0" y="74040"/>
                  </a:lnTo>
                </a:path>
                <a:path w="207010" h="329564">
                  <a:moveTo>
                    <a:pt x="29210" y="329183"/>
                  </a:moveTo>
                  <a:lnTo>
                    <a:pt x="91439" y="320928"/>
                  </a:lnTo>
                </a:path>
                <a:path w="207010" h="329564">
                  <a:moveTo>
                    <a:pt x="106057" y="317246"/>
                  </a:moveTo>
                  <a:lnTo>
                    <a:pt x="118884" y="315467"/>
                  </a:lnTo>
                </a:path>
                <a:path w="207010" h="329564">
                  <a:moveTo>
                    <a:pt x="134378" y="313562"/>
                  </a:moveTo>
                  <a:lnTo>
                    <a:pt x="177419" y="306324"/>
                  </a:lnTo>
                  <a:lnTo>
                    <a:pt x="206629" y="310896"/>
                  </a:lnTo>
                </a:path>
                <a:path w="207010" h="329564">
                  <a:moveTo>
                    <a:pt x="29210" y="0"/>
                  </a:moveTo>
                  <a:lnTo>
                    <a:pt x="82296" y="91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75858" y="2076856"/>
              <a:ext cx="16510" cy="1905"/>
            </a:xfrm>
            <a:custGeom>
              <a:avLst/>
              <a:gdLst/>
              <a:ahLst/>
              <a:cxnLst/>
              <a:rect l="l" t="t" r="r" b="b"/>
              <a:pathLst>
                <a:path w="16510" h="1905">
                  <a:moveTo>
                    <a:pt x="-2286" y="889"/>
                  </a:moveTo>
                  <a:lnTo>
                    <a:pt x="18796" y="889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05195" y="2080539"/>
              <a:ext cx="80010" cy="292100"/>
            </a:xfrm>
            <a:custGeom>
              <a:avLst/>
              <a:gdLst/>
              <a:ahLst/>
              <a:cxnLst/>
              <a:rect l="l" t="t" r="r" b="b"/>
              <a:pathLst>
                <a:path w="80010" h="292100">
                  <a:moveTo>
                    <a:pt x="0" y="0"/>
                  </a:moveTo>
                  <a:lnTo>
                    <a:pt x="54851" y="9144"/>
                  </a:lnTo>
                  <a:lnTo>
                    <a:pt x="79489" y="4572"/>
                  </a:lnTo>
                </a:path>
                <a:path w="80010" h="292100">
                  <a:moveTo>
                    <a:pt x="54851" y="291719"/>
                  </a:moveTo>
                  <a:lnTo>
                    <a:pt x="54851" y="211200"/>
                  </a:lnTo>
                </a:path>
                <a:path w="80010" h="292100">
                  <a:moveTo>
                    <a:pt x="54851" y="79501"/>
                  </a:moveTo>
                  <a:lnTo>
                    <a:pt x="54851" y="91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89029" y="2063649"/>
            <a:ext cx="211200" cy="333755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10733863" y="2230526"/>
            <a:ext cx="534035" cy="0"/>
          </a:xfrm>
          <a:custGeom>
            <a:avLst/>
            <a:gdLst/>
            <a:ahLst/>
            <a:cxnLst/>
            <a:rect l="l" t="t" r="r" b="b"/>
            <a:pathLst>
              <a:path w="534035">
                <a:moveTo>
                  <a:pt x="0" y="0"/>
                </a:moveTo>
                <a:lnTo>
                  <a:pt x="59423" y="0"/>
                </a:lnTo>
              </a:path>
              <a:path w="534035">
                <a:moveTo>
                  <a:pt x="216776" y="0"/>
                </a:moveTo>
                <a:lnTo>
                  <a:pt x="101600" y="0"/>
                </a:lnTo>
              </a:path>
              <a:path w="534035">
                <a:moveTo>
                  <a:pt x="72250" y="0"/>
                </a:moveTo>
                <a:lnTo>
                  <a:pt x="86855" y="0"/>
                </a:lnTo>
              </a:path>
              <a:path w="534035">
                <a:moveTo>
                  <a:pt x="376796" y="0"/>
                </a:moveTo>
                <a:lnTo>
                  <a:pt x="260604" y="0"/>
                </a:lnTo>
              </a:path>
              <a:path w="534035">
                <a:moveTo>
                  <a:pt x="231394" y="0"/>
                </a:moveTo>
                <a:lnTo>
                  <a:pt x="245986" y="0"/>
                </a:lnTo>
              </a:path>
              <a:path w="534035">
                <a:moveTo>
                  <a:pt x="534022" y="0"/>
                </a:moveTo>
                <a:lnTo>
                  <a:pt x="419722" y="0"/>
                </a:lnTo>
              </a:path>
              <a:path w="534035">
                <a:moveTo>
                  <a:pt x="390525" y="0"/>
                </a:moveTo>
                <a:lnTo>
                  <a:pt x="404241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82490" y="2230526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5">
                <a:moveTo>
                  <a:pt x="144525" y="0"/>
                </a:moveTo>
                <a:lnTo>
                  <a:pt x="30225" y="0"/>
                </a:lnTo>
              </a:path>
              <a:path w="172085">
                <a:moveTo>
                  <a:pt x="0" y="0"/>
                </a:moveTo>
                <a:lnTo>
                  <a:pt x="14732" y="0"/>
                </a:lnTo>
              </a:path>
              <a:path w="172085">
                <a:moveTo>
                  <a:pt x="159143" y="0"/>
                </a:moveTo>
                <a:lnTo>
                  <a:pt x="17197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82163" y="1456842"/>
            <a:ext cx="0" cy="562610"/>
          </a:xfrm>
          <a:custGeom>
            <a:avLst/>
            <a:gdLst/>
            <a:ahLst/>
            <a:cxnLst/>
            <a:rect l="l" t="t" r="r" b="b"/>
            <a:pathLst>
              <a:path h="562610">
                <a:moveTo>
                  <a:pt x="0" y="562355"/>
                </a:moveTo>
                <a:lnTo>
                  <a:pt x="0" y="503936"/>
                </a:lnTo>
              </a:path>
              <a:path h="562610">
                <a:moveTo>
                  <a:pt x="0" y="343916"/>
                </a:moveTo>
                <a:lnTo>
                  <a:pt x="0" y="460882"/>
                </a:lnTo>
              </a:path>
              <a:path h="562610">
                <a:moveTo>
                  <a:pt x="0" y="489203"/>
                </a:moveTo>
                <a:lnTo>
                  <a:pt x="0" y="475488"/>
                </a:lnTo>
              </a:path>
              <a:path h="562610">
                <a:moveTo>
                  <a:pt x="0" y="186563"/>
                </a:moveTo>
                <a:lnTo>
                  <a:pt x="0" y="301751"/>
                </a:lnTo>
              </a:path>
              <a:path h="562610">
                <a:moveTo>
                  <a:pt x="0" y="331977"/>
                </a:moveTo>
                <a:lnTo>
                  <a:pt x="0" y="317373"/>
                </a:lnTo>
              </a:path>
              <a:path h="562610">
                <a:moveTo>
                  <a:pt x="0" y="27431"/>
                </a:moveTo>
                <a:lnTo>
                  <a:pt x="0" y="142748"/>
                </a:lnTo>
              </a:path>
              <a:path h="562610">
                <a:moveTo>
                  <a:pt x="0" y="171957"/>
                </a:moveTo>
                <a:lnTo>
                  <a:pt x="0" y="157352"/>
                </a:lnTo>
              </a:path>
              <a:path h="562610">
                <a:moveTo>
                  <a:pt x="0" y="13716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365814" y="1519073"/>
            <a:ext cx="0" cy="1196975"/>
          </a:xfrm>
          <a:custGeom>
            <a:avLst/>
            <a:gdLst/>
            <a:ahLst/>
            <a:cxnLst/>
            <a:rect l="l" t="t" r="r" b="b"/>
            <a:pathLst>
              <a:path h="1196975">
                <a:moveTo>
                  <a:pt x="0" y="1196975"/>
                </a:moveTo>
                <a:lnTo>
                  <a:pt x="0" y="1138427"/>
                </a:lnTo>
              </a:path>
              <a:path h="1196975">
                <a:moveTo>
                  <a:pt x="0" y="979297"/>
                </a:moveTo>
                <a:lnTo>
                  <a:pt x="0" y="1095502"/>
                </a:lnTo>
              </a:path>
              <a:path h="1196975">
                <a:moveTo>
                  <a:pt x="0" y="1123823"/>
                </a:moveTo>
                <a:lnTo>
                  <a:pt x="0" y="1110107"/>
                </a:lnTo>
              </a:path>
              <a:path h="1196975">
                <a:moveTo>
                  <a:pt x="0" y="821182"/>
                </a:moveTo>
                <a:lnTo>
                  <a:pt x="0" y="936371"/>
                </a:lnTo>
              </a:path>
              <a:path h="1196975">
                <a:moveTo>
                  <a:pt x="0" y="965581"/>
                </a:moveTo>
                <a:lnTo>
                  <a:pt x="0" y="951865"/>
                </a:lnTo>
              </a:path>
              <a:path h="1196975">
                <a:moveTo>
                  <a:pt x="0" y="662051"/>
                </a:moveTo>
                <a:lnTo>
                  <a:pt x="0" y="777240"/>
                </a:lnTo>
              </a:path>
              <a:path h="1196975">
                <a:moveTo>
                  <a:pt x="0" y="807466"/>
                </a:moveTo>
                <a:lnTo>
                  <a:pt x="0" y="791845"/>
                </a:lnTo>
              </a:path>
              <a:path h="1196975">
                <a:moveTo>
                  <a:pt x="0" y="503809"/>
                </a:moveTo>
                <a:lnTo>
                  <a:pt x="0" y="618998"/>
                </a:lnTo>
              </a:path>
              <a:path h="1196975">
                <a:moveTo>
                  <a:pt x="0" y="647446"/>
                </a:moveTo>
                <a:lnTo>
                  <a:pt x="0" y="634619"/>
                </a:lnTo>
              </a:path>
              <a:path h="1196975">
                <a:moveTo>
                  <a:pt x="0" y="346583"/>
                </a:moveTo>
                <a:lnTo>
                  <a:pt x="0" y="461772"/>
                </a:lnTo>
              </a:path>
              <a:path h="1196975">
                <a:moveTo>
                  <a:pt x="0" y="490982"/>
                </a:moveTo>
                <a:lnTo>
                  <a:pt x="0" y="476376"/>
                </a:lnTo>
              </a:path>
              <a:path h="1196975">
                <a:moveTo>
                  <a:pt x="0" y="186563"/>
                </a:moveTo>
                <a:lnTo>
                  <a:pt x="0" y="302641"/>
                </a:lnTo>
              </a:path>
              <a:path h="1196975">
                <a:moveTo>
                  <a:pt x="0" y="331977"/>
                </a:moveTo>
                <a:lnTo>
                  <a:pt x="0" y="317246"/>
                </a:lnTo>
              </a:path>
              <a:path h="1196975">
                <a:moveTo>
                  <a:pt x="0" y="29210"/>
                </a:moveTo>
                <a:lnTo>
                  <a:pt x="0" y="143510"/>
                </a:lnTo>
              </a:path>
              <a:path h="1196975">
                <a:moveTo>
                  <a:pt x="0" y="172847"/>
                </a:moveTo>
                <a:lnTo>
                  <a:pt x="0" y="159131"/>
                </a:lnTo>
              </a:path>
              <a:path h="1196975">
                <a:moveTo>
                  <a:pt x="0" y="14604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81187" y="2105177"/>
            <a:ext cx="0" cy="33020"/>
          </a:xfrm>
          <a:custGeom>
            <a:avLst/>
            <a:gdLst/>
            <a:ahLst/>
            <a:cxnLst/>
            <a:rect l="l" t="t" r="r" b="b"/>
            <a:pathLst>
              <a:path h="33019">
                <a:moveTo>
                  <a:pt x="0" y="0"/>
                </a:moveTo>
                <a:lnTo>
                  <a:pt x="0" y="3289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81187" y="2328317"/>
            <a:ext cx="0" cy="34925"/>
          </a:xfrm>
          <a:custGeom>
            <a:avLst/>
            <a:gdLst/>
            <a:ahLst/>
            <a:cxnLst/>
            <a:rect l="l" t="t" r="r" b="b"/>
            <a:pathLst>
              <a:path h="34925">
                <a:moveTo>
                  <a:pt x="0" y="0"/>
                </a:moveTo>
                <a:lnTo>
                  <a:pt x="0" y="347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70125" y="2129943"/>
            <a:ext cx="22860" cy="58419"/>
          </a:xfrm>
          <a:custGeom>
            <a:avLst/>
            <a:gdLst/>
            <a:ahLst/>
            <a:cxnLst/>
            <a:rect l="l" t="t" r="r" b="b"/>
            <a:pathLst>
              <a:path w="22860" h="58419">
                <a:moveTo>
                  <a:pt x="22860" y="0"/>
                </a:moveTo>
                <a:lnTo>
                  <a:pt x="0" y="0"/>
                </a:lnTo>
                <a:lnTo>
                  <a:pt x="11061" y="58420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482660" y="2076856"/>
            <a:ext cx="85090" cy="24130"/>
            <a:chOff x="3428060" y="2076856"/>
            <a:chExt cx="85090" cy="24130"/>
          </a:xfrm>
        </p:grpSpPr>
        <p:sp>
          <p:nvSpPr>
            <p:cNvPr id="29" name="object 29"/>
            <p:cNvSpPr/>
            <p:nvPr/>
          </p:nvSpPr>
          <p:spPr>
            <a:xfrm>
              <a:off x="3480117" y="2088794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>
                  <a:moveTo>
                    <a:pt x="3302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28060" y="2076856"/>
              <a:ext cx="60325" cy="24130"/>
            </a:xfrm>
            <a:custGeom>
              <a:avLst/>
              <a:gdLst/>
              <a:ahLst/>
              <a:cxnLst/>
              <a:rect l="l" t="t" r="r" b="b"/>
              <a:pathLst>
                <a:path w="60325" h="24130">
                  <a:moveTo>
                    <a:pt x="60325" y="0"/>
                  </a:moveTo>
                  <a:lnTo>
                    <a:pt x="0" y="11937"/>
                  </a:lnTo>
                  <a:lnTo>
                    <a:pt x="60325" y="23749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620697" y="2076856"/>
            <a:ext cx="85725" cy="24130"/>
            <a:chOff x="3566096" y="2076856"/>
            <a:chExt cx="85725" cy="24130"/>
          </a:xfrm>
        </p:grpSpPr>
        <p:sp>
          <p:nvSpPr>
            <p:cNvPr id="32" name="object 32"/>
            <p:cNvSpPr/>
            <p:nvPr/>
          </p:nvSpPr>
          <p:spPr>
            <a:xfrm>
              <a:off x="3566096" y="2088794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0" y="0"/>
                  </a:moveTo>
                  <a:lnTo>
                    <a:pt x="3392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91750" y="2076856"/>
              <a:ext cx="59690" cy="24130"/>
            </a:xfrm>
            <a:custGeom>
              <a:avLst/>
              <a:gdLst/>
              <a:ahLst/>
              <a:cxnLst/>
              <a:rect l="l" t="t" r="r" b="b"/>
              <a:pathLst>
                <a:path w="59689" h="24130">
                  <a:moveTo>
                    <a:pt x="0" y="0"/>
                  </a:moveTo>
                  <a:lnTo>
                    <a:pt x="0" y="23749"/>
                  </a:lnTo>
                  <a:lnTo>
                    <a:pt x="59448" y="11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8876742" y="1687348"/>
            <a:ext cx="22225" cy="84455"/>
            <a:chOff x="3822141" y="1687347"/>
            <a:chExt cx="22225" cy="84455"/>
          </a:xfrm>
        </p:grpSpPr>
        <p:sp>
          <p:nvSpPr>
            <p:cNvPr id="35" name="object 35"/>
            <p:cNvSpPr/>
            <p:nvPr/>
          </p:nvSpPr>
          <p:spPr>
            <a:xfrm>
              <a:off x="3833177" y="1687347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67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22141" y="1712874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5">
                  <a:moveTo>
                    <a:pt x="21970" y="0"/>
                  </a:moveTo>
                  <a:lnTo>
                    <a:pt x="0" y="0"/>
                  </a:lnTo>
                  <a:lnTo>
                    <a:pt x="11036" y="58547"/>
                  </a:lnTo>
                  <a:lnTo>
                    <a:pt x="21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876742" y="1848257"/>
            <a:ext cx="22225" cy="84455"/>
            <a:chOff x="3822141" y="1848256"/>
            <a:chExt cx="22225" cy="84455"/>
          </a:xfrm>
        </p:grpSpPr>
        <p:sp>
          <p:nvSpPr>
            <p:cNvPr id="38" name="object 38"/>
            <p:cNvSpPr/>
            <p:nvPr/>
          </p:nvSpPr>
          <p:spPr>
            <a:xfrm>
              <a:off x="3833177" y="1898548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h="34289">
                  <a:moveTo>
                    <a:pt x="0" y="3378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22141" y="1848256"/>
              <a:ext cx="22225" cy="57785"/>
            </a:xfrm>
            <a:custGeom>
              <a:avLst/>
              <a:gdLst/>
              <a:ahLst/>
              <a:cxnLst/>
              <a:rect l="l" t="t" r="r" b="b"/>
              <a:pathLst>
                <a:path w="22225" h="57785">
                  <a:moveTo>
                    <a:pt x="11036" y="0"/>
                  </a:moveTo>
                  <a:lnTo>
                    <a:pt x="0" y="57657"/>
                  </a:lnTo>
                  <a:lnTo>
                    <a:pt x="21970" y="5765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8485454" y="1359053"/>
            <a:ext cx="637540" cy="22225"/>
            <a:chOff x="3430854" y="1359052"/>
            <a:chExt cx="637540" cy="22225"/>
          </a:xfrm>
        </p:grpSpPr>
        <p:sp>
          <p:nvSpPr>
            <p:cNvPr id="41" name="object 41"/>
            <p:cNvSpPr/>
            <p:nvPr/>
          </p:nvSpPr>
          <p:spPr>
            <a:xfrm>
              <a:off x="3481133" y="1370990"/>
              <a:ext cx="587375" cy="0"/>
            </a:xfrm>
            <a:custGeom>
              <a:avLst/>
              <a:gdLst/>
              <a:ahLst/>
              <a:cxnLst/>
              <a:rect l="l" t="t" r="r" b="b"/>
              <a:pathLst>
                <a:path w="587375">
                  <a:moveTo>
                    <a:pt x="58700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30854" y="1359052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57530" y="0"/>
                  </a:moveTo>
                  <a:lnTo>
                    <a:pt x="0" y="10922"/>
                  </a:lnTo>
                  <a:lnTo>
                    <a:pt x="57530" y="21971"/>
                  </a:lnTo>
                  <a:lnTo>
                    <a:pt x="57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9242488" y="1359053"/>
            <a:ext cx="513080" cy="22225"/>
            <a:chOff x="4187888" y="1359052"/>
            <a:chExt cx="513080" cy="22225"/>
          </a:xfrm>
        </p:grpSpPr>
        <p:sp>
          <p:nvSpPr>
            <p:cNvPr id="44" name="object 44"/>
            <p:cNvSpPr/>
            <p:nvPr/>
          </p:nvSpPr>
          <p:spPr>
            <a:xfrm>
              <a:off x="4187888" y="1370990"/>
              <a:ext cx="461009" cy="0"/>
            </a:xfrm>
            <a:custGeom>
              <a:avLst/>
              <a:gdLst/>
              <a:ahLst/>
              <a:cxnLst/>
              <a:rect l="l" t="t" r="r" b="b"/>
              <a:pathLst>
                <a:path w="461010">
                  <a:moveTo>
                    <a:pt x="0" y="0"/>
                  </a:moveTo>
                  <a:lnTo>
                    <a:pt x="46088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40529" y="1359052"/>
              <a:ext cx="60325" cy="22225"/>
            </a:xfrm>
            <a:custGeom>
              <a:avLst/>
              <a:gdLst/>
              <a:ahLst/>
              <a:cxnLst/>
              <a:rect l="l" t="t" r="r" b="b"/>
              <a:pathLst>
                <a:path w="60325" h="22225">
                  <a:moveTo>
                    <a:pt x="0" y="0"/>
                  </a:moveTo>
                  <a:lnTo>
                    <a:pt x="0" y="21971"/>
                  </a:lnTo>
                  <a:lnTo>
                    <a:pt x="60325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8485454" y="1443127"/>
            <a:ext cx="314960" cy="22225"/>
            <a:chOff x="3430854" y="1443126"/>
            <a:chExt cx="314960" cy="22225"/>
          </a:xfrm>
        </p:grpSpPr>
        <p:sp>
          <p:nvSpPr>
            <p:cNvPr id="47" name="object 47"/>
            <p:cNvSpPr/>
            <p:nvPr/>
          </p:nvSpPr>
          <p:spPr>
            <a:xfrm>
              <a:off x="3481133" y="1455064"/>
              <a:ext cx="264795" cy="0"/>
            </a:xfrm>
            <a:custGeom>
              <a:avLst/>
              <a:gdLst/>
              <a:ahLst/>
              <a:cxnLst/>
              <a:rect l="l" t="t" r="r" b="b"/>
              <a:pathLst>
                <a:path w="264795">
                  <a:moveTo>
                    <a:pt x="264172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30854" y="1443126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57530" y="0"/>
                  </a:moveTo>
                  <a:lnTo>
                    <a:pt x="0" y="11049"/>
                  </a:lnTo>
                  <a:lnTo>
                    <a:pt x="57530" y="21971"/>
                  </a:lnTo>
                  <a:lnTo>
                    <a:pt x="57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8888680" y="1443127"/>
            <a:ext cx="288925" cy="22225"/>
            <a:chOff x="3834079" y="1443126"/>
            <a:chExt cx="288925" cy="22225"/>
          </a:xfrm>
        </p:grpSpPr>
        <p:sp>
          <p:nvSpPr>
            <p:cNvPr id="50" name="object 50"/>
            <p:cNvSpPr/>
            <p:nvPr/>
          </p:nvSpPr>
          <p:spPr>
            <a:xfrm>
              <a:off x="3834079" y="1455064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4">
                  <a:moveTo>
                    <a:pt x="0" y="0"/>
                  </a:moveTo>
                  <a:lnTo>
                    <a:pt x="24687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64444" y="1443126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0" y="0"/>
                  </a:moveTo>
                  <a:lnTo>
                    <a:pt x="0" y="21971"/>
                  </a:lnTo>
                  <a:lnTo>
                    <a:pt x="58559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8965515" y="1524533"/>
            <a:ext cx="83185" cy="24130"/>
            <a:chOff x="3910914" y="1524533"/>
            <a:chExt cx="83185" cy="24130"/>
          </a:xfrm>
        </p:grpSpPr>
        <p:sp>
          <p:nvSpPr>
            <p:cNvPr id="53" name="object 53"/>
            <p:cNvSpPr/>
            <p:nvPr/>
          </p:nvSpPr>
          <p:spPr>
            <a:xfrm>
              <a:off x="3962095" y="1536471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10914" y="1524533"/>
              <a:ext cx="59690" cy="24130"/>
            </a:xfrm>
            <a:custGeom>
              <a:avLst/>
              <a:gdLst/>
              <a:ahLst/>
              <a:cxnLst/>
              <a:rect l="l" t="t" r="r" b="b"/>
              <a:pathLst>
                <a:path w="59689" h="24130">
                  <a:moveTo>
                    <a:pt x="59423" y="0"/>
                  </a:moveTo>
                  <a:lnTo>
                    <a:pt x="0" y="11937"/>
                  </a:lnTo>
                  <a:lnTo>
                    <a:pt x="59423" y="23749"/>
                  </a:lnTo>
                  <a:lnTo>
                    <a:pt x="594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142807" y="1524533"/>
            <a:ext cx="188595" cy="24130"/>
            <a:chOff x="4088206" y="1524533"/>
            <a:chExt cx="188595" cy="24130"/>
          </a:xfrm>
        </p:grpSpPr>
        <p:sp>
          <p:nvSpPr>
            <p:cNvPr id="56" name="object 56"/>
            <p:cNvSpPr/>
            <p:nvPr/>
          </p:nvSpPr>
          <p:spPr>
            <a:xfrm>
              <a:off x="4088206" y="153647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18114" y="1524533"/>
              <a:ext cx="59055" cy="24130"/>
            </a:xfrm>
            <a:custGeom>
              <a:avLst/>
              <a:gdLst/>
              <a:ahLst/>
              <a:cxnLst/>
              <a:rect l="l" t="t" r="r" b="b"/>
              <a:pathLst>
                <a:path w="59054" h="24130">
                  <a:moveTo>
                    <a:pt x="0" y="0"/>
                  </a:moveTo>
                  <a:lnTo>
                    <a:pt x="0" y="23749"/>
                  </a:lnTo>
                  <a:lnTo>
                    <a:pt x="58559" y="11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8485454" y="1271296"/>
            <a:ext cx="741680" cy="22225"/>
            <a:chOff x="3430854" y="1271295"/>
            <a:chExt cx="741680" cy="22225"/>
          </a:xfrm>
        </p:grpSpPr>
        <p:sp>
          <p:nvSpPr>
            <p:cNvPr id="59" name="object 59"/>
            <p:cNvSpPr/>
            <p:nvPr/>
          </p:nvSpPr>
          <p:spPr>
            <a:xfrm>
              <a:off x="3481133" y="1282217"/>
              <a:ext cx="691515" cy="0"/>
            </a:xfrm>
            <a:custGeom>
              <a:avLst/>
              <a:gdLst/>
              <a:ahLst/>
              <a:cxnLst/>
              <a:rect l="l" t="t" r="r" b="b"/>
              <a:pathLst>
                <a:path w="691514">
                  <a:moveTo>
                    <a:pt x="69127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430854" y="1271295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57530" y="0"/>
                  </a:moveTo>
                  <a:lnTo>
                    <a:pt x="0" y="10922"/>
                  </a:lnTo>
                  <a:lnTo>
                    <a:pt x="57530" y="21971"/>
                  </a:lnTo>
                  <a:lnTo>
                    <a:pt x="575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9369615" y="1271296"/>
            <a:ext cx="631190" cy="22225"/>
            <a:chOff x="4315015" y="1271295"/>
            <a:chExt cx="631190" cy="22225"/>
          </a:xfrm>
        </p:grpSpPr>
        <p:sp>
          <p:nvSpPr>
            <p:cNvPr id="62" name="object 62"/>
            <p:cNvSpPr/>
            <p:nvPr/>
          </p:nvSpPr>
          <p:spPr>
            <a:xfrm>
              <a:off x="4315015" y="1282217"/>
              <a:ext cx="580390" cy="0"/>
            </a:xfrm>
            <a:custGeom>
              <a:avLst/>
              <a:gdLst/>
              <a:ahLst/>
              <a:cxnLst/>
              <a:rect l="l" t="t" r="r" b="b"/>
              <a:pathLst>
                <a:path w="580389">
                  <a:moveTo>
                    <a:pt x="0" y="0"/>
                  </a:moveTo>
                  <a:lnTo>
                    <a:pt x="57976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86515" y="1271295"/>
              <a:ext cx="59690" cy="22225"/>
            </a:xfrm>
            <a:custGeom>
              <a:avLst/>
              <a:gdLst/>
              <a:ahLst/>
              <a:cxnLst/>
              <a:rect l="l" t="t" r="r" b="b"/>
              <a:pathLst>
                <a:path w="59689" h="22225">
                  <a:moveTo>
                    <a:pt x="0" y="0"/>
                  </a:moveTo>
                  <a:lnTo>
                    <a:pt x="0" y="21971"/>
                  </a:lnTo>
                  <a:lnTo>
                    <a:pt x="59448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8039163" y="221490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131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57426" y="2189378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110616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8357426" y="2277516"/>
            <a:ext cx="111125" cy="60960"/>
            <a:chOff x="3302825" y="2277516"/>
            <a:chExt cx="111125" cy="60960"/>
          </a:xfrm>
        </p:grpSpPr>
        <p:sp>
          <p:nvSpPr>
            <p:cNvPr id="67" name="object 67"/>
            <p:cNvSpPr/>
            <p:nvPr/>
          </p:nvSpPr>
          <p:spPr>
            <a:xfrm>
              <a:off x="3302825" y="2279802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>
                  <a:moveTo>
                    <a:pt x="11061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15525" y="2279802"/>
              <a:ext cx="22860" cy="59055"/>
            </a:xfrm>
            <a:custGeom>
              <a:avLst/>
              <a:gdLst/>
              <a:ahLst/>
              <a:cxnLst/>
              <a:rect l="l" t="t" r="r" b="b"/>
              <a:pathLst>
                <a:path w="22860" h="59055">
                  <a:moveTo>
                    <a:pt x="11061" y="0"/>
                  </a:moveTo>
                  <a:lnTo>
                    <a:pt x="0" y="58547"/>
                  </a:lnTo>
                  <a:lnTo>
                    <a:pt x="22860" y="58547"/>
                  </a:lnTo>
                  <a:lnTo>
                    <a:pt x="11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8053781" y="2128037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0"/>
                </a:moveTo>
                <a:lnTo>
                  <a:pt x="0" y="339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053781" y="2302662"/>
            <a:ext cx="0" cy="33020"/>
          </a:xfrm>
          <a:custGeom>
            <a:avLst/>
            <a:gdLst/>
            <a:ahLst/>
            <a:cxnLst/>
            <a:rect l="l" t="t" r="r" b="b"/>
            <a:pathLst>
              <a:path h="33019">
                <a:moveTo>
                  <a:pt x="0" y="0"/>
                </a:moveTo>
                <a:lnTo>
                  <a:pt x="0" y="3302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41971" y="2153691"/>
            <a:ext cx="22225" cy="157480"/>
          </a:xfrm>
          <a:custGeom>
            <a:avLst/>
            <a:gdLst/>
            <a:ahLst/>
            <a:cxnLst/>
            <a:rect l="l" t="t" r="r" b="b"/>
            <a:pathLst>
              <a:path w="22225" h="157480">
                <a:moveTo>
                  <a:pt x="21844" y="157226"/>
                </a:moveTo>
                <a:lnTo>
                  <a:pt x="10922" y="99695"/>
                </a:lnTo>
                <a:lnTo>
                  <a:pt x="0" y="157226"/>
                </a:lnTo>
                <a:lnTo>
                  <a:pt x="21844" y="157226"/>
                </a:lnTo>
                <a:close/>
              </a:path>
              <a:path w="22225" h="157480">
                <a:moveTo>
                  <a:pt x="21844" y="0"/>
                </a:moveTo>
                <a:lnTo>
                  <a:pt x="0" y="0"/>
                </a:lnTo>
                <a:lnTo>
                  <a:pt x="10922" y="59436"/>
                </a:lnTo>
                <a:lnTo>
                  <a:pt x="218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8040955" y="2365781"/>
            <a:ext cx="81915" cy="22860"/>
            <a:chOff x="2986354" y="2365781"/>
            <a:chExt cx="81915" cy="22860"/>
          </a:xfrm>
        </p:grpSpPr>
        <p:sp>
          <p:nvSpPr>
            <p:cNvPr id="73" name="object 73"/>
            <p:cNvSpPr/>
            <p:nvPr/>
          </p:nvSpPr>
          <p:spPr>
            <a:xfrm>
              <a:off x="2986354" y="2376830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>
                  <a:moveTo>
                    <a:pt x="33007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09214" y="2365781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5" h="22860">
                  <a:moveTo>
                    <a:pt x="0" y="0"/>
                  </a:moveTo>
                  <a:lnTo>
                    <a:pt x="0" y="22859"/>
                  </a:lnTo>
                  <a:lnTo>
                    <a:pt x="58534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249476" y="2365781"/>
            <a:ext cx="83185" cy="22860"/>
            <a:chOff x="3194875" y="2365781"/>
            <a:chExt cx="83185" cy="22860"/>
          </a:xfrm>
        </p:grpSpPr>
        <p:sp>
          <p:nvSpPr>
            <p:cNvPr id="76" name="object 76"/>
            <p:cNvSpPr/>
            <p:nvPr/>
          </p:nvSpPr>
          <p:spPr>
            <a:xfrm>
              <a:off x="3245167" y="2376830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>
                  <a:moveTo>
                    <a:pt x="0" y="0"/>
                  </a:moveTo>
                  <a:lnTo>
                    <a:pt x="3289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94875" y="2365781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59436" y="0"/>
                  </a:moveTo>
                  <a:lnTo>
                    <a:pt x="0" y="11049"/>
                  </a:lnTo>
                  <a:lnTo>
                    <a:pt x="59436" y="22859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/>
          <p:nvPr/>
        </p:nvSpPr>
        <p:spPr>
          <a:xfrm>
            <a:off x="8039163" y="225059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131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44612" y="2223160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80">
                <a:moveTo>
                  <a:pt x="22847" y="5460"/>
                </a:moveTo>
                <a:lnTo>
                  <a:pt x="19164" y="5460"/>
                </a:lnTo>
                <a:lnTo>
                  <a:pt x="19164" y="6350"/>
                </a:lnTo>
                <a:lnTo>
                  <a:pt x="16370" y="7365"/>
                </a:lnTo>
                <a:lnTo>
                  <a:pt x="14605" y="10032"/>
                </a:lnTo>
                <a:lnTo>
                  <a:pt x="14605" y="14604"/>
                </a:lnTo>
                <a:lnTo>
                  <a:pt x="16597" y="22457"/>
                </a:lnTo>
                <a:lnTo>
                  <a:pt x="21590" y="27225"/>
                </a:lnTo>
                <a:lnTo>
                  <a:pt x="28106" y="29589"/>
                </a:lnTo>
                <a:lnTo>
                  <a:pt x="34671" y="30225"/>
                </a:lnTo>
                <a:lnTo>
                  <a:pt x="46609" y="30225"/>
                </a:lnTo>
                <a:lnTo>
                  <a:pt x="53962" y="24637"/>
                </a:lnTo>
                <a:lnTo>
                  <a:pt x="53962" y="23749"/>
                </a:lnTo>
                <a:lnTo>
                  <a:pt x="25514" y="23749"/>
                </a:lnTo>
                <a:lnTo>
                  <a:pt x="19164" y="21081"/>
                </a:lnTo>
                <a:lnTo>
                  <a:pt x="19164" y="10922"/>
                </a:lnTo>
                <a:lnTo>
                  <a:pt x="22847" y="5460"/>
                </a:lnTo>
                <a:close/>
              </a:path>
              <a:path w="53975" h="30480">
                <a:moveTo>
                  <a:pt x="48374" y="5460"/>
                </a:moveTo>
                <a:lnTo>
                  <a:pt x="39243" y="5460"/>
                </a:lnTo>
                <a:lnTo>
                  <a:pt x="48374" y="6350"/>
                </a:lnTo>
                <a:lnTo>
                  <a:pt x="48374" y="23749"/>
                </a:lnTo>
                <a:lnTo>
                  <a:pt x="53962" y="23749"/>
                </a:lnTo>
                <a:lnTo>
                  <a:pt x="53962" y="9144"/>
                </a:lnTo>
                <a:lnTo>
                  <a:pt x="50292" y="7365"/>
                </a:lnTo>
                <a:lnTo>
                  <a:pt x="48374" y="5460"/>
                </a:lnTo>
                <a:close/>
              </a:path>
              <a:path w="53975" h="30480">
                <a:moveTo>
                  <a:pt x="53962" y="0"/>
                </a:moveTo>
                <a:lnTo>
                  <a:pt x="0" y="0"/>
                </a:lnTo>
                <a:lnTo>
                  <a:pt x="0" y="5460"/>
                </a:lnTo>
                <a:lnTo>
                  <a:pt x="53962" y="5460"/>
                </a:lnTo>
                <a:lnTo>
                  <a:pt x="53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993456" y="2220366"/>
            <a:ext cx="39370" cy="27940"/>
          </a:xfrm>
          <a:custGeom>
            <a:avLst/>
            <a:gdLst/>
            <a:ahLst/>
            <a:cxnLst/>
            <a:rect l="l" t="t" r="r" b="b"/>
            <a:pathLst>
              <a:path w="39369" h="27939">
                <a:moveTo>
                  <a:pt x="33769" y="6476"/>
                </a:moveTo>
                <a:lnTo>
                  <a:pt x="31102" y="6476"/>
                </a:lnTo>
                <a:lnTo>
                  <a:pt x="32880" y="11938"/>
                </a:lnTo>
                <a:lnTo>
                  <a:pt x="32880" y="20193"/>
                </a:lnTo>
                <a:lnTo>
                  <a:pt x="30213" y="22859"/>
                </a:lnTo>
                <a:lnTo>
                  <a:pt x="0" y="22859"/>
                </a:lnTo>
                <a:lnTo>
                  <a:pt x="0" y="27431"/>
                </a:lnTo>
                <a:lnTo>
                  <a:pt x="35687" y="27431"/>
                </a:lnTo>
                <a:lnTo>
                  <a:pt x="39357" y="21081"/>
                </a:lnTo>
                <a:lnTo>
                  <a:pt x="39357" y="10159"/>
                </a:lnTo>
                <a:lnTo>
                  <a:pt x="33769" y="6476"/>
                </a:lnTo>
                <a:close/>
              </a:path>
              <a:path w="39369" h="27939">
                <a:moveTo>
                  <a:pt x="38353" y="0"/>
                </a:moveTo>
                <a:lnTo>
                  <a:pt x="0" y="0"/>
                </a:lnTo>
                <a:lnTo>
                  <a:pt x="0" y="6476"/>
                </a:lnTo>
                <a:lnTo>
                  <a:pt x="38353" y="6476"/>
                </a:lnTo>
                <a:lnTo>
                  <a:pt x="383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8120952" y="2270658"/>
            <a:ext cx="64135" cy="130810"/>
            <a:chOff x="3066351" y="2270658"/>
            <a:chExt cx="64135" cy="130810"/>
          </a:xfrm>
        </p:grpSpPr>
        <p:sp>
          <p:nvSpPr>
            <p:cNvPr id="82" name="object 82"/>
            <p:cNvSpPr/>
            <p:nvPr/>
          </p:nvSpPr>
          <p:spPr>
            <a:xfrm>
              <a:off x="3114370" y="2352954"/>
              <a:ext cx="15875" cy="48895"/>
            </a:xfrm>
            <a:custGeom>
              <a:avLst/>
              <a:gdLst/>
              <a:ahLst/>
              <a:cxnLst/>
              <a:rect l="l" t="t" r="r" b="b"/>
              <a:pathLst>
                <a:path w="15875" h="48894">
                  <a:moveTo>
                    <a:pt x="10147" y="0"/>
                  </a:moveTo>
                  <a:lnTo>
                    <a:pt x="3670" y="0"/>
                  </a:lnTo>
                  <a:lnTo>
                    <a:pt x="3670" y="11049"/>
                  </a:lnTo>
                  <a:lnTo>
                    <a:pt x="0" y="11049"/>
                  </a:lnTo>
                  <a:lnTo>
                    <a:pt x="0" y="16509"/>
                  </a:lnTo>
                  <a:lnTo>
                    <a:pt x="3670" y="16509"/>
                  </a:lnTo>
                  <a:lnTo>
                    <a:pt x="3670" y="44830"/>
                  </a:lnTo>
                  <a:lnTo>
                    <a:pt x="6464" y="48513"/>
                  </a:lnTo>
                  <a:lnTo>
                    <a:pt x="13716" y="48513"/>
                  </a:lnTo>
                  <a:lnTo>
                    <a:pt x="15620" y="47625"/>
                  </a:lnTo>
                  <a:lnTo>
                    <a:pt x="15620" y="42163"/>
                  </a:lnTo>
                  <a:lnTo>
                    <a:pt x="10147" y="42163"/>
                  </a:lnTo>
                  <a:lnTo>
                    <a:pt x="10147" y="16509"/>
                  </a:lnTo>
                  <a:lnTo>
                    <a:pt x="15620" y="16509"/>
                  </a:lnTo>
                  <a:lnTo>
                    <a:pt x="15620" y="11049"/>
                  </a:lnTo>
                  <a:lnTo>
                    <a:pt x="10147" y="11049"/>
                  </a:lnTo>
                  <a:lnTo>
                    <a:pt x="101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68637" y="2270658"/>
              <a:ext cx="0" cy="120014"/>
            </a:xfrm>
            <a:custGeom>
              <a:avLst/>
              <a:gdLst/>
              <a:ahLst/>
              <a:cxnLst/>
              <a:rect l="l" t="t" r="r" b="b"/>
              <a:pathLst>
                <a:path h="120014">
                  <a:moveTo>
                    <a:pt x="0" y="0"/>
                  </a:moveTo>
                  <a:lnTo>
                    <a:pt x="0" y="1198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8249475" y="2270658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4">
                <a:moveTo>
                  <a:pt x="0" y="0"/>
                </a:moveTo>
                <a:lnTo>
                  <a:pt x="0" y="11988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8874075" y="2854986"/>
            <a:ext cx="83185" cy="22225"/>
            <a:chOff x="3819474" y="2854985"/>
            <a:chExt cx="83185" cy="22225"/>
          </a:xfrm>
        </p:grpSpPr>
        <p:sp>
          <p:nvSpPr>
            <p:cNvPr id="86" name="object 86"/>
            <p:cNvSpPr/>
            <p:nvPr/>
          </p:nvSpPr>
          <p:spPr>
            <a:xfrm>
              <a:off x="3819474" y="2866034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3467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844112" y="2854985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0" y="0"/>
                  </a:moveTo>
                  <a:lnTo>
                    <a:pt x="0" y="21971"/>
                  </a:lnTo>
                  <a:lnTo>
                    <a:pt x="58534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9118169" y="2854986"/>
            <a:ext cx="81915" cy="22225"/>
            <a:chOff x="4063568" y="2854985"/>
            <a:chExt cx="81915" cy="22225"/>
          </a:xfrm>
        </p:grpSpPr>
        <p:sp>
          <p:nvSpPr>
            <p:cNvPr id="89" name="object 89"/>
            <p:cNvSpPr/>
            <p:nvPr/>
          </p:nvSpPr>
          <p:spPr>
            <a:xfrm>
              <a:off x="4112069" y="2866034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>
                  <a:moveTo>
                    <a:pt x="0" y="0"/>
                  </a:moveTo>
                  <a:lnTo>
                    <a:pt x="328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63568" y="2854985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57645" y="0"/>
                  </a:moveTo>
                  <a:lnTo>
                    <a:pt x="0" y="11049"/>
                  </a:lnTo>
                  <a:lnTo>
                    <a:pt x="57645" y="21971"/>
                  </a:lnTo>
                  <a:lnTo>
                    <a:pt x="576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9225089" y="2684043"/>
            <a:ext cx="83820" cy="22860"/>
            <a:chOff x="4170489" y="2684043"/>
            <a:chExt cx="83820" cy="22860"/>
          </a:xfrm>
        </p:grpSpPr>
        <p:sp>
          <p:nvSpPr>
            <p:cNvPr id="92" name="object 92"/>
            <p:cNvSpPr/>
            <p:nvPr/>
          </p:nvSpPr>
          <p:spPr>
            <a:xfrm>
              <a:off x="4170489" y="2694965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3392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96156" y="2684043"/>
              <a:ext cx="57785" cy="22860"/>
            </a:xfrm>
            <a:custGeom>
              <a:avLst/>
              <a:gdLst/>
              <a:ahLst/>
              <a:cxnLst/>
              <a:rect l="l" t="t" r="r" b="b"/>
              <a:pathLst>
                <a:path w="57785" h="22860">
                  <a:moveTo>
                    <a:pt x="0" y="0"/>
                  </a:moveTo>
                  <a:lnTo>
                    <a:pt x="0" y="22860"/>
                  </a:lnTo>
                  <a:lnTo>
                    <a:pt x="57658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9353118" y="2684043"/>
            <a:ext cx="83820" cy="22860"/>
            <a:chOff x="4298518" y="2684043"/>
            <a:chExt cx="83820" cy="22860"/>
          </a:xfrm>
        </p:grpSpPr>
        <p:sp>
          <p:nvSpPr>
            <p:cNvPr id="95" name="object 95"/>
            <p:cNvSpPr/>
            <p:nvPr/>
          </p:nvSpPr>
          <p:spPr>
            <a:xfrm>
              <a:off x="4347908" y="2694965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0" y="0"/>
                  </a:moveTo>
                  <a:lnTo>
                    <a:pt x="3390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98518" y="2684043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59436" y="0"/>
                  </a:moveTo>
                  <a:lnTo>
                    <a:pt x="0" y="10922"/>
                  </a:lnTo>
                  <a:lnTo>
                    <a:pt x="59436" y="22860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9217850" y="2941853"/>
            <a:ext cx="173990" cy="22860"/>
            <a:chOff x="4163250" y="2941853"/>
            <a:chExt cx="173990" cy="22860"/>
          </a:xfrm>
        </p:grpSpPr>
        <p:sp>
          <p:nvSpPr>
            <p:cNvPr id="98" name="object 98"/>
            <p:cNvSpPr/>
            <p:nvPr/>
          </p:nvSpPr>
          <p:spPr>
            <a:xfrm>
              <a:off x="4163250" y="2952902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60">
                  <a:moveTo>
                    <a:pt x="12433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278452" y="2941853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4" h="22860">
                  <a:moveTo>
                    <a:pt x="0" y="0"/>
                  </a:moveTo>
                  <a:lnTo>
                    <a:pt x="0" y="22859"/>
                  </a:lnTo>
                  <a:lnTo>
                    <a:pt x="58546" y="11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8957246" y="2941853"/>
            <a:ext cx="171450" cy="22860"/>
            <a:chOff x="3902646" y="2941853"/>
            <a:chExt cx="171450" cy="22860"/>
          </a:xfrm>
        </p:grpSpPr>
        <p:sp>
          <p:nvSpPr>
            <p:cNvPr id="101" name="object 101"/>
            <p:cNvSpPr/>
            <p:nvPr/>
          </p:nvSpPr>
          <p:spPr>
            <a:xfrm>
              <a:off x="3952062" y="2952902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20">
                  <a:moveTo>
                    <a:pt x="0" y="0"/>
                  </a:moveTo>
                  <a:lnTo>
                    <a:pt x="12152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902646" y="2941853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59448" y="0"/>
                  </a:moveTo>
                  <a:lnTo>
                    <a:pt x="0" y="11048"/>
                  </a:lnTo>
                  <a:lnTo>
                    <a:pt x="59448" y="22859"/>
                  </a:lnTo>
                  <a:lnTo>
                    <a:pt x="594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8913305" y="2767228"/>
            <a:ext cx="100965" cy="22860"/>
            <a:chOff x="3858704" y="2767228"/>
            <a:chExt cx="100965" cy="22860"/>
          </a:xfrm>
        </p:grpSpPr>
        <p:sp>
          <p:nvSpPr>
            <p:cNvPr id="104" name="object 104"/>
            <p:cNvSpPr/>
            <p:nvPr/>
          </p:nvSpPr>
          <p:spPr>
            <a:xfrm>
              <a:off x="3858704" y="2779166"/>
              <a:ext cx="51435" cy="0"/>
            </a:xfrm>
            <a:custGeom>
              <a:avLst/>
              <a:gdLst/>
              <a:ahLst/>
              <a:cxnLst/>
              <a:rect l="l" t="t" r="r" b="b"/>
              <a:pathLst>
                <a:path w="51435">
                  <a:moveTo>
                    <a:pt x="5118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900754" y="2767228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4" h="22860">
                  <a:moveTo>
                    <a:pt x="0" y="0"/>
                  </a:moveTo>
                  <a:lnTo>
                    <a:pt x="0" y="22859"/>
                  </a:lnTo>
                  <a:lnTo>
                    <a:pt x="58534" y="11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8705800" y="2767228"/>
            <a:ext cx="99695" cy="22860"/>
            <a:chOff x="3651199" y="2767228"/>
            <a:chExt cx="99695" cy="22860"/>
          </a:xfrm>
        </p:grpSpPr>
        <p:sp>
          <p:nvSpPr>
            <p:cNvPr id="107" name="object 107"/>
            <p:cNvSpPr/>
            <p:nvPr/>
          </p:nvSpPr>
          <p:spPr>
            <a:xfrm>
              <a:off x="3700589" y="2779166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651199" y="2767228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59436" y="0"/>
                  </a:moveTo>
                  <a:lnTo>
                    <a:pt x="0" y="11937"/>
                  </a:lnTo>
                  <a:lnTo>
                    <a:pt x="59436" y="22859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9227007" y="2767228"/>
            <a:ext cx="102870" cy="22860"/>
            <a:chOff x="4172407" y="2767228"/>
            <a:chExt cx="102870" cy="22860"/>
          </a:xfrm>
        </p:grpSpPr>
        <p:sp>
          <p:nvSpPr>
            <p:cNvPr id="110" name="object 110"/>
            <p:cNvSpPr/>
            <p:nvPr/>
          </p:nvSpPr>
          <p:spPr>
            <a:xfrm>
              <a:off x="4172407" y="2779166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39">
                  <a:moveTo>
                    <a:pt x="52959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214444" y="2767228"/>
              <a:ext cx="60325" cy="22860"/>
            </a:xfrm>
            <a:custGeom>
              <a:avLst/>
              <a:gdLst/>
              <a:ahLst/>
              <a:cxnLst/>
              <a:rect l="l" t="t" r="r" b="b"/>
              <a:pathLst>
                <a:path w="60325" h="22860">
                  <a:moveTo>
                    <a:pt x="0" y="0"/>
                  </a:moveTo>
                  <a:lnTo>
                    <a:pt x="0" y="22859"/>
                  </a:lnTo>
                  <a:lnTo>
                    <a:pt x="60312" y="11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9634804" y="2767228"/>
            <a:ext cx="148590" cy="22860"/>
            <a:chOff x="4580204" y="2767228"/>
            <a:chExt cx="148590" cy="22860"/>
          </a:xfrm>
        </p:grpSpPr>
        <p:sp>
          <p:nvSpPr>
            <p:cNvPr id="113" name="object 113"/>
            <p:cNvSpPr/>
            <p:nvPr/>
          </p:nvSpPr>
          <p:spPr>
            <a:xfrm>
              <a:off x="4580204" y="2779166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9880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68837" y="2767228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0" y="0"/>
                  </a:moveTo>
                  <a:lnTo>
                    <a:pt x="0" y="22859"/>
                  </a:lnTo>
                  <a:lnTo>
                    <a:pt x="59448" y="11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9021255" y="2767228"/>
            <a:ext cx="135255" cy="22860"/>
            <a:chOff x="3966654" y="2767228"/>
            <a:chExt cx="135255" cy="22860"/>
          </a:xfrm>
        </p:grpSpPr>
        <p:sp>
          <p:nvSpPr>
            <p:cNvPr id="116" name="object 116"/>
            <p:cNvSpPr/>
            <p:nvPr/>
          </p:nvSpPr>
          <p:spPr>
            <a:xfrm>
              <a:off x="4016070" y="2779166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3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66654" y="2767228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4" h="22860">
                  <a:moveTo>
                    <a:pt x="58559" y="0"/>
                  </a:moveTo>
                  <a:lnTo>
                    <a:pt x="0" y="11937"/>
                  </a:lnTo>
                  <a:lnTo>
                    <a:pt x="58559" y="22859"/>
                  </a:lnTo>
                  <a:lnTo>
                    <a:pt x="58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9332151" y="2767228"/>
            <a:ext cx="192405" cy="22860"/>
            <a:chOff x="4277550" y="2767228"/>
            <a:chExt cx="192405" cy="22860"/>
          </a:xfrm>
        </p:grpSpPr>
        <p:sp>
          <p:nvSpPr>
            <p:cNvPr id="119" name="object 119"/>
            <p:cNvSpPr/>
            <p:nvPr/>
          </p:nvSpPr>
          <p:spPr>
            <a:xfrm>
              <a:off x="4326966" y="2779166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0" y="0"/>
                  </a:moveTo>
                  <a:lnTo>
                    <a:pt x="14262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277550" y="2767228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4" h="22860">
                  <a:moveTo>
                    <a:pt x="58559" y="0"/>
                  </a:moveTo>
                  <a:lnTo>
                    <a:pt x="0" y="11937"/>
                  </a:lnTo>
                  <a:lnTo>
                    <a:pt x="58559" y="22859"/>
                  </a:lnTo>
                  <a:lnTo>
                    <a:pt x="58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/>
          <p:nvPr/>
        </p:nvSpPr>
        <p:spPr>
          <a:xfrm>
            <a:off x="9006662" y="2850413"/>
            <a:ext cx="45720" cy="39370"/>
          </a:xfrm>
          <a:custGeom>
            <a:avLst/>
            <a:gdLst/>
            <a:ahLst/>
            <a:cxnLst/>
            <a:rect l="l" t="t" r="r" b="b"/>
            <a:pathLst>
              <a:path w="45720" h="39369">
                <a:moveTo>
                  <a:pt x="39230" y="0"/>
                </a:moveTo>
                <a:lnTo>
                  <a:pt x="29197" y="0"/>
                </a:lnTo>
                <a:lnTo>
                  <a:pt x="28321" y="1904"/>
                </a:lnTo>
                <a:lnTo>
                  <a:pt x="24625" y="6476"/>
                </a:lnTo>
                <a:lnTo>
                  <a:pt x="23749" y="4572"/>
                </a:lnTo>
                <a:lnTo>
                  <a:pt x="21844" y="0"/>
                </a:lnTo>
                <a:lnTo>
                  <a:pt x="10033" y="0"/>
                </a:lnTo>
                <a:lnTo>
                  <a:pt x="6350" y="4572"/>
                </a:lnTo>
                <a:lnTo>
                  <a:pt x="4559" y="6476"/>
                </a:lnTo>
                <a:lnTo>
                  <a:pt x="4559" y="888"/>
                </a:lnTo>
                <a:lnTo>
                  <a:pt x="0" y="888"/>
                </a:lnTo>
                <a:lnTo>
                  <a:pt x="0" y="39370"/>
                </a:lnTo>
                <a:lnTo>
                  <a:pt x="4559" y="39370"/>
                </a:lnTo>
                <a:lnTo>
                  <a:pt x="4559" y="8254"/>
                </a:lnTo>
                <a:lnTo>
                  <a:pt x="10909" y="6476"/>
                </a:lnTo>
                <a:lnTo>
                  <a:pt x="18275" y="6476"/>
                </a:lnTo>
                <a:lnTo>
                  <a:pt x="19177" y="9144"/>
                </a:lnTo>
                <a:lnTo>
                  <a:pt x="19177" y="39370"/>
                </a:lnTo>
                <a:lnTo>
                  <a:pt x="25527" y="39370"/>
                </a:lnTo>
                <a:lnTo>
                  <a:pt x="25527" y="11049"/>
                </a:lnTo>
                <a:lnTo>
                  <a:pt x="28321" y="6476"/>
                </a:lnTo>
                <a:lnTo>
                  <a:pt x="38354" y="6476"/>
                </a:lnTo>
                <a:lnTo>
                  <a:pt x="40119" y="9144"/>
                </a:lnTo>
                <a:lnTo>
                  <a:pt x="40119" y="39370"/>
                </a:lnTo>
                <a:lnTo>
                  <a:pt x="45707" y="39370"/>
                </a:lnTo>
                <a:lnTo>
                  <a:pt x="45707" y="1904"/>
                </a:lnTo>
                <a:lnTo>
                  <a:pt x="392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8460" y="2758084"/>
            <a:ext cx="32384" cy="40640"/>
          </a:xfrm>
          <a:custGeom>
            <a:avLst/>
            <a:gdLst/>
            <a:ahLst/>
            <a:cxnLst/>
            <a:rect l="l" t="t" r="r" b="b"/>
            <a:pathLst>
              <a:path w="32385" h="40639">
                <a:moveTo>
                  <a:pt x="28321" y="6350"/>
                </a:moveTo>
                <a:lnTo>
                  <a:pt x="20065" y="6350"/>
                </a:lnTo>
                <a:lnTo>
                  <a:pt x="22860" y="9144"/>
                </a:lnTo>
                <a:lnTo>
                  <a:pt x="22860" y="15494"/>
                </a:lnTo>
                <a:lnTo>
                  <a:pt x="21069" y="16509"/>
                </a:lnTo>
                <a:lnTo>
                  <a:pt x="20065" y="16509"/>
                </a:lnTo>
                <a:lnTo>
                  <a:pt x="10033" y="17399"/>
                </a:lnTo>
                <a:lnTo>
                  <a:pt x="1765" y="18287"/>
                </a:lnTo>
                <a:lnTo>
                  <a:pt x="0" y="26542"/>
                </a:lnTo>
                <a:lnTo>
                  <a:pt x="0" y="35686"/>
                </a:lnTo>
                <a:lnTo>
                  <a:pt x="4559" y="40258"/>
                </a:lnTo>
                <a:lnTo>
                  <a:pt x="17386" y="40258"/>
                </a:lnTo>
                <a:lnTo>
                  <a:pt x="21069" y="37464"/>
                </a:lnTo>
                <a:lnTo>
                  <a:pt x="22366" y="34798"/>
                </a:lnTo>
                <a:lnTo>
                  <a:pt x="7353" y="34798"/>
                </a:lnTo>
                <a:lnTo>
                  <a:pt x="6350" y="32892"/>
                </a:lnTo>
                <a:lnTo>
                  <a:pt x="6350" y="23749"/>
                </a:lnTo>
                <a:lnTo>
                  <a:pt x="10033" y="22859"/>
                </a:lnTo>
                <a:lnTo>
                  <a:pt x="13703" y="22859"/>
                </a:lnTo>
                <a:lnTo>
                  <a:pt x="21069" y="21081"/>
                </a:lnTo>
                <a:lnTo>
                  <a:pt x="28321" y="21081"/>
                </a:lnTo>
                <a:lnTo>
                  <a:pt x="28321" y="6350"/>
                </a:lnTo>
                <a:close/>
              </a:path>
              <a:path w="32385" h="40639">
                <a:moveTo>
                  <a:pt x="28321" y="33781"/>
                </a:moveTo>
                <a:lnTo>
                  <a:pt x="22860" y="33781"/>
                </a:lnTo>
                <a:lnTo>
                  <a:pt x="22860" y="37464"/>
                </a:lnTo>
                <a:lnTo>
                  <a:pt x="23736" y="40258"/>
                </a:lnTo>
                <a:lnTo>
                  <a:pt x="31102" y="40258"/>
                </a:lnTo>
                <a:lnTo>
                  <a:pt x="32004" y="38353"/>
                </a:lnTo>
                <a:lnTo>
                  <a:pt x="32004" y="34798"/>
                </a:lnTo>
                <a:lnTo>
                  <a:pt x="29210" y="34798"/>
                </a:lnTo>
                <a:lnTo>
                  <a:pt x="28321" y="33781"/>
                </a:lnTo>
                <a:close/>
              </a:path>
              <a:path w="32385" h="40639">
                <a:moveTo>
                  <a:pt x="28321" y="21081"/>
                </a:moveTo>
                <a:lnTo>
                  <a:pt x="22860" y="21081"/>
                </a:lnTo>
                <a:lnTo>
                  <a:pt x="22860" y="31114"/>
                </a:lnTo>
                <a:lnTo>
                  <a:pt x="17386" y="34798"/>
                </a:lnTo>
                <a:lnTo>
                  <a:pt x="22366" y="34798"/>
                </a:lnTo>
                <a:lnTo>
                  <a:pt x="22860" y="33781"/>
                </a:lnTo>
                <a:lnTo>
                  <a:pt x="28321" y="33781"/>
                </a:lnTo>
                <a:lnTo>
                  <a:pt x="28321" y="21081"/>
                </a:lnTo>
                <a:close/>
              </a:path>
              <a:path w="32385" h="40639">
                <a:moveTo>
                  <a:pt x="19176" y="0"/>
                </a:moveTo>
                <a:lnTo>
                  <a:pt x="7353" y="0"/>
                </a:lnTo>
                <a:lnTo>
                  <a:pt x="2794" y="3682"/>
                </a:lnTo>
                <a:lnTo>
                  <a:pt x="1765" y="13715"/>
                </a:lnTo>
                <a:lnTo>
                  <a:pt x="7353" y="13715"/>
                </a:lnTo>
                <a:lnTo>
                  <a:pt x="7353" y="10032"/>
                </a:lnTo>
                <a:lnTo>
                  <a:pt x="9144" y="6350"/>
                </a:lnTo>
                <a:lnTo>
                  <a:pt x="28321" y="6350"/>
                </a:lnTo>
                <a:lnTo>
                  <a:pt x="28321" y="888"/>
                </a:lnTo>
                <a:lnTo>
                  <a:pt x="191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49117" y="2674010"/>
            <a:ext cx="27940" cy="40640"/>
          </a:xfrm>
          <a:custGeom>
            <a:avLst/>
            <a:gdLst/>
            <a:ahLst/>
            <a:cxnLst/>
            <a:rect l="l" t="t" r="r" b="b"/>
            <a:pathLst>
              <a:path w="27939" h="40639">
                <a:moveTo>
                  <a:pt x="25654" y="0"/>
                </a:moveTo>
                <a:lnTo>
                  <a:pt x="7366" y="0"/>
                </a:lnTo>
                <a:lnTo>
                  <a:pt x="1016" y="3555"/>
                </a:lnTo>
                <a:lnTo>
                  <a:pt x="1016" y="17272"/>
                </a:lnTo>
                <a:lnTo>
                  <a:pt x="4572" y="20954"/>
                </a:lnTo>
                <a:lnTo>
                  <a:pt x="8267" y="20954"/>
                </a:lnTo>
                <a:lnTo>
                  <a:pt x="15633" y="23749"/>
                </a:lnTo>
                <a:lnTo>
                  <a:pt x="20193" y="24637"/>
                </a:lnTo>
                <a:lnTo>
                  <a:pt x="21971" y="25526"/>
                </a:lnTo>
                <a:lnTo>
                  <a:pt x="21971" y="32893"/>
                </a:lnTo>
                <a:lnTo>
                  <a:pt x="18300" y="34671"/>
                </a:lnTo>
                <a:lnTo>
                  <a:pt x="5600" y="34671"/>
                </a:lnTo>
                <a:lnTo>
                  <a:pt x="5600" y="26415"/>
                </a:lnTo>
                <a:lnTo>
                  <a:pt x="0" y="26415"/>
                </a:lnTo>
                <a:lnTo>
                  <a:pt x="0" y="32003"/>
                </a:lnTo>
                <a:lnTo>
                  <a:pt x="1016" y="40131"/>
                </a:lnTo>
                <a:lnTo>
                  <a:pt x="21971" y="40131"/>
                </a:lnTo>
                <a:lnTo>
                  <a:pt x="27444" y="35559"/>
                </a:lnTo>
                <a:lnTo>
                  <a:pt x="27444" y="22859"/>
                </a:lnTo>
                <a:lnTo>
                  <a:pt x="25654" y="20065"/>
                </a:lnTo>
                <a:lnTo>
                  <a:pt x="18300" y="17272"/>
                </a:lnTo>
                <a:lnTo>
                  <a:pt x="11950" y="16382"/>
                </a:lnTo>
                <a:lnTo>
                  <a:pt x="8267" y="15494"/>
                </a:lnTo>
                <a:lnTo>
                  <a:pt x="5600" y="14604"/>
                </a:lnTo>
                <a:lnTo>
                  <a:pt x="5600" y="6350"/>
                </a:lnTo>
                <a:lnTo>
                  <a:pt x="20193" y="6350"/>
                </a:lnTo>
                <a:lnTo>
                  <a:pt x="20193" y="12700"/>
                </a:lnTo>
                <a:lnTo>
                  <a:pt x="26543" y="12700"/>
                </a:lnTo>
                <a:lnTo>
                  <a:pt x="26543" y="10032"/>
                </a:lnTo>
                <a:lnTo>
                  <a:pt x="256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154745" y="2933598"/>
            <a:ext cx="31115" cy="40640"/>
          </a:xfrm>
          <a:custGeom>
            <a:avLst/>
            <a:gdLst/>
            <a:ahLst/>
            <a:cxnLst/>
            <a:rect l="l" t="t" r="r" b="b"/>
            <a:pathLst>
              <a:path w="31114" h="40639">
                <a:moveTo>
                  <a:pt x="17399" y="0"/>
                </a:moveTo>
                <a:lnTo>
                  <a:pt x="10013" y="1601"/>
                </a:lnTo>
                <a:lnTo>
                  <a:pt x="4551" y="5953"/>
                </a:lnTo>
                <a:lnTo>
                  <a:pt x="1163" y="12376"/>
                </a:lnTo>
                <a:lnTo>
                  <a:pt x="0" y="20193"/>
                </a:lnTo>
                <a:lnTo>
                  <a:pt x="1149" y="28311"/>
                </a:lnTo>
                <a:lnTo>
                  <a:pt x="4440" y="34655"/>
                </a:lnTo>
                <a:lnTo>
                  <a:pt x="9638" y="38784"/>
                </a:lnTo>
                <a:lnTo>
                  <a:pt x="16510" y="40259"/>
                </a:lnTo>
                <a:lnTo>
                  <a:pt x="21069" y="40259"/>
                </a:lnTo>
                <a:lnTo>
                  <a:pt x="23749" y="37592"/>
                </a:lnTo>
                <a:lnTo>
                  <a:pt x="25641" y="37592"/>
                </a:lnTo>
                <a:lnTo>
                  <a:pt x="30225" y="33909"/>
                </a:lnTo>
                <a:lnTo>
                  <a:pt x="10020" y="33909"/>
                </a:lnTo>
                <a:lnTo>
                  <a:pt x="6337" y="30225"/>
                </a:lnTo>
                <a:lnTo>
                  <a:pt x="6337" y="21971"/>
                </a:lnTo>
                <a:lnTo>
                  <a:pt x="31102" y="21971"/>
                </a:lnTo>
                <a:lnTo>
                  <a:pt x="30595" y="16510"/>
                </a:lnTo>
                <a:lnTo>
                  <a:pt x="6337" y="16510"/>
                </a:lnTo>
                <a:lnTo>
                  <a:pt x="6337" y="11938"/>
                </a:lnTo>
                <a:lnTo>
                  <a:pt x="10922" y="5588"/>
                </a:lnTo>
                <a:lnTo>
                  <a:pt x="27428" y="5588"/>
                </a:lnTo>
                <a:lnTo>
                  <a:pt x="23397" y="1504"/>
                </a:lnTo>
                <a:lnTo>
                  <a:pt x="17399" y="0"/>
                </a:lnTo>
                <a:close/>
              </a:path>
              <a:path w="31114" h="40639">
                <a:moveTo>
                  <a:pt x="31102" y="26543"/>
                </a:moveTo>
                <a:lnTo>
                  <a:pt x="25641" y="26543"/>
                </a:lnTo>
                <a:lnTo>
                  <a:pt x="25641" y="30225"/>
                </a:lnTo>
                <a:lnTo>
                  <a:pt x="22860" y="33909"/>
                </a:lnTo>
                <a:lnTo>
                  <a:pt x="30225" y="33909"/>
                </a:lnTo>
                <a:lnTo>
                  <a:pt x="30225" y="29337"/>
                </a:lnTo>
                <a:lnTo>
                  <a:pt x="31102" y="26543"/>
                </a:lnTo>
                <a:close/>
              </a:path>
              <a:path w="31114" h="40639">
                <a:moveTo>
                  <a:pt x="27428" y="5588"/>
                </a:moveTo>
                <a:lnTo>
                  <a:pt x="23749" y="5588"/>
                </a:lnTo>
                <a:lnTo>
                  <a:pt x="25641" y="11938"/>
                </a:lnTo>
                <a:lnTo>
                  <a:pt x="25641" y="16510"/>
                </a:lnTo>
                <a:lnTo>
                  <a:pt x="30595" y="16510"/>
                </a:lnTo>
                <a:lnTo>
                  <a:pt x="30247" y="12751"/>
                </a:lnTo>
                <a:lnTo>
                  <a:pt x="27679" y="5842"/>
                </a:lnTo>
                <a:lnTo>
                  <a:pt x="27428" y="5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958148" y="2635529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958148" y="2810154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103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18168" y="2634641"/>
            <a:ext cx="0" cy="244475"/>
          </a:xfrm>
          <a:custGeom>
            <a:avLst/>
            <a:gdLst/>
            <a:ahLst/>
            <a:cxnLst/>
            <a:rect l="l" t="t" r="r" b="b"/>
            <a:pathLst>
              <a:path h="244475">
                <a:moveTo>
                  <a:pt x="0" y="0"/>
                </a:moveTo>
                <a:lnTo>
                  <a:pt x="0" y="24409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705799" y="2318284"/>
            <a:ext cx="0" cy="481965"/>
          </a:xfrm>
          <a:custGeom>
            <a:avLst/>
            <a:gdLst/>
            <a:ahLst/>
            <a:cxnLst/>
            <a:rect l="l" t="t" r="r" b="b"/>
            <a:pathLst>
              <a:path h="481964">
                <a:moveTo>
                  <a:pt x="0" y="0"/>
                </a:moveTo>
                <a:lnTo>
                  <a:pt x="0" y="48183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482660" y="1264819"/>
            <a:ext cx="0" cy="896619"/>
          </a:xfrm>
          <a:custGeom>
            <a:avLst/>
            <a:gdLst/>
            <a:ahLst/>
            <a:cxnLst/>
            <a:rect l="l" t="t" r="r" b="b"/>
            <a:pathLst>
              <a:path h="896619">
                <a:moveTo>
                  <a:pt x="0" y="89611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755454" y="1336192"/>
            <a:ext cx="0" cy="591820"/>
          </a:xfrm>
          <a:custGeom>
            <a:avLst/>
            <a:gdLst/>
            <a:ahLst/>
            <a:cxnLst/>
            <a:rect l="l" t="t" r="r" b="b"/>
            <a:pathLst>
              <a:path h="591819">
                <a:moveTo>
                  <a:pt x="0" y="591566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784791" y="2330095"/>
            <a:ext cx="0" cy="518795"/>
          </a:xfrm>
          <a:custGeom>
            <a:avLst/>
            <a:gdLst/>
            <a:ahLst/>
            <a:cxnLst/>
            <a:rect l="l" t="t" r="r" b="b"/>
            <a:pathLst>
              <a:path h="518794">
                <a:moveTo>
                  <a:pt x="0" y="518541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784791" y="2061363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87756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002329" y="1264818"/>
            <a:ext cx="0" cy="899160"/>
          </a:xfrm>
          <a:custGeom>
            <a:avLst/>
            <a:gdLst/>
            <a:ahLst/>
            <a:cxnLst/>
            <a:rect l="l" t="t" r="r" b="b"/>
            <a:pathLst>
              <a:path h="899160">
                <a:moveTo>
                  <a:pt x="0" y="898905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706675" y="2068602"/>
            <a:ext cx="0" cy="78105"/>
          </a:xfrm>
          <a:custGeom>
            <a:avLst/>
            <a:gdLst/>
            <a:ahLst/>
            <a:cxnLst/>
            <a:rect l="l" t="t" r="r" b="b"/>
            <a:pathLst>
              <a:path h="78105">
                <a:moveTo>
                  <a:pt x="0" y="77724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598726" y="2064918"/>
            <a:ext cx="6985" cy="50800"/>
          </a:xfrm>
          <a:custGeom>
            <a:avLst/>
            <a:gdLst/>
            <a:ahLst/>
            <a:cxnLst/>
            <a:rect l="l" t="t" r="r" b="b"/>
            <a:pathLst>
              <a:path w="6985" h="50800">
                <a:moveTo>
                  <a:pt x="6476" y="0"/>
                </a:moveTo>
                <a:lnTo>
                  <a:pt x="0" y="0"/>
                </a:lnTo>
                <a:lnTo>
                  <a:pt x="0" y="50292"/>
                </a:lnTo>
                <a:lnTo>
                  <a:pt x="6476" y="50292"/>
                </a:lnTo>
                <a:lnTo>
                  <a:pt x="64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6" name="object 136"/>
          <p:cNvGrpSpPr/>
          <p:nvPr/>
        </p:nvGrpSpPr>
        <p:grpSpPr>
          <a:xfrm>
            <a:off x="8356410" y="2238274"/>
            <a:ext cx="127635" cy="466725"/>
            <a:chOff x="3301809" y="2238273"/>
            <a:chExt cx="127635" cy="466725"/>
          </a:xfrm>
        </p:grpSpPr>
        <p:sp>
          <p:nvSpPr>
            <p:cNvPr id="137" name="object 137"/>
            <p:cNvSpPr/>
            <p:nvPr/>
          </p:nvSpPr>
          <p:spPr>
            <a:xfrm>
              <a:off x="3348558" y="2240559"/>
              <a:ext cx="78740" cy="370840"/>
            </a:xfrm>
            <a:custGeom>
              <a:avLst/>
              <a:gdLst/>
              <a:ahLst/>
              <a:cxnLst/>
              <a:rect l="l" t="t" r="r" b="b"/>
              <a:pathLst>
                <a:path w="78739" h="370839">
                  <a:moveTo>
                    <a:pt x="78600" y="0"/>
                  </a:moveTo>
                  <a:lnTo>
                    <a:pt x="68567" y="0"/>
                  </a:lnTo>
                  <a:lnTo>
                    <a:pt x="0" y="37033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01809" y="2637434"/>
              <a:ext cx="69608" cy="67563"/>
            </a:xfrm>
            <a:prstGeom prst="rect">
              <a:avLst/>
            </a:prstGeom>
          </p:spPr>
        </p:pic>
      </p:grpSp>
      <p:sp>
        <p:nvSpPr>
          <p:cNvPr id="139" name="object 139"/>
          <p:cNvSpPr/>
          <p:nvPr/>
        </p:nvSpPr>
        <p:spPr>
          <a:xfrm>
            <a:off x="8861234" y="1782470"/>
            <a:ext cx="59690" cy="55880"/>
          </a:xfrm>
          <a:custGeom>
            <a:avLst/>
            <a:gdLst/>
            <a:ahLst/>
            <a:cxnLst/>
            <a:rect l="l" t="t" r="r" b="b"/>
            <a:pathLst>
              <a:path w="59689" h="55880">
                <a:moveTo>
                  <a:pt x="28333" y="23749"/>
                </a:moveTo>
                <a:lnTo>
                  <a:pt x="26543" y="20066"/>
                </a:lnTo>
                <a:lnTo>
                  <a:pt x="19177" y="18288"/>
                </a:lnTo>
                <a:lnTo>
                  <a:pt x="12839" y="17272"/>
                </a:lnTo>
                <a:lnTo>
                  <a:pt x="9156" y="16383"/>
                </a:lnTo>
                <a:lnTo>
                  <a:pt x="6350" y="14605"/>
                </a:lnTo>
                <a:lnTo>
                  <a:pt x="6350" y="6350"/>
                </a:lnTo>
                <a:lnTo>
                  <a:pt x="20955" y="6350"/>
                </a:lnTo>
                <a:lnTo>
                  <a:pt x="22872" y="10922"/>
                </a:lnTo>
                <a:lnTo>
                  <a:pt x="22872" y="12700"/>
                </a:lnTo>
                <a:lnTo>
                  <a:pt x="27444" y="12700"/>
                </a:lnTo>
                <a:lnTo>
                  <a:pt x="27444" y="10922"/>
                </a:lnTo>
                <a:lnTo>
                  <a:pt x="26543" y="0"/>
                </a:lnTo>
                <a:lnTo>
                  <a:pt x="8255" y="0"/>
                </a:lnTo>
                <a:lnTo>
                  <a:pt x="1778" y="4572"/>
                </a:lnTo>
                <a:lnTo>
                  <a:pt x="1778" y="18288"/>
                </a:lnTo>
                <a:lnTo>
                  <a:pt x="5473" y="20955"/>
                </a:lnTo>
                <a:lnTo>
                  <a:pt x="9156" y="21844"/>
                </a:lnTo>
                <a:lnTo>
                  <a:pt x="16383" y="23749"/>
                </a:lnTo>
                <a:lnTo>
                  <a:pt x="20955" y="24638"/>
                </a:lnTo>
                <a:lnTo>
                  <a:pt x="23749" y="25527"/>
                </a:lnTo>
                <a:lnTo>
                  <a:pt x="23749" y="33782"/>
                </a:lnTo>
                <a:lnTo>
                  <a:pt x="19177" y="35560"/>
                </a:lnTo>
                <a:lnTo>
                  <a:pt x="6350" y="35560"/>
                </a:lnTo>
                <a:lnTo>
                  <a:pt x="5473" y="30099"/>
                </a:lnTo>
                <a:lnTo>
                  <a:pt x="5473" y="27432"/>
                </a:lnTo>
                <a:lnTo>
                  <a:pt x="0" y="27432"/>
                </a:lnTo>
                <a:lnTo>
                  <a:pt x="0" y="32004"/>
                </a:lnTo>
                <a:lnTo>
                  <a:pt x="1778" y="41148"/>
                </a:lnTo>
                <a:lnTo>
                  <a:pt x="22872" y="41148"/>
                </a:lnTo>
                <a:lnTo>
                  <a:pt x="28333" y="35560"/>
                </a:lnTo>
                <a:lnTo>
                  <a:pt x="28333" y="23749"/>
                </a:lnTo>
                <a:close/>
              </a:path>
              <a:path w="59689" h="55880">
                <a:moveTo>
                  <a:pt x="59448" y="35560"/>
                </a:moveTo>
                <a:lnTo>
                  <a:pt x="55753" y="33782"/>
                </a:lnTo>
                <a:lnTo>
                  <a:pt x="52971" y="32004"/>
                </a:lnTo>
                <a:lnTo>
                  <a:pt x="54876" y="30988"/>
                </a:lnTo>
                <a:lnTo>
                  <a:pt x="58547" y="29210"/>
                </a:lnTo>
                <a:lnTo>
                  <a:pt x="58547" y="17272"/>
                </a:lnTo>
                <a:lnTo>
                  <a:pt x="52971" y="12700"/>
                </a:lnTo>
                <a:lnTo>
                  <a:pt x="35687" y="12700"/>
                </a:lnTo>
                <a:lnTo>
                  <a:pt x="33794" y="20066"/>
                </a:lnTo>
                <a:lnTo>
                  <a:pt x="33794" y="25527"/>
                </a:lnTo>
                <a:lnTo>
                  <a:pt x="38354" y="25527"/>
                </a:lnTo>
                <a:lnTo>
                  <a:pt x="38354" y="17272"/>
                </a:lnTo>
                <a:lnTo>
                  <a:pt x="51181" y="17272"/>
                </a:lnTo>
                <a:lnTo>
                  <a:pt x="52971" y="20955"/>
                </a:lnTo>
                <a:lnTo>
                  <a:pt x="52971" y="29210"/>
                </a:lnTo>
                <a:lnTo>
                  <a:pt x="48387" y="30988"/>
                </a:lnTo>
                <a:lnTo>
                  <a:pt x="43827" y="30988"/>
                </a:lnTo>
                <a:lnTo>
                  <a:pt x="42926" y="30099"/>
                </a:lnTo>
                <a:lnTo>
                  <a:pt x="42926" y="35560"/>
                </a:lnTo>
                <a:lnTo>
                  <a:pt x="53975" y="35560"/>
                </a:lnTo>
                <a:lnTo>
                  <a:pt x="53975" y="47498"/>
                </a:lnTo>
                <a:lnTo>
                  <a:pt x="51181" y="51181"/>
                </a:lnTo>
                <a:lnTo>
                  <a:pt x="38354" y="51181"/>
                </a:lnTo>
                <a:lnTo>
                  <a:pt x="37477" y="45720"/>
                </a:lnTo>
                <a:lnTo>
                  <a:pt x="37477" y="42037"/>
                </a:lnTo>
                <a:lnTo>
                  <a:pt x="32905" y="42037"/>
                </a:lnTo>
                <a:lnTo>
                  <a:pt x="33794" y="46609"/>
                </a:lnTo>
                <a:lnTo>
                  <a:pt x="34683" y="52070"/>
                </a:lnTo>
                <a:lnTo>
                  <a:pt x="38354" y="53848"/>
                </a:lnTo>
                <a:lnTo>
                  <a:pt x="41160" y="54864"/>
                </a:lnTo>
                <a:lnTo>
                  <a:pt x="42926" y="55753"/>
                </a:lnTo>
                <a:lnTo>
                  <a:pt x="54876" y="55753"/>
                </a:lnTo>
                <a:lnTo>
                  <a:pt x="59448" y="49276"/>
                </a:lnTo>
                <a:lnTo>
                  <a:pt x="59448" y="35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822766" y="2763546"/>
            <a:ext cx="66040" cy="52705"/>
          </a:xfrm>
          <a:custGeom>
            <a:avLst/>
            <a:gdLst/>
            <a:ahLst/>
            <a:cxnLst/>
            <a:rect l="l" t="t" r="r" b="b"/>
            <a:pathLst>
              <a:path w="66039" h="52705">
                <a:moveTo>
                  <a:pt x="44818" y="0"/>
                </a:moveTo>
                <a:lnTo>
                  <a:pt x="38468" y="0"/>
                </a:lnTo>
                <a:lnTo>
                  <a:pt x="33007" y="29337"/>
                </a:lnTo>
                <a:lnTo>
                  <a:pt x="25654" y="0"/>
                </a:lnTo>
                <a:lnTo>
                  <a:pt x="20180" y="0"/>
                </a:lnTo>
                <a:lnTo>
                  <a:pt x="12827" y="29337"/>
                </a:lnTo>
                <a:lnTo>
                  <a:pt x="6477" y="0"/>
                </a:lnTo>
                <a:lnTo>
                  <a:pt x="0" y="0"/>
                </a:lnTo>
                <a:lnTo>
                  <a:pt x="9144" y="38481"/>
                </a:lnTo>
                <a:lnTo>
                  <a:pt x="15621" y="38481"/>
                </a:lnTo>
                <a:lnTo>
                  <a:pt x="22860" y="8255"/>
                </a:lnTo>
                <a:lnTo>
                  <a:pt x="30226" y="38481"/>
                </a:lnTo>
                <a:lnTo>
                  <a:pt x="34798" y="38481"/>
                </a:lnTo>
                <a:lnTo>
                  <a:pt x="44818" y="0"/>
                </a:lnTo>
                <a:close/>
              </a:path>
              <a:path w="66039" h="52705">
                <a:moveTo>
                  <a:pt x="65913" y="10033"/>
                </a:moveTo>
                <a:lnTo>
                  <a:pt x="62217" y="10033"/>
                </a:lnTo>
                <a:lnTo>
                  <a:pt x="61341" y="17399"/>
                </a:lnTo>
                <a:lnTo>
                  <a:pt x="57645" y="18288"/>
                </a:lnTo>
                <a:lnTo>
                  <a:pt x="51308" y="18288"/>
                </a:lnTo>
                <a:lnTo>
                  <a:pt x="51308" y="21971"/>
                </a:lnTo>
                <a:lnTo>
                  <a:pt x="61341" y="21971"/>
                </a:lnTo>
                <a:lnTo>
                  <a:pt x="61341" y="52197"/>
                </a:lnTo>
                <a:lnTo>
                  <a:pt x="65913" y="52197"/>
                </a:lnTo>
                <a:lnTo>
                  <a:pt x="65913" y="100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544240" y="2758974"/>
            <a:ext cx="73660" cy="52705"/>
          </a:xfrm>
          <a:custGeom>
            <a:avLst/>
            <a:gdLst/>
            <a:ahLst/>
            <a:cxnLst/>
            <a:rect l="l" t="t" r="r" b="b"/>
            <a:pathLst>
              <a:path w="73660" h="52705">
                <a:moveTo>
                  <a:pt x="43954" y="0"/>
                </a:moveTo>
                <a:lnTo>
                  <a:pt x="39370" y="0"/>
                </a:lnTo>
                <a:lnTo>
                  <a:pt x="32004" y="30226"/>
                </a:lnTo>
                <a:lnTo>
                  <a:pt x="25666" y="0"/>
                </a:lnTo>
                <a:lnTo>
                  <a:pt x="19177" y="0"/>
                </a:lnTo>
                <a:lnTo>
                  <a:pt x="12827" y="30226"/>
                </a:lnTo>
                <a:lnTo>
                  <a:pt x="5473" y="0"/>
                </a:lnTo>
                <a:lnTo>
                  <a:pt x="0" y="0"/>
                </a:lnTo>
                <a:lnTo>
                  <a:pt x="9144" y="37465"/>
                </a:lnTo>
                <a:lnTo>
                  <a:pt x="15633" y="37465"/>
                </a:lnTo>
                <a:lnTo>
                  <a:pt x="21971" y="8255"/>
                </a:lnTo>
                <a:lnTo>
                  <a:pt x="29337" y="37465"/>
                </a:lnTo>
                <a:lnTo>
                  <a:pt x="35699" y="37465"/>
                </a:lnTo>
                <a:lnTo>
                  <a:pt x="43954" y="0"/>
                </a:lnTo>
                <a:close/>
              </a:path>
              <a:path w="73660" h="52705">
                <a:moveTo>
                  <a:pt x="73152" y="15621"/>
                </a:moveTo>
                <a:lnTo>
                  <a:pt x="67703" y="10033"/>
                </a:lnTo>
                <a:lnTo>
                  <a:pt x="56769" y="10033"/>
                </a:lnTo>
                <a:lnTo>
                  <a:pt x="48514" y="12827"/>
                </a:lnTo>
                <a:lnTo>
                  <a:pt x="48514" y="25654"/>
                </a:lnTo>
                <a:lnTo>
                  <a:pt x="53098" y="25654"/>
                </a:lnTo>
                <a:lnTo>
                  <a:pt x="53098" y="22860"/>
                </a:lnTo>
                <a:lnTo>
                  <a:pt x="53975" y="15621"/>
                </a:lnTo>
                <a:lnTo>
                  <a:pt x="66802" y="15621"/>
                </a:lnTo>
                <a:lnTo>
                  <a:pt x="67703" y="20193"/>
                </a:lnTo>
                <a:lnTo>
                  <a:pt x="67703" y="29337"/>
                </a:lnTo>
                <a:lnTo>
                  <a:pt x="64897" y="30226"/>
                </a:lnTo>
                <a:lnTo>
                  <a:pt x="61341" y="32893"/>
                </a:lnTo>
                <a:lnTo>
                  <a:pt x="55765" y="36576"/>
                </a:lnTo>
                <a:lnTo>
                  <a:pt x="50304" y="39370"/>
                </a:lnTo>
                <a:lnTo>
                  <a:pt x="47637" y="43942"/>
                </a:lnTo>
                <a:lnTo>
                  <a:pt x="47637" y="52197"/>
                </a:lnTo>
                <a:lnTo>
                  <a:pt x="73152" y="52197"/>
                </a:lnTo>
                <a:lnTo>
                  <a:pt x="73152" y="48514"/>
                </a:lnTo>
                <a:lnTo>
                  <a:pt x="53098" y="48514"/>
                </a:lnTo>
                <a:lnTo>
                  <a:pt x="53098" y="46609"/>
                </a:lnTo>
                <a:lnTo>
                  <a:pt x="53975" y="43942"/>
                </a:lnTo>
                <a:lnTo>
                  <a:pt x="59448" y="40259"/>
                </a:lnTo>
                <a:lnTo>
                  <a:pt x="63119" y="37465"/>
                </a:lnTo>
                <a:lnTo>
                  <a:pt x="68592" y="33909"/>
                </a:lnTo>
                <a:lnTo>
                  <a:pt x="73152" y="31115"/>
                </a:lnTo>
                <a:lnTo>
                  <a:pt x="73152" y="156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822766" y="1428521"/>
            <a:ext cx="30480" cy="53340"/>
          </a:xfrm>
          <a:custGeom>
            <a:avLst/>
            <a:gdLst/>
            <a:ahLst/>
            <a:cxnLst/>
            <a:rect l="l" t="t" r="r" b="b"/>
            <a:pathLst>
              <a:path w="30479" h="53340">
                <a:moveTo>
                  <a:pt x="30225" y="34798"/>
                </a:moveTo>
                <a:lnTo>
                  <a:pt x="24764" y="34798"/>
                </a:lnTo>
                <a:lnTo>
                  <a:pt x="24764" y="53086"/>
                </a:lnTo>
                <a:lnTo>
                  <a:pt x="30225" y="53086"/>
                </a:lnTo>
                <a:lnTo>
                  <a:pt x="30225" y="34798"/>
                </a:lnTo>
                <a:close/>
              </a:path>
              <a:path w="30479" h="53340">
                <a:moveTo>
                  <a:pt x="20180" y="0"/>
                </a:moveTo>
                <a:lnTo>
                  <a:pt x="5587" y="0"/>
                </a:lnTo>
                <a:lnTo>
                  <a:pt x="0" y="7366"/>
                </a:lnTo>
                <a:lnTo>
                  <a:pt x="0" y="17399"/>
                </a:lnTo>
                <a:lnTo>
                  <a:pt x="885" y="24550"/>
                </a:lnTo>
                <a:lnTo>
                  <a:pt x="3662" y="31368"/>
                </a:lnTo>
                <a:lnTo>
                  <a:pt x="8513" y="36472"/>
                </a:lnTo>
                <a:lnTo>
                  <a:pt x="15620" y="38480"/>
                </a:lnTo>
                <a:lnTo>
                  <a:pt x="20180" y="38480"/>
                </a:lnTo>
                <a:lnTo>
                  <a:pt x="22859" y="35687"/>
                </a:lnTo>
                <a:lnTo>
                  <a:pt x="24764" y="34798"/>
                </a:lnTo>
                <a:lnTo>
                  <a:pt x="30225" y="34798"/>
                </a:lnTo>
                <a:lnTo>
                  <a:pt x="30225" y="32893"/>
                </a:lnTo>
                <a:lnTo>
                  <a:pt x="9143" y="32893"/>
                </a:lnTo>
                <a:lnTo>
                  <a:pt x="6476" y="26543"/>
                </a:lnTo>
                <a:lnTo>
                  <a:pt x="6476" y="4572"/>
                </a:lnTo>
                <a:lnTo>
                  <a:pt x="24314" y="4572"/>
                </a:lnTo>
                <a:lnTo>
                  <a:pt x="23863" y="3683"/>
                </a:lnTo>
                <a:lnTo>
                  <a:pt x="20180" y="0"/>
                </a:lnTo>
                <a:close/>
              </a:path>
              <a:path w="30479" h="53340">
                <a:moveTo>
                  <a:pt x="24314" y="4572"/>
                </a:moveTo>
                <a:lnTo>
                  <a:pt x="23863" y="4572"/>
                </a:lnTo>
                <a:lnTo>
                  <a:pt x="24764" y="14604"/>
                </a:lnTo>
                <a:lnTo>
                  <a:pt x="24764" y="31115"/>
                </a:lnTo>
                <a:lnTo>
                  <a:pt x="20180" y="32893"/>
                </a:lnTo>
                <a:lnTo>
                  <a:pt x="30225" y="32893"/>
                </a:lnTo>
                <a:lnTo>
                  <a:pt x="30225" y="5461"/>
                </a:lnTo>
                <a:lnTo>
                  <a:pt x="24764" y="5461"/>
                </a:lnTo>
                <a:lnTo>
                  <a:pt x="24314" y="4572"/>
                </a:lnTo>
                <a:close/>
              </a:path>
              <a:path w="30479" h="53340">
                <a:moveTo>
                  <a:pt x="30225" y="0"/>
                </a:moveTo>
                <a:lnTo>
                  <a:pt x="24764" y="0"/>
                </a:lnTo>
                <a:lnTo>
                  <a:pt x="24764" y="5461"/>
                </a:lnTo>
                <a:lnTo>
                  <a:pt x="30225" y="5461"/>
                </a:lnTo>
                <a:lnTo>
                  <a:pt x="302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174811" y="1338987"/>
            <a:ext cx="28575" cy="52069"/>
          </a:xfrm>
          <a:custGeom>
            <a:avLst/>
            <a:gdLst/>
            <a:ahLst/>
            <a:cxnLst/>
            <a:rect l="l" t="t" r="r" b="b"/>
            <a:pathLst>
              <a:path w="28575" h="52069">
                <a:moveTo>
                  <a:pt x="5575" y="0"/>
                </a:moveTo>
                <a:lnTo>
                  <a:pt x="0" y="0"/>
                </a:lnTo>
                <a:lnTo>
                  <a:pt x="0" y="52070"/>
                </a:lnTo>
                <a:lnTo>
                  <a:pt x="5575" y="52070"/>
                </a:lnTo>
                <a:lnTo>
                  <a:pt x="5575" y="37464"/>
                </a:lnTo>
                <a:lnTo>
                  <a:pt x="10160" y="32003"/>
                </a:lnTo>
                <a:lnTo>
                  <a:pt x="21082" y="52070"/>
                </a:lnTo>
                <a:lnTo>
                  <a:pt x="28448" y="52070"/>
                </a:lnTo>
                <a:lnTo>
                  <a:pt x="14719" y="28321"/>
                </a:lnTo>
                <a:lnTo>
                  <a:pt x="28448" y="13715"/>
                </a:lnTo>
                <a:lnTo>
                  <a:pt x="20193" y="13715"/>
                </a:lnTo>
                <a:lnTo>
                  <a:pt x="5575" y="30099"/>
                </a:lnTo>
                <a:lnTo>
                  <a:pt x="5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277300" y="1251103"/>
            <a:ext cx="47625" cy="67945"/>
          </a:xfrm>
          <a:custGeom>
            <a:avLst/>
            <a:gdLst/>
            <a:ahLst/>
            <a:cxnLst/>
            <a:rect l="l" t="t" r="r" b="b"/>
            <a:pathLst>
              <a:path w="47625" h="67944">
                <a:moveTo>
                  <a:pt x="27432" y="14732"/>
                </a:moveTo>
                <a:lnTo>
                  <a:pt x="20053" y="14732"/>
                </a:lnTo>
                <a:lnTo>
                  <a:pt x="5461" y="31115"/>
                </a:lnTo>
                <a:lnTo>
                  <a:pt x="5461" y="0"/>
                </a:lnTo>
                <a:lnTo>
                  <a:pt x="0" y="0"/>
                </a:lnTo>
                <a:lnTo>
                  <a:pt x="0" y="52197"/>
                </a:lnTo>
                <a:lnTo>
                  <a:pt x="5461" y="52197"/>
                </a:lnTo>
                <a:lnTo>
                  <a:pt x="5461" y="38481"/>
                </a:lnTo>
                <a:lnTo>
                  <a:pt x="10020" y="33020"/>
                </a:lnTo>
                <a:lnTo>
                  <a:pt x="20955" y="52197"/>
                </a:lnTo>
                <a:lnTo>
                  <a:pt x="27432" y="52197"/>
                </a:lnTo>
                <a:lnTo>
                  <a:pt x="15494" y="28448"/>
                </a:lnTo>
                <a:lnTo>
                  <a:pt x="27432" y="14732"/>
                </a:lnTo>
                <a:close/>
              </a:path>
              <a:path w="47625" h="67944">
                <a:moveTo>
                  <a:pt x="47485" y="24765"/>
                </a:moveTo>
                <a:lnTo>
                  <a:pt x="43815" y="24765"/>
                </a:lnTo>
                <a:lnTo>
                  <a:pt x="42024" y="32004"/>
                </a:lnTo>
                <a:lnTo>
                  <a:pt x="39230" y="33020"/>
                </a:lnTo>
                <a:lnTo>
                  <a:pt x="33782" y="33020"/>
                </a:lnTo>
                <a:lnTo>
                  <a:pt x="33782" y="37592"/>
                </a:lnTo>
                <a:lnTo>
                  <a:pt x="42024" y="37592"/>
                </a:lnTo>
                <a:lnTo>
                  <a:pt x="42024" y="67691"/>
                </a:lnTo>
                <a:lnTo>
                  <a:pt x="47485" y="67691"/>
                </a:lnTo>
                <a:lnTo>
                  <a:pt x="47485" y="247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65514" y="1526439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4">
                <a:moveTo>
                  <a:pt x="0" y="0"/>
                </a:moveTo>
                <a:lnTo>
                  <a:pt x="0" y="16268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333052" y="1526439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4">
                <a:moveTo>
                  <a:pt x="0" y="0"/>
                </a:moveTo>
                <a:lnTo>
                  <a:pt x="0" y="16268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854770" y="1774215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19303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854770" y="1845462"/>
            <a:ext cx="193040" cy="0"/>
          </a:xfrm>
          <a:custGeom>
            <a:avLst/>
            <a:gdLst/>
            <a:ahLst/>
            <a:cxnLst/>
            <a:rect l="l" t="t" r="r" b="b"/>
            <a:pathLst>
              <a:path w="193039">
                <a:moveTo>
                  <a:pt x="19303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065082" y="1517295"/>
            <a:ext cx="50800" cy="52069"/>
          </a:xfrm>
          <a:custGeom>
            <a:avLst/>
            <a:gdLst/>
            <a:ahLst/>
            <a:cxnLst/>
            <a:rect l="l" t="t" r="r" b="b"/>
            <a:pathLst>
              <a:path w="50800" h="52069">
                <a:moveTo>
                  <a:pt x="30226" y="0"/>
                </a:moveTo>
                <a:lnTo>
                  <a:pt x="23876" y="0"/>
                </a:lnTo>
                <a:lnTo>
                  <a:pt x="15621" y="12700"/>
                </a:lnTo>
                <a:lnTo>
                  <a:pt x="7366" y="0"/>
                </a:lnTo>
                <a:lnTo>
                  <a:pt x="0" y="0"/>
                </a:lnTo>
                <a:lnTo>
                  <a:pt x="11938" y="18288"/>
                </a:lnTo>
                <a:lnTo>
                  <a:pt x="0" y="37465"/>
                </a:lnTo>
                <a:lnTo>
                  <a:pt x="7366" y="37465"/>
                </a:lnTo>
                <a:lnTo>
                  <a:pt x="15621" y="23749"/>
                </a:lnTo>
                <a:lnTo>
                  <a:pt x="23876" y="37465"/>
                </a:lnTo>
                <a:lnTo>
                  <a:pt x="30226" y="37465"/>
                </a:lnTo>
                <a:lnTo>
                  <a:pt x="18288" y="18288"/>
                </a:lnTo>
                <a:lnTo>
                  <a:pt x="30226" y="0"/>
                </a:lnTo>
                <a:close/>
              </a:path>
              <a:path w="50800" h="52069">
                <a:moveTo>
                  <a:pt x="50292" y="10033"/>
                </a:moveTo>
                <a:lnTo>
                  <a:pt x="47625" y="10033"/>
                </a:lnTo>
                <a:lnTo>
                  <a:pt x="45707" y="17272"/>
                </a:lnTo>
                <a:lnTo>
                  <a:pt x="43053" y="17272"/>
                </a:lnTo>
                <a:lnTo>
                  <a:pt x="36576" y="18288"/>
                </a:lnTo>
                <a:lnTo>
                  <a:pt x="36576" y="22860"/>
                </a:lnTo>
                <a:lnTo>
                  <a:pt x="46736" y="22860"/>
                </a:lnTo>
                <a:lnTo>
                  <a:pt x="46736" y="52070"/>
                </a:lnTo>
                <a:lnTo>
                  <a:pt x="50292" y="52070"/>
                </a:lnTo>
                <a:lnTo>
                  <a:pt x="50292" y="100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9269045" y="1593114"/>
            <a:ext cx="28575" cy="38735"/>
          </a:xfrm>
          <a:custGeom>
            <a:avLst/>
            <a:gdLst/>
            <a:ahLst/>
            <a:cxnLst/>
            <a:rect l="l" t="t" r="r" b="b"/>
            <a:pathLst>
              <a:path w="28575" h="38735">
                <a:moveTo>
                  <a:pt x="28308" y="0"/>
                </a:moveTo>
                <a:lnTo>
                  <a:pt x="888" y="0"/>
                </a:lnTo>
                <a:lnTo>
                  <a:pt x="888" y="4572"/>
                </a:lnTo>
                <a:lnTo>
                  <a:pt x="20065" y="4572"/>
                </a:lnTo>
                <a:lnTo>
                  <a:pt x="0" y="32893"/>
                </a:lnTo>
                <a:lnTo>
                  <a:pt x="0" y="38480"/>
                </a:lnTo>
                <a:lnTo>
                  <a:pt x="28308" y="38480"/>
                </a:lnTo>
                <a:lnTo>
                  <a:pt x="28308" y="32893"/>
                </a:lnTo>
                <a:lnTo>
                  <a:pt x="7365" y="32893"/>
                </a:lnTo>
                <a:lnTo>
                  <a:pt x="28308" y="4572"/>
                </a:lnTo>
                <a:lnTo>
                  <a:pt x="283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9148381" y="1566571"/>
            <a:ext cx="0" cy="589915"/>
          </a:xfrm>
          <a:custGeom>
            <a:avLst/>
            <a:gdLst/>
            <a:ahLst/>
            <a:cxnLst/>
            <a:rect l="l" t="t" r="r" b="b"/>
            <a:pathLst>
              <a:path h="589914">
                <a:moveTo>
                  <a:pt x="0" y="475488"/>
                </a:moveTo>
                <a:lnTo>
                  <a:pt x="0" y="589788"/>
                </a:lnTo>
              </a:path>
              <a:path h="589914">
                <a:moveTo>
                  <a:pt x="0" y="317373"/>
                </a:moveTo>
                <a:lnTo>
                  <a:pt x="0" y="431673"/>
                </a:lnTo>
              </a:path>
              <a:path h="589914">
                <a:moveTo>
                  <a:pt x="0" y="461772"/>
                </a:moveTo>
                <a:lnTo>
                  <a:pt x="0" y="447167"/>
                </a:lnTo>
              </a:path>
              <a:path h="589914">
                <a:moveTo>
                  <a:pt x="0" y="157352"/>
                </a:moveTo>
                <a:lnTo>
                  <a:pt x="0" y="274320"/>
                </a:lnTo>
              </a:path>
              <a:path h="589914">
                <a:moveTo>
                  <a:pt x="0" y="302768"/>
                </a:moveTo>
                <a:lnTo>
                  <a:pt x="0" y="289051"/>
                </a:lnTo>
              </a:path>
              <a:path h="589914">
                <a:moveTo>
                  <a:pt x="0" y="0"/>
                </a:moveTo>
                <a:lnTo>
                  <a:pt x="0" y="114300"/>
                </a:lnTo>
              </a:path>
              <a:path h="589914">
                <a:moveTo>
                  <a:pt x="0" y="144525"/>
                </a:moveTo>
                <a:lnTo>
                  <a:pt x="0" y="12992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213291" y="1758594"/>
            <a:ext cx="0" cy="462280"/>
          </a:xfrm>
          <a:custGeom>
            <a:avLst/>
            <a:gdLst/>
            <a:ahLst/>
            <a:cxnLst/>
            <a:rect l="l" t="t" r="r" b="b"/>
            <a:pathLst>
              <a:path h="462280">
                <a:moveTo>
                  <a:pt x="0" y="318262"/>
                </a:moveTo>
                <a:lnTo>
                  <a:pt x="0" y="431673"/>
                </a:lnTo>
              </a:path>
              <a:path h="462280">
                <a:moveTo>
                  <a:pt x="0" y="461772"/>
                </a:moveTo>
                <a:lnTo>
                  <a:pt x="0" y="447167"/>
                </a:lnTo>
              </a:path>
              <a:path h="462280">
                <a:moveTo>
                  <a:pt x="0" y="159130"/>
                </a:moveTo>
                <a:lnTo>
                  <a:pt x="0" y="275336"/>
                </a:lnTo>
              </a:path>
              <a:path h="462280">
                <a:moveTo>
                  <a:pt x="0" y="303656"/>
                </a:moveTo>
                <a:lnTo>
                  <a:pt x="0" y="289941"/>
                </a:lnTo>
              </a:path>
              <a:path h="462280">
                <a:moveTo>
                  <a:pt x="0" y="0"/>
                </a:moveTo>
                <a:lnTo>
                  <a:pt x="0" y="115316"/>
                </a:lnTo>
              </a:path>
              <a:path h="462280">
                <a:moveTo>
                  <a:pt x="0" y="145415"/>
                </a:moveTo>
                <a:lnTo>
                  <a:pt x="0" y="13169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9017571" y="260631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18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9017571" y="2737002"/>
            <a:ext cx="0" cy="67310"/>
          </a:xfrm>
          <a:custGeom>
            <a:avLst/>
            <a:gdLst/>
            <a:ahLst/>
            <a:cxnLst/>
            <a:rect l="l" t="t" r="r" b="b"/>
            <a:pathLst>
              <a:path h="67310">
                <a:moveTo>
                  <a:pt x="0" y="30226"/>
                </a:moveTo>
                <a:lnTo>
                  <a:pt x="0" y="66802"/>
                </a:lnTo>
              </a:path>
              <a:path h="67310">
                <a:moveTo>
                  <a:pt x="0" y="13716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017571" y="2288947"/>
            <a:ext cx="0" cy="304165"/>
          </a:xfrm>
          <a:custGeom>
            <a:avLst/>
            <a:gdLst/>
            <a:ahLst/>
            <a:cxnLst/>
            <a:rect l="l" t="t" r="r" b="b"/>
            <a:pathLst>
              <a:path h="304164">
                <a:moveTo>
                  <a:pt x="0" y="158242"/>
                </a:moveTo>
                <a:lnTo>
                  <a:pt x="0" y="273430"/>
                </a:lnTo>
              </a:path>
              <a:path h="304164">
                <a:moveTo>
                  <a:pt x="0" y="303657"/>
                </a:moveTo>
                <a:lnTo>
                  <a:pt x="0" y="288036"/>
                </a:lnTo>
              </a:path>
              <a:path h="304164">
                <a:moveTo>
                  <a:pt x="0" y="0"/>
                </a:moveTo>
                <a:lnTo>
                  <a:pt x="0" y="115316"/>
                </a:lnTo>
              </a:path>
              <a:path h="304164">
                <a:moveTo>
                  <a:pt x="0" y="143637"/>
                </a:moveTo>
                <a:lnTo>
                  <a:pt x="0" y="12992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091612" y="1837334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159003"/>
                </a:moveTo>
                <a:lnTo>
                  <a:pt x="0" y="274320"/>
                </a:lnTo>
              </a:path>
              <a:path h="274319">
                <a:moveTo>
                  <a:pt x="0" y="0"/>
                </a:moveTo>
                <a:lnTo>
                  <a:pt x="0" y="116077"/>
                </a:lnTo>
              </a:path>
              <a:path h="274319">
                <a:moveTo>
                  <a:pt x="0" y="144399"/>
                </a:moveTo>
                <a:lnTo>
                  <a:pt x="0" y="13068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091612" y="2170074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27432"/>
                </a:moveTo>
                <a:lnTo>
                  <a:pt x="0" y="73151"/>
                </a:lnTo>
              </a:path>
              <a:path h="73660">
                <a:moveTo>
                  <a:pt x="0" y="1473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91612" y="1755038"/>
            <a:ext cx="0" cy="68580"/>
          </a:xfrm>
          <a:custGeom>
            <a:avLst/>
            <a:gdLst/>
            <a:ahLst/>
            <a:cxnLst/>
            <a:rect l="l" t="t" r="r" b="b"/>
            <a:pathLst>
              <a:path h="68580">
                <a:moveTo>
                  <a:pt x="0" y="0"/>
                </a:moveTo>
                <a:lnTo>
                  <a:pt x="0" y="39243"/>
                </a:lnTo>
              </a:path>
              <a:path h="68580">
                <a:moveTo>
                  <a:pt x="0" y="68579"/>
                </a:moveTo>
                <a:lnTo>
                  <a:pt x="0" y="5486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9" name="object 159"/>
          <p:cNvGrpSpPr/>
          <p:nvPr/>
        </p:nvGrpSpPr>
        <p:grpSpPr>
          <a:xfrm>
            <a:off x="9215959" y="2203983"/>
            <a:ext cx="84455" cy="22860"/>
            <a:chOff x="4161358" y="2203983"/>
            <a:chExt cx="84455" cy="22860"/>
          </a:xfrm>
        </p:grpSpPr>
        <p:sp>
          <p:nvSpPr>
            <p:cNvPr id="160" name="object 160"/>
            <p:cNvSpPr/>
            <p:nvPr/>
          </p:nvSpPr>
          <p:spPr>
            <a:xfrm>
              <a:off x="4213542" y="2214905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4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161358" y="2203983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59423" y="0"/>
                  </a:moveTo>
                  <a:lnTo>
                    <a:pt x="0" y="10922"/>
                  </a:lnTo>
                  <a:lnTo>
                    <a:pt x="59423" y="22859"/>
                  </a:lnTo>
                  <a:lnTo>
                    <a:pt x="594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2" name="object 162"/>
          <p:cNvGrpSpPr/>
          <p:nvPr/>
        </p:nvGrpSpPr>
        <p:grpSpPr>
          <a:xfrm>
            <a:off x="9004744" y="2203983"/>
            <a:ext cx="85090" cy="22860"/>
            <a:chOff x="3950144" y="2203983"/>
            <a:chExt cx="85090" cy="22860"/>
          </a:xfrm>
        </p:grpSpPr>
        <p:sp>
          <p:nvSpPr>
            <p:cNvPr id="163" name="object 163"/>
            <p:cNvSpPr/>
            <p:nvPr/>
          </p:nvSpPr>
          <p:spPr>
            <a:xfrm>
              <a:off x="3950144" y="2214905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0" y="0"/>
                  </a:moveTo>
                  <a:lnTo>
                    <a:pt x="3392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976687" y="2203983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4" h="22860">
                  <a:moveTo>
                    <a:pt x="0" y="0"/>
                  </a:moveTo>
                  <a:lnTo>
                    <a:pt x="0" y="22859"/>
                  </a:lnTo>
                  <a:lnTo>
                    <a:pt x="58547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5" name="object 165"/>
          <p:cNvGrpSpPr/>
          <p:nvPr/>
        </p:nvGrpSpPr>
        <p:grpSpPr>
          <a:xfrm>
            <a:off x="9790253" y="2075079"/>
            <a:ext cx="84455" cy="22225"/>
            <a:chOff x="4735652" y="2075078"/>
            <a:chExt cx="84455" cy="22225"/>
          </a:xfrm>
        </p:grpSpPr>
        <p:sp>
          <p:nvSpPr>
            <p:cNvPr id="166" name="object 166"/>
            <p:cNvSpPr/>
            <p:nvPr/>
          </p:nvSpPr>
          <p:spPr>
            <a:xfrm>
              <a:off x="4785042" y="2086889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3467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735652" y="2075078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58546" y="0"/>
                  </a:moveTo>
                  <a:lnTo>
                    <a:pt x="0" y="10921"/>
                  </a:lnTo>
                  <a:lnTo>
                    <a:pt x="58546" y="21843"/>
                  </a:lnTo>
                  <a:lnTo>
                    <a:pt x="585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8" name="object 168"/>
          <p:cNvGrpSpPr/>
          <p:nvPr/>
        </p:nvGrpSpPr>
        <p:grpSpPr>
          <a:xfrm>
            <a:off x="9919145" y="2075079"/>
            <a:ext cx="84455" cy="22225"/>
            <a:chOff x="4864544" y="2075078"/>
            <a:chExt cx="84455" cy="22225"/>
          </a:xfrm>
        </p:grpSpPr>
        <p:sp>
          <p:nvSpPr>
            <p:cNvPr id="169" name="object 169"/>
            <p:cNvSpPr/>
            <p:nvPr/>
          </p:nvSpPr>
          <p:spPr>
            <a:xfrm>
              <a:off x="4864544" y="2086889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20">
                  <a:moveTo>
                    <a:pt x="0" y="0"/>
                  </a:moveTo>
                  <a:lnTo>
                    <a:pt x="328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890211" y="2075078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0" y="0"/>
                  </a:moveTo>
                  <a:lnTo>
                    <a:pt x="0" y="21843"/>
                  </a:lnTo>
                  <a:lnTo>
                    <a:pt x="58547" y="10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10087419" y="2101494"/>
            <a:ext cx="22860" cy="85090"/>
            <a:chOff x="5032819" y="2101494"/>
            <a:chExt cx="22860" cy="85090"/>
          </a:xfrm>
        </p:grpSpPr>
        <p:sp>
          <p:nvSpPr>
            <p:cNvPr id="172" name="object 172"/>
            <p:cNvSpPr/>
            <p:nvPr/>
          </p:nvSpPr>
          <p:spPr>
            <a:xfrm>
              <a:off x="5043754" y="2101494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h="34289">
                  <a:moveTo>
                    <a:pt x="0" y="0"/>
                  </a:moveTo>
                  <a:lnTo>
                    <a:pt x="0" y="3390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032819" y="2127148"/>
              <a:ext cx="22860" cy="59690"/>
            </a:xfrm>
            <a:custGeom>
              <a:avLst/>
              <a:gdLst/>
              <a:ahLst/>
              <a:cxnLst/>
              <a:rect l="l" t="t" r="r" b="b"/>
              <a:pathLst>
                <a:path w="22860" h="59689">
                  <a:moveTo>
                    <a:pt x="22859" y="0"/>
                  </a:moveTo>
                  <a:lnTo>
                    <a:pt x="0" y="0"/>
                  </a:lnTo>
                  <a:lnTo>
                    <a:pt x="10934" y="59436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4" name="object 174"/>
          <p:cNvGrpSpPr/>
          <p:nvPr/>
        </p:nvGrpSpPr>
        <p:grpSpPr>
          <a:xfrm>
            <a:off x="10087419" y="2285391"/>
            <a:ext cx="22860" cy="84455"/>
            <a:chOff x="5032819" y="2285390"/>
            <a:chExt cx="22860" cy="84455"/>
          </a:xfrm>
        </p:grpSpPr>
        <p:sp>
          <p:nvSpPr>
            <p:cNvPr id="175" name="object 175"/>
            <p:cNvSpPr/>
            <p:nvPr/>
          </p:nvSpPr>
          <p:spPr>
            <a:xfrm>
              <a:off x="5043754" y="2335682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h="34289">
                  <a:moveTo>
                    <a:pt x="0" y="3378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032819" y="2285390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19">
                  <a:moveTo>
                    <a:pt x="10934" y="0"/>
                  </a:moveTo>
                  <a:lnTo>
                    <a:pt x="0" y="58420"/>
                  </a:lnTo>
                  <a:lnTo>
                    <a:pt x="22859" y="58420"/>
                  </a:lnTo>
                  <a:lnTo>
                    <a:pt x="109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10174288" y="2288946"/>
            <a:ext cx="22225" cy="298450"/>
            <a:chOff x="5119687" y="2288946"/>
            <a:chExt cx="22225" cy="298450"/>
          </a:xfrm>
        </p:grpSpPr>
        <p:sp>
          <p:nvSpPr>
            <p:cNvPr id="178" name="object 178"/>
            <p:cNvSpPr/>
            <p:nvPr/>
          </p:nvSpPr>
          <p:spPr>
            <a:xfrm>
              <a:off x="5130609" y="2288946"/>
              <a:ext cx="0" cy="246379"/>
            </a:xfrm>
            <a:custGeom>
              <a:avLst/>
              <a:gdLst/>
              <a:ahLst/>
              <a:cxnLst/>
              <a:rect l="l" t="t" r="r" b="b"/>
              <a:pathLst>
                <a:path h="246380">
                  <a:moveTo>
                    <a:pt x="0" y="0"/>
                  </a:moveTo>
                  <a:lnTo>
                    <a:pt x="0" y="2459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119687" y="2526690"/>
              <a:ext cx="22225" cy="60960"/>
            </a:xfrm>
            <a:custGeom>
              <a:avLst/>
              <a:gdLst/>
              <a:ahLst/>
              <a:cxnLst/>
              <a:rect l="l" t="t" r="r" b="b"/>
              <a:pathLst>
                <a:path w="22225" h="60960">
                  <a:moveTo>
                    <a:pt x="21971" y="0"/>
                  </a:moveTo>
                  <a:lnTo>
                    <a:pt x="0" y="0"/>
                  </a:lnTo>
                  <a:lnTo>
                    <a:pt x="10922" y="60451"/>
                  </a:lnTo>
                  <a:lnTo>
                    <a:pt x="21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0" name="object 180"/>
          <p:cNvGrpSpPr/>
          <p:nvPr/>
        </p:nvGrpSpPr>
        <p:grpSpPr>
          <a:xfrm>
            <a:off x="10174288" y="1879371"/>
            <a:ext cx="22225" cy="290830"/>
            <a:chOff x="5119687" y="1879371"/>
            <a:chExt cx="22225" cy="290830"/>
          </a:xfrm>
        </p:grpSpPr>
        <p:sp>
          <p:nvSpPr>
            <p:cNvPr id="181" name="object 181"/>
            <p:cNvSpPr/>
            <p:nvPr/>
          </p:nvSpPr>
          <p:spPr>
            <a:xfrm>
              <a:off x="5130609" y="1930552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30">
                  <a:moveTo>
                    <a:pt x="0" y="23952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119687" y="1879371"/>
              <a:ext cx="22225" cy="59690"/>
            </a:xfrm>
            <a:custGeom>
              <a:avLst/>
              <a:gdLst/>
              <a:ahLst/>
              <a:cxnLst/>
              <a:rect l="l" t="t" r="r" b="b"/>
              <a:pathLst>
                <a:path w="22225" h="59689">
                  <a:moveTo>
                    <a:pt x="10922" y="0"/>
                  </a:moveTo>
                  <a:lnTo>
                    <a:pt x="0" y="59436"/>
                  </a:lnTo>
                  <a:lnTo>
                    <a:pt x="21971" y="59436"/>
                  </a:lnTo>
                  <a:lnTo>
                    <a:pt x="109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3" name="object 183"/>
          <p:cNvGrpSpPr/>
          <p:nvPr/>
        </p:nvGrpSpPr>
        <p:grpSpPr>
          <a:xfrm>
            <a:off x="9185846" y="1600480"/>
            <a:ext cx="78740" cy="22225"/>
            <a:chOff x="4131246" y="1600479"/>
            <a:chExt cx="78740" cy="22225"/>
          </a:xfrm>
        </p:grpSpPr>
        <p:sp>
          <p:nvSpPr>
            <p:cNvPr id="184" name="object 184"/>
            <p:cNvSpPr/>
            <p:nvPr/>
          </p:nvSpPr>
          <p:spPr>
            <a:xfrm>
              <a:off x="4183329" y="1612290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53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131246" y="1600479"/>
              <a:ext cx="59690" cy="22225"/>
            </a:xfrm>
            <a:custGeom>
              <a:avLst/>
              <a:gdLst/>
              <a:ahLst/>
              <a:cxnLst/>
              <a:rect l="l" t="t" r="r" b="b"/>
              <a:pathLst>
                <a:path w="59689" h="22225">
                  <a:moveTo>
                    <a:pt x="59448" y="0"/>
                  </a:moveTo>
                  <a:lnTo>
                    <a:pt x="0" y="10921"/>
                  </a:lnTo>
                  <a:lnTo>
                    <a:pt x="59448" y="21970"/>
                  </a:lnTo>
                  <a:lnTo>
                    <a:pt x="594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6" name="object 186"/>
          <p:cNvGrpSpPr/>
          <p:nvPr/>
        </p:nvGrpSpPr>
        <p:grpSpPr>
          <a:xfrm>
            <a:off x="9059609" y="1600480"/>
            <a:ext cx="84455" cy="22225"/>
            <a:chOff x="4005008" y="1600479"/>
            <a:chExt cx="84455" cy="22225"/>
          </a:xfrm>
        </p:grpSpPr>
        <p:sp>
          <p:nvSpPr>
            <p:cNvPr id="187" name="object 187"/>
            <p:cNvSpPr/>
            <p:nvPr/>
          </p:nvSpPr>
          <p:spPr>
            <a:xfrm>
              <a:off x="4005008" y="1612290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0" y="0"/>
                  </a:moveTo>
                  <a:lnTo>
                    <a:pt x="3390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031564" y="1600479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0" y="0"/>
                  </a:moveTo>
                  <a:lnTo>
                    <a:pt x="0" y="21970"/>
                  </a:lnTo>
                  <a:lnTo>
                    <a:pt x="57645" y="10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9" name="object 189"/>
          <p:cNvGrpSpPr/>
          <p:nvPr/>
        </p:nvGrpSpPr>
        <p:grpSpPr>
          <a:xfrm>
            <a:off x="9215959" y="2125370"/>
            <a:ext cx="84455" cy="22860"/>
            <a:chOff x="4161358" y="2125370"/>
            <a:chExt cx="84455" cy="22860"/>
          </a:xfrm>
        </p:grpSpPr>
        <p:sp>
          <p:nvSpPr>
            <p:cNvPr id="190" name="object 190"/>
            <p:cNvSpPr/>
            <p:nvPr/>
          </p:nvSpPr>
          <p:spPr>
            <a:xfrm>
              <a:off x="4213542" y="213629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32004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161358" y="2125370"/>
              <a:ext cx="59690" cy="22860"/>
            </a:xfrm>
            <a:custGeom>
              <a:avLst/>
              <a:gdLst/>
              <a:ahLst/>
              <a:cxnLst/>
              <a:rect l="l" t="t" r="r" b="b"/>
              <a:pathLst>
                <a:path w="59689" h="22860">
                  <a:moveTo>
                    <a:pt x="59423" y="0"/>
                  </a:moveTo>
                  <a:lnTo>
                    <a:pt x="0" y="10922"/>
                  </a:lnTo>
                  <a:lnTo>
                    <a:pt x="59423" y="22860"/>
                  </a:lnTo>
                  <a:lnTo>
                    <a:pt x="594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2" name="object 192"/>
          <p:cNvGrpSpPr/>
          <p:nvPr/>
        </p:nvGrpSpPr>
        <p:grpSpPr>
          <a:xfrm>
            <a:off x="9060510" y="2125370"/>
            <a:ext cx="85090" cy="22860"/>
            <a:chOff x="4005910" y="2125370"/>
            <a:chExt cx="85090" cy="22860"/>
          </a:xfrm>
        </p:grpSpPr>
        <p:sp>
          <p:nvSpPr>
            <p:cNvPr id="193" name="object 193"/>
            <p:cNvSpPr/>
            <p:nvPr/>
          </p:nvSpPr>
          <p:spPr>
            <a:xfrm>
              <a:off x="4005910" y="2136292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79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032440" y="2125370"/>
              <a:ext cx="59055" cy="22860"/>
            </a:xfrm>
            <a:custGeom>
              <a:avLst/>
              <a:gdLst/>
              <a:ahLst/>
              <a:cxnLst/>
              <a:rect l="l" t="t" r="r" b="b"/>
              <a:pathLst>
                <a:path w="59054" h="22860">
                  <a:moveTo>
                    <a:pt x="0" y="0"/>
                  </a:moveTo>
                  <a:lnTo>
                    <a:pt x="0" y="22860"/>
                  </a:lnTo>
                  <a:lnTo>
                    <a:pt x="58547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5" name="object 195"/>
          <p:cNvGrpSpPr/>
          <p:nvPr/>
        </p:nvGrpSpPr>
        <p:grpSpPr>
          <a:xfrm>
            <a:off x="9154744" y="2291741"/>
            <a:ext cx="85090" cy="22225"/>
            <a:chOff x="4100144" y="2291740"/>
            <a:chExt cx="85090" cy="22225"/>
          </a:xfrm>
        </p:grpSpPr>
        <p:sp>
          <p:nvSpPr>
            <p:cNvPr id="196" name="object 196"/>
            <p:cNvSpPr/>
            <p:nvPr/>
          </p:nvSpPr>
          <p:spPr>
            <a:xfrm>
              <a:off x="4151312" y="2302662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33909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100144" y="2291740"/>
              <a:ext cx="59690" cy="22225"/>
            </a:xfrm>
            <a:custGeom>
              <a:avLst/>
              <a:gdLst/>
              <a:ahLst/>
              <a:cxnLst/>
              <a:rect l="l" t="t" r="r" b="b"/>
              <a:pathLst>
                <a:path w="59689" h="22225">
                  <a:moveTo>
                    <a:pt x="59423" y="0"/>
                  </a:moveTo>
                  <a:lnTo>
                    <a:pt x="0" y="10922"/>
                  </a:lnTo>
                  <a:lnTo>
                    <a:pt x="59423" y="21971"/>
                  </a:lnTo>
                  <a:lnTo>
                    <a:pt x="594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8" name="object 198"/>
          <p:cNvGrpSpPr/>
          <p:nvPr/>
        </p:nvGrpSpPr>
        <p:grpSpPr>
          <a:xfrm>
            <a:off x="8934400" y="2291741"/>
            <a:ext cx="84455" cy="22225"/>
            <a:chOff x="3879799" y="2291740"/>
            <a:chExt cx="84455" cy="22225"/>
          </a:xfrm>
        </p:grpSpPr>
        <p:sp>
          <p:nvSpPr>
            <p:cNvPr id="199" name="object 199"/>
            <p:cNvSpPr/>
            <p:nvPr/>
          </p:nvSpPr>
          <p:spPr>
            <a:xfrm>
              <a:off x="3879799" y="2302662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67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906329" y="2291740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0" y="0"/>
                  </a:moveTo>
                  <a:lnTo>
                    <a:pt x="0" y="21971"/>
                  </a:lnTo>
                  <a:lnTo>
                    <a:pt x="57531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1" name="object 201"/>
          <p:cNvSpPr/>
          <p:nvPr/>
        </p:nvSpPr>
        <p:spPr>
          <a:xfrm>
            <a:off x="8999284" y="2539518"/>
            <a:ext cx="38735" cy="65405"/>
          </a:xfrm>
          <a:custGeom>
            <a:avLst/>
            <a:gdLst/>
            <a:ahLst/>
            <a:cxnLst/>
            <a:rect l="l" t="t" r="r" b="b"/>
            <a:pathLst>
              <a:path w="38735" h="65405">
                <a:moveTo>
                  <a:pt x="0" y="0"/>
                </a:moveTo>
                <a:lnTo>
                  <a:pt x="0" y="22859"/>
                </a:lnTo>
              </a:path>
              <a:path w="38735" h="65405">
                <a:moveTo>
                  <a:pt x="0" y="42037"/>
                </a:moveTo>
                <a:lnTo>
                  <a:pt x="0" y="64897"/>
                </a:lnTo>
              </a:path>
              <a:path w="38735" h="65405">
                <a:moveTo>
                  <a:pt x="38353" y="0"/>
                </a:moveTo>
                <a:lnTo>
                  <a:pt x="38353" y="22859"/>
                </a:lnTo>
              </a:path>
              <a:path w="38735" h="65405">
                <a:moveTo>
                  <a:pt x="38353" y="42037"/>
                </a:moveTo>
                <a:lnTo>
                  <a:pt x="38353" y="6489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8993835" y="2107971"/>
            <a:ext cx="59690" cy="52069"/>
          </a:xfrm>
          <a:custGeom>
            <a:avLst/>
            <a:gdLst/>
            <a:ahLst/>
            <a:cxnLst/>
            <a:rect l="l" t="t" r="r" b="b"/>
            <a:pathLst>
              <a:path w="59689" h="52069">
                <a:moveTo>
                  <a:pt x="31102" y="0"/>
                </a:moveTo>
                <a:lnTo>
                  <a:pt x="23736" y="0"/>
                </a:lnTo>
                <a:lnTo>
                  <a:pt x="16383" y="10922"/>
                </a:lnTo>
                <a:lnTo>
                  <a:pt x="9144" y="0"/>
                </a:lnTo>
                <a:lnTo>
                  <a:pt x="1765" y="0"/>
                </a:lnTo>
                <a:lnTo>
                  <a:pt x="12827" y="16383"/>
                </a:lnTo>
                <a:lnTo>
                  <a:pt x="0" y="36576"/>
                </a:lnTo>
                <a:lnTo>
                  <a:pt x="7239" y="36576"/>
                </a:lnTo>
                <a:lnTo>
                  <a:pt x="16383" y="21971"/>
                </a:lnTo>
                <a:lnTo>
                  <a:pt x="23736" y="36576"/>
                </a:lnTo>
                <a:lnTo>
                  <a:pt x="31102" y="36576"/>
                </a:lnTo>
                <a:lnTo>
                  <a:pt x="20053" y="16383"/>
                </a:lnTo>
                <a:lnTo>
                  <a:pt x="31102" y="0"/>
                </a:lnTo>
                <a:close/>
              </a:path>
              <a:path w="59689" h="52069">
                <a:moveTo>
                  <a:pt x="59423" y="13716"/>
                </a:moveTo>
                <a:lnTo>
                  <a:pt x="54864" y="10033"/>
                </a:lnTo>
                <a:lnTo>
                  <a:pt x="43802" y="10033"/>
                </a:lnTo>
                <a:lnTo>
                  <a:pt x="34671" y="10922"/>
                </a:lnTo>
                <a:lnTo>
                  <a:pt x="34671" y="24638"/>
                </a:lnTo>
                <a:lnTo>
                  <a:pt x="40246" y="24638"/>
                </a:lnTo>
                <a:lnTo>
                  <a:pt x="40246" y="13716"/>
                </a:lnTo>
                <a:lnTo>
                  <a:pt x="52946" y="13716"/>
                </a:lnTo>
                <a:lnTo>
                  <a:pt x="54864" y="19177"/>
                </a:lnTo>
                <a:lnTo>
                  <a:pt x="54864" y="27432"/>
                </a:lnTo>
                <a:lnTo>
                  <a:pt x="52057" y="28321"/>
                </a:lnTo>
                <a:lnTo>
                  <a:pt x="47498" y="31115"/>
                </a:lnTo>
                <a:lnTo>
                  <a:pt x="42024" y="34671"/>
                </a:lnTo>
                <a:lnTo>
                  <a:pt x="37452" y="38354"/>
                </a:lnTo>
                <a:lnTo>
                  <a:pt x="34671" y="42037"/>
                </a:lnTo>
                <a:lnTo>
                  <a:pt x="33769" y="52070"/>
                </a:lnTo>
                <a:lnTo>
                  <a:pt x="59423" y="52070"/>
                </a:lnTo>
                <a:lnTo>
                  <a:pt x="59423" y="46609"/>
                </a:lnTo>
                <a:lnTo>
                  <a:pt x="40246" y="46609"/>
                </a:lnTo>
                <a:lnTo>
                  <a:pt x="40246" y="45720"/>
                </a:lnTo>
                <a:lnTo>
                  <a:pt x="41148" y="41148"/>
                </a:lnTo>
                <a:lnTo>
                  <a:pt x="45707" y="38354"/>
                </a:lnTo>
                <a:lnTo>
                  <a:pt x="49390" y="36576"/>
                </a:lnTo>
                <a:lnTo>
                  <a:pt x="54864" y="33782"/>
                </a:lnTo>
                <a:lnTo>
                  <a:pt x="59423" y="28321"/>
                </a:lnTo>
                <a:lnTo>
                  <a:pt x="59423" y="1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9053258" y="2279802"/>
            <a:ext cx="59690" cy="55244"/>
          </a:xfrm>
          <a:custGeom>
            <a:avLst/>
            <a:gdLst/>
            <a:ahLst/>
            <a:cxnLst/>
            <a:rect l="l" t="t" r="r" b="b"/>
            <a:pathLst>
              <a:path w="59689" h="55244">
                <a:moveTo>
                  <a:pt x="31115" y="37592"/>
                </a:moveTo>
                <a:lnTo>
                  <a:pt x="19189" y="18288"/>
                </a:lnTo>
                <a:lnTo>
                  <a:pt x="30111" y="0"/>
                </a:lnTo>
                <a:lnTo>
                  <a:pt x="23761" y="0"/>
                </a:lnTo>
                <a:lnTo>
                  <a:pt x="16395" y="12827"/>
                </a:lnTo>
                <a:lnTo>
                  <a:pt x="7251" y="0"/>
                </a:lnTo>
                <a:lnTo>
                  <a:pt x="0" y="0"/>
                </a:lnTo>
                <a:lnTo>
                  <a:pt x="11823" y="18288"/>
                </a:lnTo>
                <a:lnTo>
                  <a:pt x="0" y="37592"/>
                </a:lnTo>
                <a:lnTo>
                  <a:pt x="6350" y="37592"/>
                </a:lnTo>
                <a:lnTo>
                  <a:pt x="15494" y="23876"/>
                </a:lnTo>
                <a:lnTo>
                  <a:pt x="23761" y="37592"/>
                </a:lnTo>
                <a:lnTo>
                  <a:pt x="31115" y="37592"/>
                </a:lnTo>
                <a:close/>
              </a:path>
              <a:path w="59689" h="55244">
                <a:moveTo>
                  <a:pt x="59448" y="34798"/>
                </a:moveTo>
                <a:lnTo>
                  <a:pt x="57531" y="31115"/>
                </a:lnTo>
                <a:lnTo>
                  <a:pt x="53975" y="31115"/>
                </a:lnTo>
                <a:lnTo>
                  <a:pt x="55753" y="30226"/>
                </a:lnTo>
                <a:lnTo>
                  <a:pt x="58559" y="27432"/>
                </a:lnTo>
                <a:lnTo>
                  <a:pt x="58559" y="15621"/>
                </a:lnTo>
                <a:lnTo>
                  <a:pt x="53975" y="11938"/>
                </a:lnTo>
                <a:lnTo>
                  <a:pt x="36576" y="11938"/>
                </a:lnTo>
                <a:lnTo>
                  <a:pt x="34671" y="18288"/>
                </a:lnTo>
                <a:lnTo>
                  <a:pt x="34671" y="24765"/>
                </a:lnTo>
                <a:lnTo>
                  <a:pt x="40259" y="24765"/>
                </a:lnTo>
                <a:lnTo>
                  <a:pt x="40259" y="15621"/>
                </a:lnTo>
                <a:lnTo>
                  <a:pt x="52082" y="15621"/>
                </a:lnTo>
                <a:lnTo>
                  <a:pt x="53975" y="19304"/>
                </a:lnTo>
                <a:lnTo>
                  <a:pt x="53975" y="27432"/>
                </a:lnTo>
                <a:lnTo>
                  <a:pt x="50292" y="29337"/>
                </a:lnTo>
                <a:lnTo>
                  <a:pt x="43827" y="29337"/>
                </a:lnTo>
                <a:lnTo>
                  <a:pt x="43827" y="33909"/>
                </a:lnTo>
                <a:lnTo>
                  <a:pt x="54876" y="33909"/>
                </a:lnTo>
                <a:lnTo>
                  <a:pt x="54876" y="46736"/>
                </a:lnTo>
                <a:lnTo>
                  <a:pt x="52082" y="48514"/>
                </a:lnTo>
                <a:lnTo>
                  <a:pt x="40259" y="48514"/>
                </a:lnTo>
                <a:lnTo>
                  <a:pt x="38354" y="43942"/>
                </a:lnTo>
                <a:lnTo>
                  <a:pt x="38354" y="40259"/>
                </a:lnTo>
                <a:lnTo>
                  <a:pt x="33782" y="40259"/>
                </a:lnTo>
                <a:lnTo>
                  <a:pt x="33782" y="44831"/>
                </a:lnTo>
                <a:lnTo>
                  <a:pt x="34671" y="50292"/>
                </a:lnTo>
                <a:lnTo>
                  <a:pt x="40259" y="52197"/>
                </a:lnTo>
                <a:lnTo>
                  <a:pt x="41148" y="53975"/>
                </a:lnTo>
                <a:lnTo>
                  <a:pt x="43827" y="54864"/>
                </a:lnTo>
                <a:lnTo>
                  <a:pt x="55753" y="54864"/>
                </a:lnTo>
                <a:lnTo>
                  <a:pt x="59448" y="47625"/>
                </a:lnTo>
                <a:lnTo>
                  <a:pt x="59448" y="3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9131871" y="2197506"/>
            <a:ext cx="31750" cy="36830"/>
          </a:xfrm>
          <a:custGeom>
            <a:avLst/>
            <a:gdLst/>
            <a:ahLst/>
            <a:cxnLst/>
            <a:rect l="l" t="t" r="r" b="b"/>
            <a:pathLst>
              <a:path w="31750" h="36830">
                <a:moveTo>
                  <a:pt x="29210" y="0"/>
                </a:moveTo>
                <a:lnTo>
                  <a:pt x="22872" y="0"/>
                </a:lnTo>
                <a:lnTo>
                  <a:pt x="15506" y="13715"/>
                </a:lnTo>
                <a:lnTo>
                  <a:pt x="7365" y="0"/>
                </a:lnTo>
                <a:lnTo>
                  <a:pt x="0" y="0"/>
                </a:lnTo>
                <a:lnTo>
                  <a:pt x="10934" y="17399"/>
                </a:lnTo>
                <a:lnTo>
                  <a:pt x="0" y="36575"/>
                </a:lnTo>
                <a:lnTo>
                  <a:pt x="7365" y="36575"/>
                </a:lnTo>
                <a:lnTo>
                  <a:pt x="15506" y="23875"/>
                </a:lnTo>
                <a:lnTo>
                  <a:pt x="22872" y="36575"/>
                </a:lnTo>
                <a:lnTo>
                  <a:pt x="31127" y="36575"/>
                </a:lnTo>
                <a:lnTo>
                  <a:pt x="18287" y="17399"/>
                </a:lnTo>
                <a:lnTo>
                  <a:pt x="292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9880791" y="2048535"/>
            <a:ext cx="28575" cy="66040"/>
          </a:xfrm>
          <a:custGeom>
            <a:avLst/>
            <a:gdLst/>
            <a:ahLst/>
            <a:cxnLst/>
            <a:rect l="l" t="t" r="r" b="b"/>
            <a:pathLst>
              <a:path w="28575" h="66039">
                <a:moveTo>
                  <a:pt x="4572" y="0"/>
                </a:moveTo>
                <a:lnTo>
                  <a:pt x="0" y="0"/>
                </a:lnTo>
                <a:lnTo>
                  <a:pt x="0" y="52070"/>
                </a:lnTo>
                <a:lnTo>
                  <a:pt x="4572" y="52070"/>
                </a:lnTo>
                <a:lnTo>
                  <a:pt x="4572" y="0"/>
                </a:lnTo>
                <a:close/>
              </a:path>
              <a:path w="28575" h="66039">
                <a:moveTo>
                  <a:pt x="28321" y="24638"/>
                </a:moveTo>
                <a:lnTo>
                  <a:pt x="24650" y="24638"/>
                </a:lnTo>
                <a:lnTo>
                  <a:pt x="23761" y="32004"/>
                </a:lnTo>
                <a:lnTo>
                  <a:pt x="20967" y="33782"/>
                </a:lnTo>
                <a:lnTo>
                  <a:pt x="14617" y="33782"/>
                </a:lnTo>
                <a:lnTo>
                  <a:pt x="14617" y="37465"/>
                </a:lnTo>
                <a:lnTo>
                  <a:pt x="23761" y="37465"/>
                </a:lnTo>
                <a:lnTo>
                  <a:pt x="23761" y="65786"/>
                </a:lnTo>
                <a:lnTo>
                  <a:pt x="28321" y="65786"/>
                </a:lnTo>
                <a:lnTo>
                  <a:pt x="28321" y="246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6" name="object 206"/>
          <p:cNvGrpSpPr/>
          <p:nvPr/>
        </p:nvGrpSpPr>
        <p:grpSpPr>
          <a:xfrm>
            <a:off x="10023411" y="2184299"/>
            <a:ext cx="194310" cy="99695"/>
            <a:chOff x="4968811" y="2184298"/>
            <a:chExt cx="194310" cy="99695"/>
          </a:xfrm>
        </p:grpSpPr>
        <p:sp>
          <p:nvSpPr>
            <p:cNvPr id="207" name="object 207"/>
            <p:cNvSpPr/>
            <p:nvPr/>
          </p:nvSpPr>
          <p:spPr>
            <a:xfrm>
              <a:off x="5009083" y="2206650"/>
              <a:ext cx="153670" cy="53975"/>
            </a:xfrm>
            <a:custGeom>
              <a:avLst/>
              <a:gdLst/>
              <a:ahLst/>
              <a:cxnLst/>
              <a:rect l="l" t="t" r="r" b="b"/>
              <a:pathLst>
                <a:path w="153670" h="53975">
                  <a:moveTo>
                    <a:pt x="52070" y="23876"/>
                  </a:moveTo>
                  <a:lnTo>
                    <a:pt x="0" y="23876"/>
                  </a:lnTo>
                  <a:lnTo>
                    <a:pt x="0" y="29337"/>
                  </a:lnTo>
                  <a:lnTo>
                    <a:pt x="20066" y="29337"/>
                  </a:lnTo>
                  <a:lnTo>
                    <a:pt x="17386" y="31115"/>
                  </a:lnTo>
                  <a:lnTo>
                    <a:pt x="12827" y="33020"/>
                  </a:lnTo>
                  <a:lnTo>
                    <a:pt x="12827" y="48514"/>
                  </a:lnTo>
                  <a:lnTo>
                    <a:pt x="20942" y="53975"/>
                  </a:lnTo>
                  <a:lnTo>
                    <a:pt x="41148" y="53975"/>
                  </a:lnTo>
                  <a:lnTo>
                    <a:pt x="52070" y="50292"/>
                  </a:lnTo>
                  <a:lnTo>
                    <a:pt x="52070" y="47625"/>
                  </a:lnTo>
                  <a:lnTo>
                    <a:pt x="52070" y="31115"/>
                  </a:lnTo>
                  <a:lnTo>
                    <a:pt x="47498" y="29641"/>
                  </a:lnTo>
                  <a:lnTo>
                    <a:pt x="47498" y="34798"/>
                  </a:lnTo>
                  <a:lnTo>
                    <a:pt x="47498" y="43942"/>
                  </a:lnTo>
                  <a:lnTo>
                    <a:pt x="41148" y="47625"/>
                  </a:lnTo>
                  <a:lnTo>
                    <a:pt x="19177" y="47625"/>
                  </a:lnTo>
                  <a:lnTo>
                    <a:pt x="19177" y="30226"/>
                  </a:lnTo>
                  <a:lnTo>
                    <a:pt x="29210" y="29337"/>
                  </a:lnTo>
                  <a:lnTo>
                    <a:pt x="44831" y="29337"/>
                  </a:lnTo>
                  <a:lnTo>
                    <a:pt x="47498" y="34798"/>
                  </a:lnTo>
                  <a:lnTo>
                    <a:pt x="47498" y="29641"/>
                  </a:lnTo>
                  <a:lnTo>
                    <a:pt x="46596" y="29337"/>
                  </a:lnTo>
                  <a:lnTo>
                    <a:pt x="52070" y="29337"/>
                  </a:lnTo>
                  <a:lnTo>
                    <a:pt x="52070" y="23876"/>
                  </a:lnTo>
                  <a:close/>
                </a:path>
                <a:path w="153670" h="53975">
                  <a:moveTo>
                    <a:pt x="67691" y="0"/>
                  </a:moveTo>
                  <a:lnTo>
                    <a:pt x="24625" y="0"/>
                  </a:lnTo>
                  <a:lnTo>
                    <a:pt x="24625" y="4572"/>
                  </a:lnTo>
                  <a:lnTo>
                    <a:pt x="31102" y="5588"/>
                  </a:lnTo>
                  <a:lnTo>
                    <a:pt x="32880" y="8255"/>
                  </a:lnTo>
                  <a:lnTo>
                    <a:pt x="32880" y="14732"/>
                  </a:lnTo>
                  <a:lnTo>
                    <a:pt x="37465" y="14732"/>
                  </a:lnTo>
                  <a:lnTo>
                    <a:pt x="37465" y="5588"/>
                  </a:lnTo>
                  <a:lnTo>
                    <a:pt x="67691" y="5588"/>
                  </a:lnTo>
                  <a:lnTo>
                    <a:pt x="67691" y="0"/>
                  </a:lnTo>
                  <a:close/>
                </a:path>
                <a:path w="153670" h="53975">
                  <a:moveTo>
                    <a:pt x="153530" y="13716"/>
                  </a:moveTo>
                  <a:lnTo>
                    <a:pt x="100571" y="13716"/>
                  </a:lnTo>
                  <a:lnTo>
                    <a:pt x="100571" y="19304"/>
                  </a:lnTo>
                  <a:lnTo>
                    <a:pt x="106032" y="19304"/>
                  </a:lnTo>
                  <a:lnTo>
                    <a:pt x="104254" y="20193"/>
                  </a:lnTo>
                  <a:lnTo>
                    <a:pt x="99695" y="22860"/>
                  </a:lnTo>
                  <a:lnTo>
                    <a:pt x="99695" y="37592"/>
                  </a:lnTo>
                  <a:lnTo>
                    <a:pt x="107823" y="43942"/>
                  </a:lnTo>
                  <a:lnTo>
                    <a:pt x="117983" y="43942"/>
                  </a:lnTo>
                  <a:lnTo>
                    <a:pt x="125476" y="43167"/>
                  </a:lnTo>
                  <a:lnTo>
                    <a:pt x="132207" y="40500"/>
                  </a:lnTo>
                  <a:lnTo>
                    <a:pt x="134988" y="37592"/>
                  </a:lnTo>
                  <a:lnTo>
                    <a:pt x="137058" y="35433"/>
                  </a:lnTo>
                  <a:lnTo>
                    <a:pt x="138925" y="27432"/>
                  </a:lnTo>
                  <a:lnTo>
                    <a:pt x="138925" y="23876"/>
                  </a:lnTo>
                  <a:lnTo>
                    <a:pt x="136271" y="20193"/>
                  </a:lnTo>
                  <a:lnTo>
                    <a:pt x="134366" y="20193"/>
                  </a:lnTo>
                  <a:lnTo>
                    <a:pt x="134366" y="25654"/>
                  </a:lnTo>
                  <a:lnTo>
                    <a:pt x="134366" y="33909"/>
                  </a:lnTo>
                  <a:lnTo>
                    <a:pt x="128016" y="37592"/>
                  </a:lnTo>
                  <a:lnTo>
                    <a:pt x="105156" y="37592"/>
                  </a:lnTo>
                  <a:lnTo>
                    <a:pt x="105156" y="20193"/>
                  </a:lnTo>
                  <a:lnTo>
                    <a:pt x="115176" y="19304"/>
                  </a:lnTo>
                  <a:lnTo>
                    <a:pt x="130683" y="19304"/>
                  </a:lnTo>
                  <a:lnTo>
                    <a:pt x="134366" y="25654"/>
                  </a:lnTo>
                  <a:lnTo>
                    <a:pt x="134366" y="20193"/>
                  </a:lnTo>
                  <a:lnTo>
                    <a:pt x="134366" y="19304"/>
                  </a:lnTo>
                  <a:lnTo>
                    <a:pt x="148971" y="19304"/>
                  </a:lnTo>
                  <a:lnTo>
                    <a:pt x="148971" y="34798"/>
                  </a:lnTo>
                  <a:lnTo>
                    <a:pt x="142621" y="36576"/>
                  </a:lnTo>
                  <a:lnTo>
                    <a:pt x="142621" y="42164"/>
                  </a:lnTo>
                  <a:lnTo>
                    <a:pt x="153530" y="41148"/>
                  </a:lnTo>
                  <a:lnTo>
                    <a:pt x="153530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968811" y="2186584"/>
              <a:ext cx="98425" cy="95250"/>
            </a:xfrm>
            <a:custGeom>
              <a:avLst/>
              <a:gdLst/>
              <a:ahLst/>
              <a:cxnLst/>
              <a:rect l="l" t="t" r="r" b="b"/>
              <a:pathLst>
                <a:path w="98425" h="95250">
                  <a:moveTo>
                    <a:pt x="0" y="95123"/>
                  </a:moveTo>
                  <a:lnTo>
                    <a:pt x="97802" y="95123"/>
                  </a:lnTo>
                </a:path>
                <a:path w="98425" h="95250">
                  <a:moveTo>
                    <a:pt x="0" y="0"/>
                  </a:moveTo>
                  <a:lnTo>
                    <a:pt x="9780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9" name="object 209"/>
          <p:cNvGrpSpPr/>
          <p:nvPr/>
        </p:nvGrpSpPr>
        <p:grpSpPr>
          <a:xfrm>
            <a:off x="10559237" y="2122576"/>
            <a:ext cx="24130" cy="86360"/>
            <a:chOff x="5504637" y="2122576"/>
            <a:chExt cx="24130" cy="86360"/>
          </a:xfrm>
        </p:grpSpPr>
        <p:sp>
          <p:nvSpPr>
            <p:cNvPr id="210" name="object 210"/>
            <p:cNvSpPr/>
            <p:nvPr/>
          </p:nvSpPr>
          <p:spPr>
            <a:xfrm>
              <a:off x="5516562" y="2122576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h="34289">
                  <a:moveTo>
                    <a:pt x="0" y="0"/>
                  </a:moveTo>
                  <a:lnTo>
                    <a:pt x="0" y="3378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504637" y="2149119"/>
              <a:ext cx="24130" cy="59690"/>
            </a:xfrm>
            <a:custGeom>
              <a:avLst/>
              <a:gdLst/>
              <a:ahLst/>
              <a:cxnLst/>
              <a:rect l="l" t="t" r="r" b="b"/>
              <a:pathLst>
                <a:path w="24129" h="59689">
                  <a:moveTo>
                    <a:pt x="23749" y="0"/>
                  </a:moveTo>
                  <a:lnTo>
                    <a:pt x="0" y="0"/>
                  </a:lnTo>
                  <a:lnTo>
                    <a:pt x="11925" y="59436"/>
                  </a:lnTo>
                  <a:lnTo>
                    <a:pt x="237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2" name="object 212"/>
          <p:cNvGrpSpPr/>
          <p:nvPr/>
        </p:nvGrpSpPr>
        <p:grpSpPr>
          <a:xfrm>
            <a:off x="10559237" y="2250593"/>
            <a:ext cx="24130" cy="84455"/>
            <a:chOff x="5504637" y="2250592"/>
            <a:chExt cx="24130" cy="84455"/>
          </a:xfrm>
        </p:grpSpPr>
        <p:sp>
          <p:nvSpPr>
            <p:cNvPr id="213" name="object 213"/>
            <p:cNvSpPr/>
            <p:nvPr/>
          </p:nvSpPr>
          <p:spPr>
            <a:xfrm>
              <a:off x="5516562" y="2300884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h="34289">
                  <a:moveTo>
                    <a:pt x="0" y="3378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504637" y="2250592"/>
              <a:ext cx="24130" cy="59055"/>
            </a:xfrm>
            <a:custGeom>
              <a:avLst/>
              <a:gdLst/>
              <a:ahLst/>
              <a:cxnLst/>
              <a:rect l="l" t="t" r="r" b="b"/>
              <a:pathLst>
                <a:path w="24129" h="59055">
                  <a:moveTo>
                    <a:pt x="11925" y="0"/>
                  </a:moveTo>
                  <a:lnTo>
                    <a:pt x="0" y="58547"/>
                  </a:lnTo>
                  <a:lnTo>
                    <a:pt x="23749" y="58547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5" name="object 215"/>
          <p:cNvGrpSpPr/>
          <p:nvPr/>
        </p:nvGrpSpPr>
        <p:grpSpPr>
          <a:xfrm>
            <a:off x="10733863" y="2460016"/>
            <a:ext cx="22225" cy="139065"/>
            <a:chOff x="5679262" y="2460015"/>
            <a:chExt cx="22225" cy="139065"/>
          </a:xfrm>
        </p:grpSpPr>
        <p:sp>
          <p:nvSpPr>
            <p:cNvPr id="216" name="object 216"/>
            <p:cNvSpPr/>
            <p:nvPr/>
          </p:nvSpPr>
          <p:spPr>
            <a:xfrm>
              <a:off x="5690311" y="2460015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64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679262" y="2540406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5">
                  <a:moveTo>
                    <a:pt x="21971" y="0"/>
                  </a:moveTo>
                  <a:lnTo>
                    <a:pt x="0" y="0"/>
                  </a:lnTo>
                  <a:lnTo>
                    <a:pt x="11049" y="58547"/>
                  </a:lnTo>
                  <a:lnTo>
                    <a:pt x="21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10733863" y="2234083"/>
            <a:ext cx="22225" cy="145415"/>
            <a:chOff x="5679262" y="2234082"/>
            <a:chExt cx="22225" cy="145415"/>
          </a:xfrm>
        </p:grpSpPr>
        <p:sp>
          <p:nvSpPr>
            <p:cNvPr id="219" name="object 219"/>
            <p:cNvSpPr/>
            <p:nvPr/>
          </p:nvSpPr>
          <p:spPr>
            <a:xfrm>
              <a:off x="5690311" y="2285390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9410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679262" y="2234082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5">
                  <a:moveTo>
                    <a:pt x="11049" y="0"/>
                  </a:moveTo>
                  <a:lnTo>
                    <a:pt x="0" y="58547"/>
                  </a:lnTo>
                  <a:lnTo>
                    <a:pt x="21971" y="58547"/>
                  </a:lnTo>
                  <a:lnTo>
                    <a:pt x="110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1" name="object 221"/>
          <p:cNvGrpSpPr/>
          <p:nvPr/>
        </p:nvGrpSpPr>
        <p:grpSpPr>
          <a:xfrm>
            <a:off x="10813492" y="2438933"/>
            <a:ext cx="22225" cy="95250"/>
            <a:chOff x="5758891" y="2438933"/>
            <a:chExt cx="22225" cy="95250"/>
          </a:xfrm>
        </p:grpSpPr>
        <p:sp>
          <p:nvSpPr>
            <p:cNvPr id="222" name="object 222"/>
            <p:cNvSpPr/>
            <p:nvPr/>
          </p:nvSpPr>
          <p:spPr>
            <a:xfrm>
              <a:off x="5769800" y="2438933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0" y="0"/>
                  </a:moveTo>
                  <a:lnTo>
                    <a:pt x="0" y="4394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758891" y="2475509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5">
                  <a:moveTo>
                    <a:pt x="21970" y="0"/>
                  </a:moveTo>
                  <a:lnTo>
                    <a:pt x="0" y="0"/>
                  </a:lnTo>
                  <a:lnTo>
                    <a:pt x="10909" y="58547"/>
                  </a:lnTo>
                  <a:lnTo>
                    <a:pt x="21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4" name="object 224"/>
          <p:cNvGrpSpPr/>
          <p:nvPr/>
        </p:nvGrpSpPr>
        <p:grpSpPr>
          <a:xfrm>
            <a:off x="10813492" y="2602636"/>
            <a:ext cx="22225" cy="80010"/>
            <a:chOff x="5758891" y="2602636"/>
            <a:chExt cx="22225" cy="80010"/>
          </a:xfrm>
        </p:grpSpPr>
        <p:sp>
          <p:nvSpPr>
            <p:cNvPr id="225" name="object 225"/>
            <p:cNvSpPr/>
            <p:nvPr/>
          </p:nvSpPr>
          <p:spPr>
            <a:xfrm>
              <a:off x="5769800" y="2652928"/>
              <a:ext cx="0" cy="29209"/>
            </a:xfrm>
            <a:custGeom>
              <a:avLst/>
              <a:gdLst/>
              <a:ahLst/>
              <a:cxnLst/>
              <a:rect l="l" t="t" r="r" b="b"/>
              <a:pathLst>
                <a:path h="29210">
                  <a:moveTo>
                    <a:pt x="0" y="2920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758891" y="2602636"/>
              <a:ext cx="22225" cy="57785"/>
            </a:xfrm>
            <a:custGeom>
              <a:avLst/>
              <a:gdLst/>
              <a:ahLst/>
              <a:cxnLst/>
              <a:rect l="l" t="t" r="r" b="b"/>
              <a:pathLst>
                <a:path w="22225" h="57785">
                  <a:moveTo>
                    <a:pt x="10909" y="0"/>
                  </a:moveTo>
                  <a:lnTo>
                    <a:pt x="0" y="57657"/>
                  </a:lnTo>
                  <a:lnTo>
                    <a:pt x="21970" y="57657"/>
                  </a:lnTo>
                  <a:lnTo>
                    <a:pt x="109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7" name="object 227"/>
          <p:cNvSpPr/>
          <p:nvPr/>
        </p:nvSpPr>
        <p:spPr>
          <a:xfrm>
            <a:off x="10548315" y="2058568"/>
            <a:ext cx="53340" cy="52069"/>
          </a:xfrm>
          <a:custGeom>
            <a:avLst/>
            <a:gdLst/>
            <a:ahLst/>
            <a:cxnLst/>
            <a:rect l="l" t="t" r="r" b="b"/>
            <a:pathLst>
              <a:path w="53339" h="52069">
                <a:moveTo>
                  <a:pt x="39243" y="35687"/>
                </a:moveTo>
                <a:lnTo>
                  <a:pt x="35674" y="32004"/>
                </a:lnTo>
                <a:lnTo>
                  <a:pt x="32004" y="29210"/>
                </a:lnTo>
                <a:lnTo>
                  <a:pt x="38341" y="29210"/>
                </a:lnTo>
                <a:lnTo>
                  <a:pt x="38341" y="23749"/>
                </a:lnTo>
                <a:lnTo>
                  <a:pt x="0" y="23749"/>
                </a:lnTo>
                <a:lnTo>
                  <a:pt x="0" y="30226"/>
                </a:lnTo>
                <a:lnTo>
                  <a:pt x="25514" y="30226"/>
                </a:lnTo>
                <a:lnTo>
                  <a:pt x="32893" y="32004"/>
                </a:lnTo>
                <a:lnTo>
                  <a:pt x="32893" y="42037"/>
                </a:lnTo>
                <a:lnTo>
                  <a:pt x="31102" y="45720"/>
                </a:lnTo>
                <a:lnTo>
                  <a:pt x="0" y="45720"/>
                </a:lnTo>
                <a:lnTo>
                  <a:pt x="0" y="52070"/>
                </a:lnTo>
                <a:lnTo>
                  <a:pt x="35674" y="52070"/>
                </a:lnTo>
                <a:lnTo>
                  <a:pt x="39243" y="45720"/>
                </a:lnTo>
                <a:lnTo>
                  <a:pt x="39243" y="35687"/>
                </a:lnTo>
                <a:close/>
              </a:path>
              <a:path w="53339" h="52069">
                <a:moveTo>
                  <a:pt x="52946" y="0"/>
                </a:moveTo>
                <a:lnTo>
                  <a:pt x="10922" y="0"/>
                </a:lnTo>
                <a:lnTo>
                  <a:pt x="10922" y="3683"/>
                </a:lnTo>
                <a:lnTo>
                  <a:pt x="17399" y="5461"/>
                </a:lnTo>
                <a:lnTo>
                  <a:pt x="17399" y="7366"/>
                </a:lnTo>
                <a:lnTo>
                  <a:pt x="18288" y="13716"/>
                </a:lnTo>
                <a:lnTo>
                  <a:pt x="22847" y="13716"/>
                </a:lnTo>
                <a:lnTo>
                  <a:pt x="22847" y="5461"/>
                </a:lnTo>
                <a:lnTo>
                  <a:pt x="52946" y="5461"/>
                </a:lnTo>
                <a:lnTo>
                  <a:pt x="529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0709212" y="2405151"/>
            <a:ext cx="51435" cy="27940"/>
          </a:xfrm>
          <a:custGeom>
            <a:avLst/>
            <a:gdLst/>
            <a:ahLst/>
            <a:cxnLst/>
            <a:rect l="l" t="t" r="r" b="b"/>
            <a:pathLst>
              <a:path w="51435" h="27939">
                <a:moveTo>
                  <a:pt x="51180" y="0"/>
                </a:moveTo>
                <a:lnTo>
                  <a:pt x="14617" y="0"/>
                </a:lnTo>
                <a:lnTo>
                  <a:pt x="11950" y="7239"/>
                </a:lnTo>
                <a:lnTo>
                  <a:pt x="11950" y="17399"/>
                </a:lnTo>
                <a:lnTo>
                  <a:pt x="16510" y="20066"/>
                </a:lnTo>
                <a:lnTo>
                  <a:pt x="18300" y="22860"/>
                </a:lnTo>
                <a:lnTo>
                  <a:pt x="0" y="22860"/>
                </a:lnTo>
                <a:lnTo>
                  <a:pt x="0" y="27432"/>
                </a:lnTo>
                <a:lnTo>
                  <a:pt x="51180" y="27432"/>
                </a:lnTo>
                <a:lnTo>
                  <a:pt x="51180" y="22860"/>
                </a:lnTo>
                <a:lnTo>
                  <a:pt x="21094" y="22860"/>
                </a:lnTo>
                <a:lnTo>
                  <a:pt x="18300" y="17399"/>
                </a:lnTo>
                <a:lnTo>
                  <a:pt x="18300" y="7239"/>
                </a:lnTo>
                <a:lnTo>
                  <a:pt x="21094" y="6350"/>
                </a:lnTo>
                <a:lnTo>
                  <a:pt x="51180" y="6350"/>
                </a:lnTo>
                <a:lnTo>
                  <a:pt x="51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9" name="object 229"/>
          <p:cNvGrpSpPr/>
          <p:nvPr/>
        </p:nvGrpSpPr>
        <p:grpSpPr>
          <a:xfrm>
            <a:off x="11971985" y="2254276"/>
            <a:ext cx="22860" cy="344805"/>
            <a:chOff x="6917385" y="2254275"/>
            <a:chExt cx="22860" cy="344805"/>
          </a:xfrm>
        </p:grpSpPr>
        <p:sp>
          <p:nvSpPr>
            <p:cNvPr id="230" name="object 230"/>
            <p:cNvSpPr/>
            <p:nvPr/>
          </p:nvSpPr>
          <p:spPr>
            <a:xfrm>
              <a:off x="6929323" y="2254275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5">
                  <a:moveTo>
                    <a:pt x="0" y="0"/>
                  </a:moveTo>
                  <a:lnTo>
                    <a:pt x="0" y="2934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917385" y="2540406"/>
              <a:ext cx="22860" cy="59055"/>
            </a:xfrm>
            <a:custGeom>
              <a:avLst/>
              <a:gdLst/>
              <a:ahLst/>
              <a:cxnLst/>
              <a:rect l="l" t="t" r="r" b="b"/>
              <a:pathLst>
                <a:path w="22859" h="59055">
                  <a:moveTo>
                    <a:pt x="22859" y="0"/>
                  </a:moveTo>
                  <a:lnTo>
                    <a:pt x="0" y="0"/>
                  </a:lnTo>
                  <a:lnTo>
                    <a:pt x="11937" y="58547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2" name="object 232"/>
          <p:cNvGrpSpPr/>
          <p:nvPr/>
        </p:nvGrpSpPr>
        <p:grpSpPr>
          <a:xfrm>
            <a:off x="11971985" y="1803425"/>
            <a:ext cx="22860" cy="370840"/>
            <a:chOff x="6917385" y="1803425"/>
            <a:chExt cx="22860" cy="370840"/>
          </a:xfrm>
        </p:grpSpPr>
        <p:sp>
          <p:nvSpPr>
            <p:cNvPr id="233" name="object 233"/>
            <p:cNvSpPr/>
            <p:nvPr/>
          </p:nvSpPr>
          <p:spPr>
            <a:xfrm>
              <a:off x="6929323" y="1854606"/>
              <a:ext cx="0" cy="319405"/>
            </a:xfrm>
            <a:custGeom>
              <a:avLst/>
              <a:gdLst/>
              <a:ahLst/>
              <a:cxnLst/>
              <a:rect l="l" t="t" r="r" b="b"/>
              <a:pathLst>
                <a:path h="319405">
                  <a:moveTo>
                    <a:pt x="0" y="31915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917385" y="1803425"/>
              <a:ext cx="22860" cy="59055"/>
            </a:xfrm>
            <a:custGeom>
              <a:avLst/>
              <a:gdLst/>
              <a:ahLst/>
              <a:cxnLst/>
              <a:rect l="l" t="t" r="r" b="b"/>
              <a:pathLst>
                <a:path w="22859" h="59055">
                  <a:moveTo>
                    <a:pt x="11937" y="0"/>
                  </a:moveTo>
                  <a:lnTo>
                    <a:pt x="0" y="58547"/>
                  </a:lnTo>
                  <a:lnTo>
                    <a:pt x="22859" y="58547"/>
                  </a:lnTo>
                  <a:lnTo>
                    <a:pt x="11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5" name="object 235"/>
          <p:cNvGrpSpPr/>
          <p:nvPr/>
        </p:nvGrpSpPr>
        <p:grpSpPr>
          <a:xfrm>
            <a:off x="12050599" y="2254276"/>
            <a:ext cx="22225" cy="344805"/>
            <a:chOff x="6995998" y="2254275"/>
            <a:chExt cx="22225" cy="344805"/>
          </a:xfrm>
        </p:grpSpPr>
        <p:sp>
          <p:nvSpPr>
            <p:cNvPr id="236" name="object 236"/>
            <p:cNvSpPr/>
            <p:nvPr/>
          </p:nvSpPr>
          <p:spPr>
            <a:xfrm>
              <a:off x="7007034" y="2254275"/>
              <a:ext cx="0" cy="294005"/>
            </a:xfrm>
            <a:custGeom>
              <a:avLst/>
              <a:gdLst/>
              <a:ahLst/>
              <a:cxnLst/>
              <a:rect l="l" t="t" r="r" b="b"/>
              <a:pathLst>
                <a:path h="294005">
                  <a:moveTo>
                    <a:pt x="0" y="0"/>
                  </a:moveTo>
                  <a:lnTo>
                    <a:pt x="0" y="2934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995998" y="2540406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5">
                  <a:moveTo>
                    <a:pt x="21958" y="0"/>
                  </a:moveTo>
                  <a:lnTo>
                    <a:pt x="0" y="0"/>
                  </a:lnTo>
                  <a:lnTo>
                    <a:pt x="11036" y="58547"/>
                  </a:lnTo>
                  <a:lnTo>
                    <a:pt x="219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8" name="object 238"/>
          <p:cNvGrpSpPr/>
          <p:nvPr/>
        </p:nvGrpSpPr>
        <p:grpSpPr>
          <a:xfrm>
            <a:off x="12050599" y="1701953"/>
            <a:ext cx="22225" cy="471805"/>
            <a:chOff x="6995998" y="1701952"/>
            <a:chExt cx="22225" cy="471805"/>
          </a:xfrm>
        </p:grpSpPr>
        <p:sp>
          <p:nvSpPr>
            <p:cNvPr id="239" name="object 239"/>
            <p:cNvSpPr/>
            <p:nvPr/>
          </p:nvSpPr>
          <p:spPr>
            <a:xfrm>
              <a:off x="7007034" y="1753133"/>
              <a:ext cx="0" cy="421005"/>
            </a:xfrm>
            <a:custGeom>
              <a:avLst/>
              <a:gdLst/>
              <a:ahLst/>
              <a:cxnLst/>
              <a:rect l="l" t="t" r="r" b="b"/>
              <a:pathLst>
                <a:path h="421005">
                  <a:moveTo>
                    <a:pt x="0" y="42062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995998" y="1701952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5">
                  <a:moveTo>
                    <a:pt x="11036" y="0"/>
                  </a:moveTo>
                  <a:lnTo>
                    <a:pt x="0" y="58547"/>
                  </a:lnTo>
                  <a:lnTo>
                    <a:pt x="21958" y="5854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1" name="object 241"/>
          <p:cNvSpPr/>
          <p:nvPr/>
        </p:nvSpPr>
        <p:spPr>
          <a:xfrm>
            <a:off x="11962842" y="2198522"/>
            <a:ext cx="133985" cy="34290"/>
          </a:xfrm>
          <a:custGeom>
            <a:avLst/>
            <a:gdLst/>
            <a:ahLst/>
            <a:cxnLst/>
            <a:rect l="l" t="t" r="r" b="b"/>
            <a:pathLst>
              <a:path w="133984" h="34289">
                <a:moveTo>
                  <a:pt x="36563" y="14605"/>
                </a:moveTo>
                <a:lnTo>
                  <a:pt x="0" y="889"/>
                </a:lnTo>
                <a:lnTo>
                  <a:pt x="0" y="7239"/>
                </a:lnTo>
                <a:lnTo>
                  <a:pt x="30213" y="17272"/>
                </a:lnTo>
                <a:lnTo>
                  <a:pt x="0" y="25527"/>
                </a:lnTo>
                <a:lnTo>
                  <a:pt x="0" y="33782"/>
                </a:lnTo>
                <a:lnTo>
                  <a:pt x="36563" y="20955"/>
                </a:lnTo>
                <a:lnTo>
                  <a:pt x="36563" y="14605"/>
                </a:lnTo>
                <a:close/>
              </a:path>
              <a:path w="133984" h="34289">
                <a:moveTo>
                  <a:pt x="85979" y="23749"/>
                </a:moveTo>
                <a:lnTo>
                  <a:pt x="85090" y="22860"/>
                </a:lnTo>
                <a:lnTo>
                  <a:pt x="85090" y="23749"/>
                </a:lnTo>
                <a:lnTo>
                  <a:pt x="85979" y="23749"/>
                </a:lnTo>
                <a:close/>
              </a:path>
              <a:path w="133984" h="34289">
                <a:moveTo>
                  <a:pt x="133477" y="23749"/>
                </a:moveTo>
                <a:lnTo>
                  <a:pt x="115176" y="23749"/>
                </a:lnTo>
                <a:lnTo>
                  <a:pt x="117094" y="22860"/>
                </a:lnTo>
                <a:lnTo>
                  <a:pt x="120777" y="20066"/>
                </a:lnTo>
                <a:lnTo>
                  <a:pt x="120777" y="14605"/>
                </a:lnTo>
                <a:lnTo>
                  <a:pt x="118745" y="7670"/>
                </a:lnTo>
                <a:lnTo>
                  <a:pt x="116205" y="5461"/>
                </a:lnTo>
                <a:lnTo>
                  <a:pt x="113538" y="3162"/>
                </a:lnTo>
                <a:lnTo>
                  <a:pt x="106451" y="736"/>
                </a:lnTo>
                <a:lnTo>
                  <a:pt x="98793" y="0"/>
                </a:lnTo>
                <a:lnTo>
                  <a:pt x="88773" y="0"/>
                </a:lnTo>
                <a:lnTo>
                  <a:pt x="80505" y="5461"/>
                </a:lnTo>
                <a:lnTo>
                  <a:pt x="80505" y="20955"/>
                </a:lnTo>
                <a:lnTo>
                  <a:pt x="85090" y="22860"/>
                </a:lnTo>
                <a:lnTo>
                  <a:pt x="85090" y="6350"/>
                </a:lnTo>
                <a:lnTo>
                  <a:pt x="95123" y="5461"/>
                </a:lnTo>
                <a:lnTo>
                  <a:pt x="108826" y="5461"/>
                </a:lnTo>
                <a:lnTo>
                  <a:pt x="114300" y="8128"/>
                </a:lnTo>
                <a:lnTo>
                  <a:pt x="114300" y="18288"/>
                </a:lnTo>
                <a:lnTo>
                  <a:pt x="112509" y="23749"/>
                </a:lnTo>
                <a:lnTo>
                  <a:pt x="85979" y="23749"/>
                </a:lnTo>
                <a:lnTo>
                  <a:pt x="85979" y="24638"/>
                </a:lnTo>
                <a:lnTo>
                  <a:pt x="81407" y="24638"/>
                </a:lnTo>
                <a:lnTo>
                  <a:pt x="81407" y="30099"/>
                </a:lnTo>
                <a:lnTo>
                  <a:pt x="133477" y="30099"/>
                </a:lnTo>
                <a:lnTo>
                  <a:pt x="133477" y="23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0799762" y="2556917"/>
            <a:ext cx="40640" cy="29209"/>
          </a:xfrm>
          <a:custGeom>
            <a:avLst/>
            <a:gdLst/>
            <a:ahLst/>
            <a:cxnLst/>
            <a:rect l="l" t="t" r="r" b="b"/>
            <a:pathLst>
              <a:path w="40639" h="29210">
                <a:moveTo>
                  <a:pt x="25526" y="0"/>
                </a:moveTo>
                <a:lnTo>
                  <a:pt x="25526" y="5460"/>
                </a:lnTo>
                <a:lnTo>
                  <a:pt x="31114" y="5460"/>
                </a:lnTo>
                <a:lnTo>
                  <a:pt x="34671" y="10922"/>
                </a:lnTo>
                <a:lnTo>
                  <a:pt x="34671" y="21971"/>
                </a:lnTo>
                <a:lnTo>
                  <a:pt x="27444" y="22859"/>
                </a:lnTo>
                <a:lnTo>
                  <a:pt x="13728" y="22859"/>
                </a:lnTo>
                <a:lnTo>
                  <a:pt x="5461" y="20066"/>
                </a:lnTo>
                <a:lnTo>
                  <a:pt x="5461" y="9144"/>
                </a:lnTo>
                <a:lnTo>
                  <a:pt x="8254" y="5460"/>
                </a:lnTo>
                <a:lnTo>
                  <a:pt x="13728" y="5460"/>
                </a:lnTo>
                <a:lnTo>
                  <a:pt x="13728" y="0"/>
                </a:lnTo>
                <a:lnTo>
                  <a:pt x="7251" y="889"/>
                </a:lnTo>
                <a:lnTo>
                  <a:pt x="0" y="4572"/>
                </a:lnTo>
                <a:lnTo>
                  <a:pt x="0" y="11938"/>
                </a:lnTo>
                <a:lnTo>
                  <a:pt x="1740" y="19619"/>
                </a:lnTo>
                <a:lnTo>
                  <a:pt x="6386" y="25003"/>
                </a:lnTo>
                <a:lnTo>
                  <a:pt x="13078" y="28172"/>
                </a:lnTo>
                <a:lnTo>
                  <a:pt x="20954" y="29209"/>
                </a:lnTo>
                <a:lnTo>
                  <a:pt x="32016" y="29209"/>
                </a:lnTo>
                <a:lnTo>
                  <a:pt x="40259" y="23749"/>
                </a:lnTo>
                <a:lnTo>
                  <a:pt x="40259" y="4572"/>
                </a:lnTo>
                <a:lnTo>
                  <a:pt x="31114" y="889"/>
                </a:lnTo>
                <a:lnTo>
                  <a:pt x="255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0507155" y="2208556"/>
            <a:ext cx="86995" cy="38735"/>
          </a:xfrm>
          <a:custGeom>
            <a:avLst/>
            <a:gdLst/>
            <a:ahLst/>
            <a:cxnLst/>
            <a:rect l="l" t="t" r="r" b="b"/>
            <a:pathLst>
              <a:path w="86995" h="38735">
                <a:moveTo>
                  <a:pt x="0" y="38353"/>
                </a:moveTo>
                <a:lnTo>
                  <a:pt x="86880" y="38353"/>
                </a:lnTo>
              </a:path>
              <a:path w="86995" h="38735">
                <a:moveTo>
                  <a:pt x="0" y="0"/>
                </a:moveTo>
                <a:lnTo>
                  <a:pt x="8688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9732595" y="2589809"/>
            <a:ext cx="465455" cy="0"/>
          </a:xfrm>
          <a:custGeom>
            <a:avLst/>
            <a:gdLst/>
            <a:ahLst/>
            <a:cxnLst/>
            <a:rect l="l" t="t" r="r" b="b"/>
            <a:pathLst>
              <a:path w="465454">
                <a:moveTo>
                  <a:pt x="0" y="0"/>
                </a:moveTo>
                <a:lnTo>
                  <a:pt x="465454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9723437" y="1868322"/>
            <a:ext cx="474980" cy="0"/>
          </a:xfrm>
          <a:custGeom>
            <a:avLst/>
            <a:gdLst/>
            <a:ahLst/>
            <a:cxnLst/>
            <a:rect l="l" t="t" r="r" b="b"/>
            <a:pathLst>
              <a:path w="474979">
                <a:moveTo>
                  <a:pt x="0" y="0"/>
                </a:moveTo>
                <a:lnTo>
                  <a:pt x="474611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9332150" y="2742591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40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9311082" y="2510308"/>
            <a:ext cx="38735" cy="202565"/>
          </a:xfrm>
          <a:custGeom>
            <a:avLst/>
            <a:gdLst/>
            <a:ahLst/>
            <a:cxnLst/>
            <a:rect l="l" t="t" r="r" b="b"/>
            <a:pathLst>
              <a:path w="38735" h="202564">
                <a:moveTo>
                  <a:pt x="18275" y="89534"/>
                </a:moveTo>
                <a:lnTo>
                  <a:pt x="18275" y="129793"/>
                </a:lnTo>
              </a:path>
              <a:path w="38735" h="202564">
                <a:moveTo>
                  <a:pt x="18275" y="0"/>
                </a:moveTo>
                <a:lnTo>
                  <a:pt x="18275" y="45719"/>
                </a:lnTo>
              </a:path>
              <a:path w="38735" h="202564">
                <a:moveTo>
                  <a:pt x="18275" y="75818"/>
                </a:moveTo>
                <a:lnTo>
                  <a:pt x="18275" y="61213"/>
                </a:lnTo>
              </a:path>
              <a:path w="38735" h="202564">
                <a:moveTo>
                  <a:pt x="0" y="29209"/>
                </a:moveTo>
                <a:lnTo>
                  <a:pt x="0" y="53975"/>
                </a:lnTo>
              </a:path>
              <a:path w="38735" h="202564">
                <a:moveTo>
                  <a:pt x="0" y="71247"/>
                </a:moveTo>
                <a:lnTo>
                  <a:pt x="0" y="96011"/>
                </a:lnTo>
              </a:path>
              <a:path w="38735" h="202564">
                <a:moveTo>
                  <a:pt x="0" y="116966"/>
                </a:moveTo>
                <a:lnTo>
                  <a:pt x="0" y="197484"/>
                </a:lnTo>
              </a:path>
              <a:path w="38735" h="202564">
                <a:moveTo>
                  <a:pt x="38480" y="29209"/>
                </a:moveTo>
                <a:lnTo>
                  <a:pt x="38480" y="53975"/>
                </a:lnTo>
              </a:path>
              <a:path w="38735" h="202564">
                <a:moveTo>
                  <a:pt x="38480" y="71247"/>
                </a:moveTo>
                <a:lnTo>
                  <a:pt x="38480" y="96011"/>
                </a:lnTo>
              </a:path>
              <a:path w="38735" h="202564">
                <a:moveTo>
                  <a:pt x="38480" y="113410"/>
                </a:moveTo>
                <a:lnTo>
                  <a:pt x="38480" y="20205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8" name="object 248"/>
          <p:cNvGrpSpPr/>
          <p:nvPr/>
        </p:nvGrpSpPr>
        <p:grpSpPr>
          <a:xfrm>
            <a:off x="10968038" y="2690394"/>
            <a:ext cx="84455" cy="22225"/>
            <a:chOff x="5913437" y="2690393"/>
            <a:chExt cx="84455" cy="22225"/>
          </a:xfrm>
        </p:grpSpPr>
        <p:sp>
          <p:nvSpPr>
            <p:cNvPr id="249" name="object 249"/>
            <p:cNvSpPr/>
            <p:nvPr/>
          </p:nvSpPr>
          <p:spPr>
            <a:xfrm>
              <a:off x="5913437" y="2701442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3467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938075" y="2690393"/>
              <a:ext cx="59690" cy="22225"/>
            </a:xfrm>
            <a:custGeom>
              <a:avLst/>
              <a:gdLst/>
              <a:ahLst/>
              <a:cxnLst/>
              <a:rect l="l" t="t" r="r" b="b"/>
              <a:pathLst>
                <a:path w="59689" h="22225">
                  <a:moveTo>
                    <a:pt x="0" y="0"/>
                  </a:moveTo>
                  <a:lnTo>
                    <a:pt x="0" y="21971"/>
                  </a:lnTo>
                  <a:lnTo>
                    <a:pt x="59436" y="11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1" name="object 251"/>
          <p:cNvGrpSpPr/>
          <p:nvPr/>
        </p:nvGrpSpPr>
        <p:grpSpPr>
          <a:xfrm>
            <a:off x="11096943" y="2690394"/>
            <a:ext cx="81915" cy="22225"/>
            <a:chOff x="6042342" y="2690393"/>
            <a:chExt cx="81915" cy="22225"/>
          </a:xfrm>
        </p:grpSpPr>
        <p:sp>
          <p:nvSpPr>
            <p:cNvPr id="252" name="object 252"/>
            <p:cNvSpPr/>
            <p:nvPr/>
          </p:nvSpPr>
          <p:spPr>
            <a:xfrm>
              <a:off x="6091758" y="270144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042342" y="2690393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58547" y="0"/>
                  </a:moveTo>
                  <a:lnTo>
                    <a:pt x="0" y="11049"/>
                  </a:lnTo>
                  <a:lnTo>
                    <a:pt x="58547" y="21971"/>
                  </a:lnTo>
                  <a:lnTo>
                    <a:pt x="585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4" name="object 254"/>
          <p:cNvGrpSpPr/>
          <p:nvPr/>
        </p:nvGrpSpPr>
        <p:grpSpPr>
          <a:xfrm>
            <a:off x="10921314" y="2847747"/>
            <a:ext cx="82550" cy="22225"/>
            <a:chOff x="5866714" y="2847746"/>
            <a:chExt cx="82550" cy="22225"/>
          </a:xfrm>
        </p:grpSpPr>
        <p:sp>
          <p:nvSpPr>
            <p:cNvPr id="255" name="object 255"/>
            <p:cNvSpPr/>
            <p:nvPr/>
          </p:nvSpPr>
          <p:spPr>
            <a:xfrm>
              <a:off x="5866714" y="2858668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3389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891479" y="2847746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0" y="0"/>
                  </a:moveTo>
                  <a:lnTo>
                    <a:pt x="0" y="21844"/>
                  </a:lnTo>
                  <a:lnTo>
                    <a:pt x="57530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7" name="object 257"/>
          <p:cNvGrpSpPr/>
          <p:nvPr/>
        </p:nvGrpSpPr>
        <p:grpSpPr>
          <a:xfrm>
            <a:off x="11170108" y="2847747"/>
            <a:ext cx="81915" cy="22225"/>
            <a:chOff x="6115507" y="2847746"/>
            <a:chExt cx="81915" cy="22225"/>
          </a:xfrm>
        </p:grpSpPr>
        <p:sp>
          <p:nvSpPr>
            <p:cNvPr id="258" name="object 258"/>
            <p:cNvSpPr/>
            <p:nvPr/>
          </p:nvSpPr>
          <p:spPr>
            <a:xfrm>
              <a:off x="6164910" y="2858668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115507" y="2847746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58547" y="0"/>
                  </a:moveTo>
                  <a:lnTo>
                    <a:pt x="0" y="10922"/>
                  </a:lnTo>
                  <a:lnTo>
                    <a:pt x="58547" y="21844"/>
                  </a:lnTo>
                  <a:lnTo>
                    <a:pt x="585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0" name="object 260"/>
          <p:cNvGrpSpPr/>
          <p:nvPr/>
        </p:nvGrpSpPr>
        <p:grpSpPr>
          <a:xfrm>
            <a:off x="11419662" y="2767229"/>
            <a:ext cx="243840" cy="22225"/>
            <a:chOff x="6365062" y="2767228"/>
            <a:chExt cx="243840" cy="22225"/>
          </a:xfrm>
        </p:grpSpPr>
        <p:sp>
          <p:nvSpPr>
            <p:cNvPr id="261" name="object 261"/>
            <p:cNvSpPr/>
            <p:nvPr/>
          </p:nvSpPr>
          <p:spPr>
            <a:xfrm>
              <a:off x="6365062" y="2778150"/>
              <a:ext cx="194310" cy="0"/>
            </a:xfrm>
            <a:custGeom>
              <a:avLst/>
              <a:gdLst/>
              <a:ahLst/>
              <a:cxnLst/>
              <a:rect l="l" t="t" r="r" b="b"/>
              <a:pathLst>
                <a:path w="194309">
                  <a:moveTo>
                    <a:pt x="193929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549834" y="2767228"/>
              <a:ext cx="59055" cy="22225"/>
            </a:xfrm>
            <a:custGeom>
              <a:avLst/>
              <a:gdLst/>
              <a:ahLst/>
              <a:cxnLst/>
              <a:rect l="l" t="t" r="r" b="b"/>
              <a:pathLst>
                <a:path w="59054" h="22225">
                  <a:moveTo>
                    <a:pt x="0" y="0"/>
                  </a:moveTo>
                  <a:lnTo>
                    <a:pt x="0" y="21970"/>
                  </a:lnTo>
                  <a:lnTo>
                    <a:pt x="58547" y="10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3" name="object 263"/>
          <p:cNvGrpSpPr/>
          <p:nvPr/>
        </p:nvGrpSpPr>
        <p:grpSpPr>
          <a:xfrm>
            <a:off x="11073207" y="2767229"/>
            <a:ext cx="260985" cy="22225"/>
            <a:chOff x="6018606" y="2767228"/>
            <a:chExt cx="260985" cy="22225"/>
          </a:xfrm>
        </p:grpSpPr>
        <p:sp>
          <p:nvSpPr>
            <p:cNvPr id="264" name="object 264"/>
            <p:cNvSpPr/>
            <p:nvPr/>
          </p:nvSpPr>
          <p:spPr>
            <a:xfrm>
              <a:off x="6067882" y="2778150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4">
                  <a:moveTo>
                    <a:pt x="0" y="0"/>
                  </a:moveTo>
                  <a:lnTo>
                    <a:pt x="21132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18606" y="2767228"/>
              <a:ext cx="58419" cy="22225"/>
            </a:xfrm>
            <a:custGeom>
              <a:avLst/>
              <a:gdLst/>
              <a:ahLst/>
              <a:cxnLst/>
              <a:rect l="l" t="t" r="r" b="b"/>
              <a:pathLst>
                <a:path w="58420" h="22225">
                  <a:moveTo>
                    <a:pt x="58407" y="0"/>
                  </a:moveTo>
                  <a:lnTo>
                    <a:pt x="0" y="10921"/>
                  </a:lnTo>
                  <a:lnTo>
                    <a:pt x="58407" y="21970"/>
                  </a:lnTo>
                  <a:lnTo>
                    <a:pt x="584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6" name="object 266"/>
          <p:cNvSpPr/>
          <p:nvPr/>
        </p:nvSpPr>
        <p:spPr>
          <a:xfrm>
            <a:off x="11419662" y="2935503"/>
            <a:ext cx="194310" cy="0"/>
          </a:xfrm>
          <a:custGeom>
            <a:avLst/>
            <a:gdLst/>
            <a:ahLst/>
            <a:cxnLst/>
            <a:rect l="l" t="t" r="r" b="b"/>
            <a:pathLst>
              <a:path w="194309">
                <a:moveTo>
                  <a:pt x="19392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1669345" y="2924455"/>
            <a:ext cx="57785" cy="22225"/>
          </a:xfrm>
          <a:custGeom>
            <a:avLst/>
            <a:gdLst/>
            <a:ahLst/>
            <a:cxnLst/>
            <a:rect l="l" t="t" r="r" b="b"/>
            <a:pathLst>
              <a:path w="57784" h="22225">
                <a:moveTo>
                  <a:pt x="0" y="0"/>
                </a:moveTo>
                <a:lnTo>
                  <a:pt x="0" y="21970"/>
                </a:lnTo>
                <a:lnTo>
                  <a:pt x="57645" y="1104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8" name="object 268"/>
          <p:cNvGrpSpPr/>
          <p:nvPr/>
        </p:nvGrpSpPr>
        <p:grpSpPr>
          <a:xfrm>
            <a:off x="11009185" y="2924455"/>
            <a:ext cx="325120" cy="22225"/>
            <a:chOff x="5954585" y="2924454"/>
            <a:chExt cx="325120" cy="22225"/>
          </a:xfrm>
        </p:grpSpPr>
        <p:sp>
          <p:nvSpPr>
            <p:cNvPr id="269" name="object 269"/>
            <p:cNvSpPr/>
            <p:nvPr/>
          </p:nvSpPr>
          <p:spPr>
            <a:xfrm>
              <a:off x="6002985" y="2935503"/>
              <a:ext cx="276225" cy="0"/>
            </a:xfrm>
            <a:custGeom>
              <a:avLst/>
              <a:gdLst/>
              <a:ahLst/>
              <a:cxnLst/>
              <a:rect l="l" t="t" r="r" b="b"/>
              <a:pathLst>
                <a:path w="276225">
                  <a:moveTo>
                    <a:pt x="0" y="0"/>
                  </a:moveTo>
                  <a:lnTo>
                    <a:pt x="27622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954585" y="2924454"/>
              <a:ext cx="57785" cy="22225"/>
            </a:xfrm>
            <a:custGeom>
              <a:avLst/>
              <a:gdLst/>
              <a:ahLst/>
              <a:cxnLst/>
              <a:rect l="l" t="t" r="r" b="b"/>
              <a:pathLst>
                <a:path w="57785" h="22225">
                  <a:moveTo>
                    <a:pt x="57543" y="0"/>
                  </a:moveTo>
                  <a:lnTo>
                    <a:pt x="0" y="11049"/>
                  </a:lnTo>
                  <a:lnTo>
                    <a:pt x="57543" y="21970"/>
                  </a:lnTo>
                  <a:lnTo>
                    <a:pt x="5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1" name="object 271"/>
          <p:cNvGrpSpPr/>
          <p:nvPr/>
        </p:nvGrpSpPr>
        <p:grpSpPr>
          <a:xfrm>
            <a:off x="11572443" y="2689504"/>
            <a:ext cx="213360" cy="22860"/>
            <a:chOff x="6517843" y="2689504"/>
            <a:chExt cx="213360" cy="22860"/>
          </a:xfrm>
        </p:grpSpPr>
        <p:sp>
          <p:nvSpPr>
            <p:cNvPr id="272" name="object 272"/>
            <p:cNvSpPr/>
            <p:nvPr/>
          </p:nvSpPr>
          <p:spPr>
            <a:xfrm>
              <a:off x="6517843" y="2700426"/>
              <a:ext cx="163830" cy="0"/>
            </a:xfrm>
            <a:custGeom>
              <a:avLst/>
              <a:gdLst/>
              <a:ahLst/>
              <a:cxnLst/>
              <a:rect l="l" t="t" r="r" b="b"/>
              <a:pathLst>
                <a:path w="163829">
                  <a:moveTo>
                    <a:pt x="16369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672389" y="2689504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0" y="0"/>
                  </a:moveTo>
                  <a:lnTo>
                    <a:pt x="0" y="22859"/>
                  </a:lnTo>
                  <a:lnTo>
                    <a:pt x="58420" y="10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4" name="object 274"/>
          <p:cNvGrpSpPr/>
          <p:nvPr/>
        </p:nvGrpSpPr>
        <p:grpSpPr>
          <a:xfrm>
            <a:off x="11365815" y="2689504"/>
            <a:ext cx="132715" cy="22860"/>
            <a:chOff x="6311214" y="2689504"/>
            <a:chExt cx="132715" cy="22860"/>
          </a:xfrm>
        </p:grpSpPr>
        <p:sp>
          <p:nvSpPr>
            <p:cNvPr id="275" name="object 275"/>
            <p:cNvSpPr/>
            <p:nvPr/>
          </p:nvSpPr>
          <p:spPr>
            <a:xfrm>
              <a:off x="6360490" y="2700426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0" y="0"/>
                  </a:moveTo>
                  <a:lnTo>
                    <a:pt x="8329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311214" y="2689504"/>
              <a:ext cx="58419" cy="22860"/>
            </a:xfrm>
            <a:custGeom>
              <a:avLst/>
              <a:gdLst/>
              <a:ahLst/>
              <a:cxnLst/>
              <a:rect l="l" t="t" r="r" b="b"/>
              <a:pathLst>
                <a:path w="58420" h="22860">
                  <a:moveTo>
                    <a:pt x="58407" y="0"/>
                  </a:moveTo>
                  <a:lnTo>
                    <a:pt x="0" y="10921"/>
                  </a:lnTo>
                  <a:lnTo>
                    <a:pt x="58407" y="22859"/>
                  </a:lnTo>
                  <a:lnTo>
                    <a:pt x="584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7" name="object 277"/>
          <p:cNvSpPr/>
          <p:nvPr/>
        </p:nvSpPr>
        <p:spPr>
          <a:xfrm>
            <a:off x="11073206" y="250662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5">
                <a:moveTo>
                  <a:pt x="0" y="0"/>
                </a:moveTo>
                <a:lnTo>
                  <a:pt x="0" y="44831"/>
                </a:lnTo>
              </a:path>
              <a:path h="128905">
                <a:moveTo>
                  <a:pt x="0" y="84074"/>
                </a:moveTo>
                <a:lnTo>
                  <a:pt x="0" y="1289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1073206" y="2723286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15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005516" y="2534945"/>
            <a:ext cx="67945" cy="187960"/>
          </a:xfrm>
          <a:custGeom>
            <a:avLst/>
            <a:gdLst/>
            <a:ahLst/>
            <a:cxnLst/>
            <a:rect l="l" t="t" r="r" b="b"/>
            <a:pathLst>
              <a:path w="67945" h="187960">
                <a:moveTo>
                  <a:pt x="67690" y="40259"/>
                </a:moveTo>
                <a:lnTo>
                  <a:pt x="67690" y="26543"/>
                </a:lnTo>
              </a:path>
              <a:path w="67945" h="187960">
                <a:moveTo>
                  <a:pt x="48374" y="0"/>
                </a:moveTo>
                <a:lnTo>
                  <a:pt x="48374" y="23749"/>
                </a:lnTo>
              </a:path>
              <a:path w="67945" h="187960">
                <a:moveTo>
                  <a:pt x="48374" y="42037"/>
                </a:moveTo>
                <a:lnTo>
                  <a:pt x="48374" y="64008"/>
                </a:lnTo>
              </a:path>
              <a:path w="67945" h="187960">
                <a:moveTo>
                  <a:pt x="48374" y="87756"/>
                </a:moveTo>
                <a:lnTo>
                  <a:pt x="48374" y="187451"/>
                </a:lnTo>
              </a:path>
              <a:path w="67945" h="187960">
                <a:moveTo>
                  <a:pt x="0" y="81406"/>
                </a:moveTo>
                <a:lnTo>
                  <a:pt x="0" y="14262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1168189" y="2616353"/>
            <a:ext cx="0" cy="259079"/>
          </a:xfrm>
          <a:custGeom>
            <a:avLst/>
            <a:gdLst/>
            <a:ahLst/>
            <a:cxnLst/>
            <a:rect l="l" t="t" r="r" b="b"/>
            <a:pathLst>
              <a:path h="259080">
                <a:moveTo>
                  <a:pt x="0" y="0"/>
                </a:moveTo>
                <a:lnTo>
                  <a:pt x="0" y="61214"/>
                </a:lnTo>
              </a:path>
              <a:path h="259080">
                <a:moveTo>
                  <a:pt x="0" y="102362"/>
                </a:moveTo>
                <a:lnTo>
                  <a:pt x="0" y="145415"/>
                </a:lnTo>
              </a:path>
              <a:path h="259080">
                <a:moveTo>
                  <a:pt x="0" y="175514"/>
                </a:moveTo>
                <a:lnTo>
                  <a:pt x="0" y="25882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1005515" y="272328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69">
                <a:moveTo>
                  <a:pt x="0" y="0"/>
                </a:moveTo>
                <a:lnTo>
                  <a:pt x="0" y="22961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093259" y="253494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23749"/>
                </a:lnTo>
              </a:path>
              <a:path h="64135">
                <a:moveTo>
                  <a:pt x="0" y="42037"/>
                </a:moveTo>
                <a:lnTo>
                  <a:pt x="0" y="640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1662981" y="250662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5">
                <a:moveTo>
                  <a:pt x="0" y="0"/>
                </a:moveTo>
                <a:lnTo>
                  <a:pt x="0" y="44831"/>
                </a:lnTo>
              </a:path>
              <a:path h="128905">
                <a:moveTo>
                  <a:pt x="0" y="84074"/>
                </a:moveTo>
                <a:lnTo>
                  <a:pt x="0" y="1289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662981" y="268124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18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1662981" y="2561488"/>
            <a:ext cx="0" cy="13970"/>
          </a:xfrm>
          <a:custGeom>
            <a:avLst/>
            <a:gdLst/>
            <a:ahLst/>
            <a:cxnLst/>
            <a:rect l="l" t="t" r="r" b="b"/>
            <a:pathLst>
              <a:path h="13969">
                <a:moveTo>
                  <a:pt x="0" y="13716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1662981" y="2650134"/>
            <a:ext cx="0" cy="15240"/>
          </a:xfrm>
          <a:custGeom>
            <a:avLst/>
            <a:gdLst/>
            <a:ahLst/>
            <a:cxnLst/>
            <a:rect l="l" t="t" r="r" b="b"/>
            <a:pathLst>
              <a:path h="15239">
                <a:moveTo>
                  <a:pt x="0" y="14731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1642788" y="2534946"/>
            <a:ext cx="39370" cy="64135"/>
          </a:xfrm>
          <a:custGeom>
            <a:avLst/>
            <a:gdLst/>
            <a:ahLst/>
            <a:cxnLst/>
            <a:rect l="l" t="t" r="r" b="b"/>
            <a:pathLst>
              <a:path w="39370" h="64135">
                <a:moveTo>
                  <a:pt x="0" y="0"/>
                </a:moveTo>
                <a:lnTo>
                  <a:pt x="0" y="23749"/>
                </a:lnTo>
              </a:path>
              <a:path w="39370" h="64135">
                <a:moveTo>
                  <a:pt x="0" y="42037"/>
                </a:moveTo>
                <a:lnTo>
                  <a:pt x="0" y="64008"/>
                </a:lnTo>
              </a:path>
              <a:path w="39370" h="64135">
                <a:moveTo>
                  <a:pt x="39370" y="0"/>
                </a:moveTo>
                <a:lnTo>
                  <a:pt x="39370" y="23749"/>
                </a:lnTo>
              </a:path>
              <a:path w="39370" h="64135">
                <a:moveTo>
                  <a:pt x="39370" y="42037"/>
                </a:moveTo>
                <a:lnTo>
                  <a:pt x="39370" y="640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1093259" y="2620035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867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9" name="object 289"/>
          <p:cNvGrpSpPr/>
          <p:nvPr/>
        </p:nvGrpSpPr>
        <p:grpSpPr>
          <a:xfrm>
            <a:off x="10277679" y="2363114"/>
            <a:ext cx="83185" cy="24130"/>
            <a:chOff x="5223078" y="2363114"/>
            <a:chExt cx="83185" cy="24130"/>
          </a:xfrm>
        </p:grpSpPr>
        <p:sp>
          <p:nvSpPr>
            <p:cNvPr id="290" name="object 290"/>
            <p:cNvSpPr/>
            <p:nvPr/>
          </p:nvSpPr>
          <p:spPr>
            <a:xfrm>
              <a:off x="5223078" y="2375814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3378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247716" y="2363114"/>
              <a:ext cx="59055" cy="24130"/>
            </a:xfrm>
            <a:custGeom>
              <a:avLst/>
              <a:gdLst/>
              <a:ahLst/>
              <a:cxnLst/>
              <a:rect l="l" t="t" r="r" b="b"/>
              <a:pathLst>
                <a:path w="59054" h="24130">
                  <a:moveTo>
                    <a:pt x="0" y="0"/>
                  </a:moveTo>
                  <a:lnTo>
                    <a:pt x="0" y="23749"/>
                  </a:lnTo>
                  <a:lnTo>
                    <a:pt x="58534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2" name="object 292"/>
          <p:cNvGrpSpPr/>
          <p:nvPr/>
        </p:nvGrpSpPr>
        <p:grpSpPr>
          <a:xfrm>
            <a:off x="10496118" y="2363114"/>
            <a:ext cx="83820" cy="24130"/>
            <a:chOff x="5441518" y="2363114"/>
            <a:chExt cx="83820" cy="24130"/>
          </a:xfrm>
        </p:grpSpPr>
        <p:sp>
          <p:nvSpPr>
            <p:cNvPr id="293" name="object 293"/>
            <p:cNvSpPr/>
            <p:nvPr/>
          </p:nvSpPr>
          <p:spPr>
            <a:xfrm>
              <a:off x="5490908" y="2375814"/>
              <a:ext cx="34290" cy="0"/>
            </a:xfrm>
            <a:custGeom>
              <a:avLst/>
              <a:gdLst/>
              <a:ahLst/>
              <a:cxnLst/>
              <a:rect l="l" t="t" r="r" b="b"/>
              <a:pathLst>
                <a:path w="34289">
                  <a:moveTo>
                    <a:pt x="0" y="0"/>
                  </a:moveTo>
                  <a:lnTo>
                    <a:pt x="3390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441518" y="2363114"/>
              <a:ext cx="59055" cy="24130"/>
            </a:xfrm>
            <a:custGeom>
              <a:avLst/>
              <a:gdLst/>
              <a:ahLst/>
              <a:cxnLst/>
              <a:rect l="l" t="t" r="r" b="b"/>
              <a:pathLst>
                <a:path w="59054" h="24130">
                  <a:moveTo>
                    <a:pt x="58534" y="0"/>
                  </a:moveTo>
                  <a:lnTo>
                    <a:pt x="0" y="10922"/>
                  </a:lnTo>
                  <a:lnTo>
                    <a:pt x="58534" y="23749"/>
                  </a:lnTo>
                  <a:lnTo>
                    <a:pt x="58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5" name="object 295"/>
          <p:cNvSpPr/>
          <p:nvPr/>
        </p:nvSpPr>
        <p:spPr>
          <a:xfrm>
            <a:off x="10362641" y="226888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0493438" y="2266086"/>
            <a:ext cx="0" cy="125730"/>
          </a:xfrm>
          <a:custGeom>
            <a:avLst/>
            <a:gdLst/>
            <a:ahLst/>
            <a:cxnLst/>
            <a:rect l="l" t="t" r="r" b="b"/>
            <a:pathLst>
              <a:path h="125730">
                <a:moveTo>
                  <a:pt x="0" y="0"/>
                </a:moveTo>
                <a:lnTo>
                  <a:pt x="0" y="12534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9394266" y="2623718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48387"/>
                </a:lnTo>
              </a:path>
              <a:path h="128269">
                <a:moveTo>
                  <a:pt x="0" y="88646"/>
                </a:moveTo>
                <a:lnTo>
                  <a:pt x="0" y="12801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9394266" y="2802916"/>
            <a:ext cx="0" cy="168275"/>
          </a:xfrm>
          <a:custGeom>
            <a:avLst/>
            <a:gdLst/>
            <a:ahLst/>
            <a:cxnLst/>
            <a:rect l="l" t="t" r="r" b="b"/>
            <a:pathLst>
              <a:path h="168275">
                <a:moveTo>
                  <a:pt x="0" y="0"/>
                </a:moveTo>
                <a:lnTo>
                  <a:pt x="0" y="16827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0021634" y="1286788"/>
            <a:ext cx="43815" cy="232410"/>
          </a:xfrm>
          <a:custGeom>
            <a:avLst/>
            <a:gdLst/>
            <a:ahLst/>
            <a:cxnLst/>
            <a:rect l="l" t="t" r="r" b="b"/>
            <a:pathLst>
              <a:path w="43814" h="232409">
                <a:moveTo>
                  <a:pt x="29222" y="146304"/>
                </a:moveTo>
                <a:lnTo>
                  <a:pt x="22872" y="146304"/>
                </a:lnTo>
                <a:lnTo>
                  <a:pt x="22872" y="159131"/>
                </a:lnTo>
                <a:lnTo>
                  <a:pt x="29222" y="159131"/>
                </a:lnTo>
                <a:lnTo>
                  <a:pt x="29222" y="146304"/>
                </a:lnTo>
                <a:close/>
              </a:path>
              <a:path w="43814" h="232409">
                <a:moveTo>
                  <a:pt x="38354" y="2794"/>
                </a:moveTo>
                <a:lnTo>
                  <a:pt x="30111" y="0"/>
                </a:lnTo>
                <a:lnTo>
                  <a:pt x="17284" y="0"/>
                </a:lnTo>
                <a:lnTo>
                  <a:pt x="11811" y="3683"/>
                </a:lnTo>
                <a:lnTo>
                  <a:pt x="11811" y="12827"/>
                </a:lnTo>
                <a:lnTo>
                  <a:pt x="12700" y="14605"/>
                </a:lnTo>
                <a:lnTo>
                  <a:pt x="15506" y="16510"/>
                </a:lnTo>
                <a:lnTo>
                  <a:pt x="2667" y="16510"/>
                </a:lnTo>
                <a:lnTo>
                  <a:pt x="2667" y="21082"/>
                </a:lnTo>
                <a:lnTo>
                  <a:pt x="37477" y="21082"/>
                </a:lnTo>
                <a:lnTo>
                  <a:pt x="37477" y="16510"/>
                </a:lnTo>
                <a:lnTo>
                  <a:pt x="33782" y="16510"/>
                </a:lnTo>
                <a:lnTo>
                  <a:pt x="21856" y="16510"/>
                </a:lnTo>
                <a:lnTo>
                  <a:pt x="15506" y="15621"/>
                </a:lnTo>
                <a:lnTo>
                  <a:pt x="15506" y="3683"/>
                </a:lnTo>
                <a:lnTo>
                  <a:pt x="30111" y="3683"/>
                </a:lnTo>
                <a:lnTo>
                  <a:pt x="33782" y="6477"/>
                </a:lnTo>
                <a:lnTo>
                  <a:pt x="33782" y="16510"/>
                </a:lnTo>
                <a:lnTo>
                  <a:pt x="36576" y="15621"/>
                </a:lnTo>
                <a:lnTo>
                  <a:pt x="38354" y="14605"/>
                </a:lnTo>
                <a:lnTo>
                  <a:pt x="38354" y="3683"/>
                </a:lnTo>
                <a:lnTo>
                  <a:pt x="38354" y="2794"/>
                </a:lnTo>
                <a:close/>
              </a:path>
              <a:path w="43814" h="232409">
                <a:moveTo>
                  <a:pt x="42049" y="195707"/>
                </a:moveTo>
                <a:lnTo>
                  <a:pt x="0" y="195707"/>
                </a:lnTo>
                <a:lnTo>
                  <a:pt x="0" y="202057"/>
                </a:lnTo>
                <a:lnTo>
                  <a:pt x="36576" y="213106"/>
                </a:lnTo>
                <a:lnTo>
                  <a:pt x="0" y="225933"/>
                </a:lnTo>
                <a:lnTo>
                  <a:pt x="0" y="232283"/>
                </a:lnTo>
                <a:lnTo>
                  <a:pt x="42049" y="232283"/>
                </a:lnTo>
                <a:lnTo>
                  <a:pt x="42049" y="226822"/>
                </a:lnTo>
                <a:lnTo>
                  <a:pt x="7251" y="226822"/>
                </a:lnTo>
                <a:lnTo>
                  <a:pt x="42049" y="216789"/>
                </a:lnTo>
                <a:lnTo>
                  <a:pt x="42049" y="212217"/>
                </a:lnTo>
                <a:lnTo>
                  <a:pt x="7251" y="201168"/>
                </a:lnTo>
                <a:lnTo>
                  <a:pt x="42049" y="201168"/>
                </a:lnTo>
                <a:lnTo>
                  <a:pt x="42049" y="195707"/>
                </a:lnTo>
                <a:close/>
              </a:path>
              <a:path w="43814" h="232409">
                <a:moveTo>
                  <a:pt x="42049" y="171069"/>
                </a:moveTo>
                <a:lnTo>
                  <a:pt x="1778" y="171069"/>
                </a:lnTo>
                <a:lnTo>
                  <a:pt x="1778" y="176530"/>
                </a:lnTo>
                <a:lnTo>
                  <a:pt x="9144" y="177419"/>
                </a:lnTo>
                <a:lnTo>
                  <a:pt x="10045" y="180213"/>
                </a:lnTo>
                <a:lnTo>
                  <a:pt x="10045" y="185674"/>
                </a:lnTo>
                <a:lnTo>
                  <a:pt x="13728" y="185674"/>
                </a:lnTo>
                <a:lnTo>
                  <a:pt x="13728" y="177419"/>
                </a:lnTo>
                <a:lnTo>
                  <a:pt x="42049" y="177419"/>
                </a:lnTo>
                <a:lnTo>
                  <a:pt x="42049" y="171069"/>
                </a:lnTo>
                <a:close/>
              </a:path>
              <a:path w="43814" h="232409">
                <a:moveTo>
                  <a:pt x="42049" y="116205"/>
                </a:moveTo>
                <a:lnTo>
                  <a:pt x="37477" y="116205"/>
                </a:lnTo>
                <a:lnTo>
                  <a:pt x="37477" y="136271"/>
                </a:lnTo>
                <a:lnTo>
                  <a:pt x="36576" y="136271"/>
                </a:lnTo>
                <a:lnTo>
                  <a:pt x="33782" y="135382"/>
                </a:lnTo>
                <a:lnTo>
                  <a:pt x="30111" y="129921"/>
                </a:lnTo>
                <a:lnTo>
                  <a:pt x="27444" y="126238"/>
                </a:lnTo>
                <a:lnTo>
                  <a:pt x="23761" y="120777"/>
                </a:lnTo>
                <a:lnTo>
                  <a:pt x="20955" y="116205"/>
                </a:lnTo>
                <a:lnTo>
                  <a:pt x="6350" y="116205"/>
                </a:lnTo>
                <a:lnTo>
                  <a:pt x="1778" y="121666"/>
                </a:lnTo>
                <a:lnTo>
                  <a:pt x="1778" y="131699"/>
                </a:lnTo>
                <a:lnTo>
                  <a:pt x="3556" y="141732"/>
                </a:lnTo>
                <a:lnTo>
                  <a:pt x="16395" y="141732"/>
                </a:lnTo>
                <a:lnTo>
                  <a:pt x="16395" y="135382"/>
                </a:lnTo>
                <a:lnTo>
                  <a:pt x="6350" y="135382"/>
                </a:lnTo>
                <a:lnTo>
                  <a:pt x="6350" y="123444"/>
                </a:lnTo>
                <a:lnTo>
                  <a:pt x="10045" y="121666"/>
                </a:lnTo>
                <a:lnTo>
                  <a:pt x="19177" y="121666"/>
                </a:lnTo>
                <a:lnTo>
                  <a:pt x="20078" y="124333"/>
                </a:lnTo>
                <a:lnTo>
                  <a:pt x="26428" y="132588"/>
                </a:lnTo>
                <a:lnTo>
                  <a:pt x="29222" y="138049"/>
                </a:lnTo>
                <a:lnTo>
                  <a:pt x="33782" y="141732"/>
                </a:lnTo>
                <a:lnTo>
                  <a:pt x="42049" y="141732"/>
                </a:lnTo>
                <a:lnTo>
                  <a:pt x="42049" y="116205"/>
                </a:lnTo>
                <a:close/>
              </a:path>
              <a:path w="43814" h="232409">
                <a:moveTo>
                  <a:pt x="42049" y="93345"/>
                </a:moveTo>
                <a:lnTo>
                  <a:pt x="1778" y="93345"/>
                </a:lnTo>
                <a:lnTo>
                  <a:pt x="1778" y="97917"/>
                </a:lnTo>
                <a:lnTo>
                  <a:pt x="9144" y="98806"/>
                </a:lnTo>
                <a:lnTo>
                  <a:pt x="10045" y="101473"/>
                </a:lnTo>
                <a:lnTo>
                  <a:pt x="10045" y="107950"/>
                </a:lnTo>
                <a:lnTo>
                  <a:pt x="13728" y="107950"/>
                </a:lnTo>
                <a:lnTo>
                  <a:pt x="13728" y="98806"/>
                </a:lnTo>
                <a:lnTo>
                  <a:pt x="42049" y="98806"/>
                </a:lnTo>
                <a:lnTo>
                  <a:pt x="42049" y="93345"/>
                </a:lnTo>
                <a:close/>
              </a:path>
              <a:path w="43814" h="232409">
                <a:moveTo>
                  <a:pt x="42049" y="55753"/>
                </a:moveTo>
                <a:lnTo>
                  <a:pt x="37477" y="55753"/>
                </a:lnTo>
                <a:lnTo>
                  <a:pt x="37477" y="75946"/>
                </a:lnTo>
                <a:lnTo>
                  <a:pt x="36576" y="75946"/>
                </a:lnTo>
                <a:lnTo>
                  <a:pt x="33782" y="75057"/>
                </a:lnTo>
                <a:lnTo>
                  <a:pt x="30111" y="69469"/>
                </a:lnTo>
                <a:lnTo>
                  <a:pt x="27444" y="65913"/>
                </a:lnTo>
                <a:lnTo>
                  <a:pt x="23761" y="59436"/>
                </a:lnTo>
                <a:lnTo>
                  <a:pt x="20955" y="55753"/>
                </a:lnTo>
                <a:lnTo>
                  <a:pt x="6350" y="55753"/>
                </a:lnTo>
                <a:lnTo>
                  <a:pt x="1778" y="61341"/>
                </a:lnTo>
                <a:lnTo>
                  <a:pt x="1778" y="72263"/>
                </a:lnTo>
                <a:lnTo>
                  <a:pt x="3556" y="81407"/>
                </a:lnTo>
                <a:lnTo>
                  <a:pt x="16395" y="81407"/>
                </a:lnTo>
                <a:lnTo>
                  <a:pt x="16395" y="75946"/>
                </a:lnTo>
                <a:lnTo>
                  <a:pt x="13728" y="75946"/>
                </a:lnTo>
                <a:lnTo>
                  <a:pt x="6350" y="75057"/>
                </a:lnTo>
                <a:lnTo>
                  <a:pt x="6350" y="63119"/>
                </a:lnTo>
                <a:lnTo>
                  <a:pt x="10045" y="61341"/>
                </a:lnTo>
                <a:lnTo>
                  <a:pt x="19177" y="61341"/>
                </a:lnTo>
                <a:lnTo>
                  <a:pt x="22872" y="68580"/>
                </a:lnTo>
                <a:lnTo>
                  <a:pt x="26428" y="73152"/>
                </a:lnTo>
                <a:lnTo>
                  <a:pt x="29222" y="78613"/>
                </a:lnTo>
                <a:lnTo>
                  <a:pt x="33782" y="81407"/>
                </a:lnTo>
                <a:lnTo>
                  <a:pt x="42049" y="81407"/>
                </a:lnTo>
                <a:lnTo>
                  <a:pt x="42049" y="55753"/>
                </a:lnTo>
                <a:close/>
              </a:path>
              <a:path w="43814" h="232409">
                <a:moveTo>
                  <a:pt x="43815" y="29337"/>
                </a:moveTo>
                <a:lnTo>
                  <a:pt x="39255" y="26060"/>
                </a:lnTo>
                <a:lnTo>
                  <a:pt x="39255" y="33909"/>
                </a:lnTo>
                <a:lnTo>
                  <a:pt x="39255" y="44831"/>
                </a:lnTo>
                <a:lnTo>
                  <a:pt x="33782" y="45720"/>
                </a:lnTo>
                <a:lnTo>
                  <a:pt x="27444" y="45720"/>
                </a:lnTo>
                <a:lnTo>
                  <a:pt x="22872" y="43942"/>
                </a:lnTo>
                <a:lnTo>
                  <a:pt x="22872" y="33909"/>
                </a:lnTo>
                <a:lnTo>
                  <a:pt x="24638" y="30226"/>
                </a:lnTo>
                <a:lnTo>
                  <a:pt x="37477" y="30226"/>
                </a:lnTo>
                <a:lnTo>
                  <a:pt x="39255" y="33909"/>
                </a:lnTo>
                <a:lnTo>
                  <a:pt x="39255" y="26060"/>
                </a:lnTo>
                <a:lnTo>
                  <a:pt x="37477" y="24765"/>
                </a:lnTo>
                <a:lnTo>
                  <a:pt x="27444" y="24765"/>
                </a:lnTo>
                <a:lnTo>
                  <a:pt x="22872" y="26543"/>
                </a:lnTo>
                <a:lnTo>
                  <a:pt x="20078" y="31115"/>
                </a:lnTo>
                <a:lnTo>
                  <a:pt x="19177" y="30226"/>
                </a:lnTo>
                <a:lnTo>
                  <a:pt x="19177" y="33909"/>
                </a:lnTo>
                <a:lnTo>
                  <a:pt x="19177" y="41148"/>
                </a:lnTo>
                <a:lnTo>
                  <a:pt x="16395" y="44831"/>
                </a:lnTo>
                <a:lnTo>
                  <a:pt x="10045" y="44831"/>
                </a:lnTo>
                <a:lnTo>
                  <a:pt x="6350" y="43942"/>
                </a:lnTo>
                <a:lnTo>
                  <a:pt x="6350" y="32893"/>
                </a:lnTo>
                <a:lnTo>
                  <a:pt x="10045" y="31115"/>
                </a:lnTo>
                <a:lnTo>
                  <a:pt x="16395" y="31115"/>
                </a:lnTo>
                <a:lnTo>
                  <a:pt x="19177" y="33909"/>
                </a:lnTo>
                <a:lnTo>
                  <a:pt x="19177" y="30226"/>
                </a:lnTo>
                <a:lnTo>
                  <a:pt x="19177" y="27432"/>
                </a:lnTo>
                <a:lnTo>
                  <a:pt x="7251" y="27432"/>
                </a:lnTo>
                <a:lnTo>
                  <a:pt x="1778" y="30226"/>
                </a:lnTo>
                <a:lnTo>
                  <a:pt x="1778" y="47625"/>
                </a:lnTo>
                <a:lnTo>
                  <a:pt x="9144" y="49403"/>
                </a:lnTo>
                <a:lnTo>
                  <a:pt x="16395" y="49403"/>
                </a:lnTo>
                <a:lnTo>
                  <a:pt x="19177" y="47625"/>
                </a:lnTo>
                <a:lnTo>
                  <a:pt x="20078" y="44831"/>
                </a:lnTo>
                <a:lnTo>
                  <a:pt x="21856" y="48514"/>
                </a:lnTo>
                <a:lnTo>
                  <a:pt x="24638" y="51181"/>
                </a:lnTo>
                <a:lnTo>
                  <a:pt x="37477" y="51181"/>
                </a:lnTo>
                <a:lnTo>
                  <a:pt x="40144" y="47625"/>
                </a:lnTo>
                <a:lnTo>
                  <a:pt x="42646" y="45720"/>
                </a:lnTo>
                <a:lnTo>
                  <a:pt x="43815" y="44831"/>
                </a:lnTo>
                <a:lnTo>
                  <a:pt x="43815" y="30226"/>
                </a:lnTo>
                <a:lnTo>
                  <a:pt x="43815" y="293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0405682" y="2344826"/>
            <a:ext cx="37465" cy="63500"/>
          </a:xfrm>
          <a:custGeom>
            <a:avLst/>
            <a:gdLst/>
            <a:ahLst/>
            <a:cxnLst/>
            <a:rect l="l" t="t" r="r" b="b"/>
            <a:pathLst>
              <a:path w="37464" h="63500">
                <a:moveTo>
                  <a:pt x="15494" y="10922"/>
                </a:moveTo>
                <a:lnTo>
                  <a:pt x="10033" y="10922"/>
                </a:lnTo>
                <a:lnTo>
                  <a:pt x="10033" y="0"/>
                </a:lnTo>
                <a:lnTo>
                  <a:pt x="3556" y="0"/>
                </a:lnTo>
                <a:lnTo>
                  <a:pt x="3556" y="10922"/>
                </a:lnTo>
                <a:lnTo>
                  <a:pt x="0" y="10922"/>
                </a:lnTo>
                <a:lnTo>
                  <a:pt x="0" y="16383"/>
                </a:lnTo>
                <a:lnTo>
                  <a:pt x="3556" y="16383"/>
                </a:lnTo>
                <a:lnTo>
                  <a:pt x="3556" y="45720"/>
                </a:lnTo>
                <a:lnTo>
                  <a:pt x="6362" y="49276"/>
                </a:lnTo>
                <a:lnTo>
                  <a:pt x="13728" y="49276"/>
                </a:lnTo>
                <a:lnTo>
                  <a:pt x="15494" y="48387"/>
                </a:lnTo>
                <a:lnTo>
                  <a:pt x="15494" y="43815"/>
                </a:lnTo>
                <a:lnTo>
                  <a:pt x="10033" y="43815"/>
                </a:lnTo>
                <a:lnTo>
                  <a:pt x="10033" y="16383"/>
                </a:lnTo>
                <a:lnTo>
                  <a:pt x="15494" y="16383"/>
                </a:lnTo>
                <a:lnTo>
                  <a:pt x="15494" y="10922"/>
                </a:lnTo>
                <a:close/>
              </a:path>
              <a:path w="37464" h="63500">
                <a:moveTo>
                  <a:pt x="37465" y="20955"/>
                </a:moveTo>
                <a:lnTo>
                  <a:pt x="33782" y="20955"/>
                </a:lnTo>
                <a:lnTo>
                  <a:pt x="31000" y="28321"/>
                </a:lnTo>
                <a:lnTo>
                  <a:pt x="28333" y="28321"/>
                </a:lnTo>
                <a:lnTo>
                  <a:pt x="22872" y="29210"/>
                </a:lnTo>
                <a:lnTo>
                  <a:pt x="22872" y="33782"/>
                </a:lnTo>
                <a:lnTo>
                  <a:pt x="32004" y="33782"/>
                </a:lnTo>
                <a:lnTo>
                  <a:pt x="32004" y="62992"/>
                </a:lnTo>
                <a:lnTo>
                  <a:pt x="37465" y="62992"/>
                </a:lnTo>
                <a:lnTo>
                  <a:pt x="37465" y="20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1" name="object 301"/>
          <p:cNvGrpSpPr/>
          <p:nvPr/>
        </p:nvGrpSpPr>
        <p:grpSpPr>
          <a:xfrm>
            <a:off x="11065828" y="1696872"/>
            <a:ext cx="130175" cy="186690"/>
            <a:chOff x="6011227" y="1696872"/>
            <a:chExt cx="130175" cy="186690"/>
          </a:xfrm>
        </p:grpSpPr>
        <p:sp>
          <p:nvSpPr>
            <p:cNvPr id="302" name="object 302"/>
            <p:cNvSpPr/>
            <p:nvPr/>
          </p:nvSpPr>
          <p:spPr>
            <a:xfrm>
              <a:off x="6050610" y="1753133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0" y="768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039548" y="1701951"/>
              <a:ext cx="22225" cy="179705"/>
            </a:xfrm>
            <a:custGeom>
              <a:avLst/>
              <a:gdLst/>
              <a:ahLst/>
              <a:cxnLst/>
              <a:rect l="l" t="t" r="r" b="b"/>
              <a:pathLst>
                <a:path w="22225" h="179705">
                  <a:moveTo>
                    <a:pt x="21971" y="119761"/>
                  </a:moveTo>
                  <a:lnTo>
                    <a:pt x="0" y="119761"/>
                  </a:lnTo>
                  <a:lnTo>
                    <a:pt x="11061" y="179197"/>
                  </a:lnTo>
                  <a:lnTo>
                    <a:pt x="21971" y="119761"/>
                  </a:lnTo>
                  <a:close/>
                </a:path>
                <a:path w="22225" h="179705">
                  <a:moveTo>
                    <a:pt x="21971" y="58547"/>
                  </a:moveTo>
                  <a:lnTo>
                    <a:pt x="11061" y="0"/>
                  </a:lnTo>
                  <a:lnTo>
                    <a:pt x="0" y="58547"/>
                  </a:lnTo>
                  <a:lnTo>
                    <a:pt x="21971" y="585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011227" y="1699158"/>
              <a:ext cx="130175" cy="182245"/>
            </a:xfrm>
            <a:custGeom>
              <a:avLst/>
              <a:gdLst/>
              <a:ahLst/>
              <a:cxnLst/>
              <a:rect l="l" t="t" r="r" b="b"/>
              <a:pathLst>
                <a:path w="130175" h="182244">
                  <a:moveTo>
                    <a:pt x="0" y="0"/>
                  </a:moveTo>
                  <a:lnTo>
                    <a:pt x="129794" y="0"/>
                  </a:lnTo>
                </a:path>
                <a:path w="130175" h="182244">
                  <a:moveTo>
                    <a:pt x="0" y="181990"/>
                  </a:moveTo>
                  <a:lnTo>
                    <a:pt x="129794" y="1819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5" name="object 305"/>
          <p:cNvSpPr/>
          <p:nvPr/>
        </p:nvSpPr>
        <p:spPr>
          <a:xfrm>
            <a:off x="11115243" y="1607718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288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1575110" y="160771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3908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1138980" y="1595907"/>
            <a:ext cx="59055" cy="22860"/>
          </a:xfrm>
          <a:custGeom>
            <a:avLst/>
            <a:gdLst/>
            <a:ahLst/>
            <a:cxnLst/>
            <a:rect l="l" t="t" r="r" b="b"/>
            <a:pathLst>
              <a:path w="59054" h="22859">
                <a:moveTo>
                  <a:pt x="0" y="0"/>
                </a:moveTo>
                <a:lnTo>
                  <a:pt x="0" y="22859"/>
                </a:lnTo>
                <a:lnTo>
                  <a:pt x="58559" y="118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1530407" y="1595907"/>
            <a:ext cx="58419" cy="22860"/>
          </a:xfrm>
          <a:custGeom>
            <a:avLst/>
            <a:gdLst/>
            <a:ahLst/>
            <a:cxnLst/>
            <a:rect l="l" t="t" r="r" b="b"/>
            <a:pathLst>
              <a:path w="58420" h="22859">
                <a:moveTo>
                  <a:pt x="58407" y="0"/>
                </a:moveTo>
                <a:lnTo>
                  <a:pt x="0" y="11810"/>
                </a:lnTo>
                <a:lnTo>
                  <a:pt x="58407" y="22859"/>
                </a:lnTo>
                <a:lnTo>
                  <a:pt x="58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666538" y="1526438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4">
                <a:moveTo>
                  <a:pt x="17832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411522" y="1526438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156337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835714" y="1514500"/>
            <a:ext cx="59055" cy="22860"/>
          </a:xfrm>
          <a:custGeom>
            <a:avLst/>
            <a:gdLst/>
            <a:ahLst/>
            <a:cxnLst/>
            <a:rect l="l" t="t" r="r" b="b"/>
            <a:pathLst>
              <a:path w="59054" h="22859">
                <a:moveTo>
                  <a:pt x="0" y="0"/>
                </a:moveTo>
                <a:lnTo>
                  <a:pt x="0" y="22860"/>
                </a:lnTo>
                <a:lnTo>
                  <a:pt x="58534" y="1193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1367580" y="1514500"/>
            <a:ext cx="59055" cy="22860"/>
          </a:xfrm>
          <a:custGeom>
            <a:avLst/>
            <a:gdLst/>
            <a:ahLst/>
            <a:cxnLst/>
            <a:rect l="l" t="t" r="r" b="b"/>
            <a:pathLst>
              <a:path w="59054" h="22859">
                <a:moveTo>
                  <a:pt x="58559" y="0"/>
                </a:moveTo>
                <a:lnTo>
                  <a:pt x="0" y="11938"/>
                </a:lnTo>
                <a:lnTo>
                  <a:pt x="58559" y="22860"/>
                </a:lnTo>
                <a:lnTo>
                  <a:pt x="585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1199304" y="1576730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526723" y="1574825"/>
            <a:ext cx="0" cy="111760"/>
          </a:xfrm>
          <a:custGeom>
            <a:avLst/>
            <a:gdLst/>
            <a:ahLst/>
            <a:cxnLst/>
            <a:rect l="l" t="t" r="r" b="b"/>
            <a:pathLst>
              <a:path h="111760">
                <a:moveTo>
                  <a:pt x="0" y="0"/>
                </a:moveTo>
                <a:lnTo>
                  <a:pt x="0" y="11163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267884" y="1590446"/>
            <a:ext cx="43180" cy="55244"/>
          </a:xfrm>
          <a:custGeom>
            <a:avLst/>
            <a:gdLst/>
            <a:ahLst/>
            <a:cxnLst/>
            <a:rect l="l" t="t" r="r" b="b"/>
            <a:pathLst>
              <a:path w="43179" h="55244">
                <a:moveTo>
                  <a:pt x="15633" y="0"/>
                </a:moveTo>
                <a:lnTo>
                  <a:pt x="10033" y="0"/>
                </a:lnTo>
                <a:lnTo>
                  <a:pt x="6489" y="3556"/>
                </a:lnTo>
                <a:lnTo>
                  <a:pt x="4572" y="7239"/>
                </a:lnTo>
                <a:lnTo>
                  <a:pt x="4572" y="1778"/>
                </a:lnTo>
                <a:lnTo>
                  <a:pt x="0" y="1778"/>
                </a:lnTo>
                <a:lnTo>
                  <a:pt x="0" y="39243"/>
                </a:lnTo>
                <a:lnTo>
                  <a:pt x="4572" y="39243"/>
                </a:lnTo>
                <a:lnTo>
                  <a:pt x="4572" y="11811"/>
                </a:lnTo>
                <a:lnTo>
                  <a:pt x="8267" y="7239"/>
                </a:lnTo>
                <a:lnTo>
                  <a:pt x="15633" y="7239"/>
                </a:lnTo>
                <a:lnTo>
                  <a:pt x="15633" y="0"/>
                </a:lnTo>
                <a:close/>
              </a:path>
              <a:path w="43179" h="55244">
                <a:moveTo>
                  <a:pt x="43053" y="17272"/>
                </a:moveTo>
                <a:lnTo>
                  <a:pt x="38493" y="11811"/>
                </a:lnTo>
                <a:lnTo>
                  <a:pt x="27444" y="11811"/>
                </a:lnTo>
                <a:lnTo>
                  <a:pt x="18300" y="13716"/>
                </a:lnTo>
                <a:lnTo>
                  <a:pt x="18300" y="27432"/>
                </a:lnTo>
                <a:lnTo>
                  <a:pt x="22860" y="27432"/>
                </a:lnTo>
                <a:lnTo>
                  <a:pt x="22860" y="17272"/>
                </a:lnTo>
                <a:lnTo>
                  <a:pt x="35687" y="17272"/>
                </a:lnTo>
                <a:lnTo>
                  <a:pt x="38493" y="20955"/>
                </a:lnTo>
                <a:lnTo>
                  <a:pt x="38493" y="30099"/>
                </a:lnTo>
                <a:lnTo>
                  <a:pt x="35687" y="32004"/>
                </a:lnTo>
                <a:lnTo>
                  <a:pt x="31127" y="34671"/>
                </a:lnTo>
                <a:lnTo>
                  <a:pt x="25654" y="37465"/>
                </a:lnTo>
                <a:lnTo>
                  <a:pt x="21094" y="41148"/>
                </a:lnTo>
                <a:lnTo>
                  <a:pt x="18300" y="45720"/>
                </a:lnTo>
                <a:lnTo>
                  <a:pt x="17399" y="54864"/>
                </a:lnTo>
                <a:lnTo>
                  <a:pt x="43053" y="54864"/>
                </a:lnTo>
                <a:lnTo>
                  <a:pt x="43053" y="49276"/>
                </a:lnTo>
                <a:lnTo>
                  <a:pt x="22860" y="49276"/>
                </a:lnTo>
                <a:lnTo>
                  <a:pt x="22860" y="47498"/>
                </a:lnTo>
                <a:lnTo>
                  <a:pt x="23749" y="44704"/>
                </a:lnTo>
                <a:lnTo>
                  <a:pt x="29337" y="42037"/>
                </a:lnTo>
                <a:lnTo>
                  <a:pt x="32905" y="38354"/>
                </a:lnTo>
                <a:lnTo>
                  <a:pt x="38493" y="35560"/>
                </a:lnTo>
                <a:lnTo>
                  <a:pt x="43053" y="32004"/>
                </a:lnTo>
                <a:lnTo>
                  <a:pt x="43053" y="17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591621" y="1505356"/>
            <a:ext cx="51435" cy="53975"/>
          </a:xfrm>
          <a:custGeom>
            <a:avLst/>
            <a:gdLst/>
            <a:ahLst/>
            <a:cxnLst/>
            <a:rect l="l" t="t" r="r" b="b"/>
            <a:pathLst>
              <a:path w="51434" h="53975">
                <a:moveTo>
                  <a:pt x="30213" y="7366"/>
                </a:moveTo>
                <a:lnTo>
                  <a:pt x="28765" y="5461"/>
                </a:lnTo>
                <a:lnTo>
                  <a:pt x="24638" y="0"/>
                </a:lnTo>
                <a:lnTo>
                  <a:pt x="23736" y="0"/>
                </a:lnTo>
                <a:lnTo>
                  <a:pt x="23736" y="5461"/>
                </a:lnTo>
                <a:lnTo>
                  <a:pt x="23736" y="28321"/>
                </a:lnTo>
                <a:lnTo>
                  <a:pt x="20066" y="34798"/>
                </a:lnTo>
                <a:lnTo>
                  <a:pt x="10020" y="34798"/>
                </a:lnTo>
                <a:lnTo>
                  <a:pt x="5448" y="31115"/>
                </a:lnTo>
                <a:lnTo>
                  <a:pt x="5448" y="15494"/>
                </a:lnTo>
                <a:lnTo>
                  <a:pt x="6172" y="7366"/>
                </a:lnTo>
                <a:lnTo>
                  <a:pt x="6350" y="5461"/>
                </a:lnTo>
                <a:lnTo>
                  <a:pt x="23736" y="5461"/>
                </a:lnTo>
                <a:lnTo>
                  <a:pt x="23736" y="0"/>
                </a:lnTo>
                <a:lnTo>
                  <a:pt x="9144" y="0"/>
                </a:lnTo>
                <a:lnTo>
                  <a:pt x="6350" y="4572"/>
                </a:lnTo>
                <a:lnTo>
                  <a:pt x="5448" y="7366"/>
                </a:lnTo>
                <a:lnTo>
                  <a:pt x="5448" y="889"/>
                </a:lnTo>
                <a:lnTo>
                  <a:pt x="0" y="889"/>
                </a:lnTo>
                <a:lnTo>
                  <a:pt x="0" y="53975"/>
                </a:lnTo>
                <a:lnTo>
                  <a:pt x="5448" y="53975"/>
                </a:lnTo>
                <a:lnTo>
                  <a:pt x="5448" y="34798"/>
                </a:lnTo>
                <a:lnTo>
                  <a:pt x="7340" y="36576"/>
                </a:lnTo>
                <a:lnTo>
                  <a:pt x="10020" y="39370"/>
                </a:lnTo>
                <a:lnTo>
                  <a:pt x="14592" y="39370"/>
                </a:lnTo>
                <a:lnTo>
                  <a:pt x="21691" y="37503"/>
                </a:lnTo>
                <a:lnTo>
                  <a:pt x="26543" y="32702"/>
                </a:lnTo>
                <a:lnTo>
                  <a:pt x="29324" y="26200"/>
                </a:lnTo>
                <a:lnTo>
                  <a:pt x="30213" y="19177"/>
                </a:lnTo>
                <a:lnTo>
                  <a:pt x="30213" y="7366"/>
                </a:lnTo>
                <a:close/>
              </a:path>
              <a:path w="51434" h="53975">
                <a:moveTo>
                  <a:pt x="51168" y="11938"/>
                </a:moveTo>
                <a:lnTo>
                  <a:pt x="48488" y="11938"/>
                </a:lnTo>
                <a:lnTo>
                  <a:pt x="46596" y="18288"/>
                </a:lnTo>
                <a:lnTo>
                  <a:pt x="43942" y="19177"/>
                </a:lnTo>
                <a:lnTo>
                  <a:pt x="37465" y="19177"/>
                </a:lnTo>
                <a:lnTo>
                  <a:pt x="37465" y="24638"/>
                </a:lnTo>
                <a:lnTo>
                  <a:pt x="46596" y="24638"/>
                </a:lnTo>
                <a:lnTo>
                  <a:pt x="46596" y="53975"/>
                </a:lnTo>
                <a:lnTo>
                  <a:pt x="51168" y="53975"/>
                </a:lnTo>
                <a:lnTo>
                  <a:pt x="51168" y="119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0997261" y="1758594"/>
            <a:ext cx="60325" cy="53340"/>
          </a:xfrm>
          <a:custGeom>
            <a:avLst/>
            <a:gdLst/>
            <a:ahLst/>
            <a:cxnLst/>
            <a:rect l="l" t="t" r="r" b="b"/>
            <a:pathLst>
              <a:path w="60325" h="53339">
                <a:moveTo>
                  <a:pt x="30213" y="0"/>
                </a:moveTo>
                <a:lnTo>
                  <a:pt x="23736" y="0"/>
                </a:lnTo>
                <a:lnTo>
                  <a:pt x="15494" y="12827"/>
                </a:lnTo>
                <a:lnTo>
                  <a:pt x="8255" y="0"/>
                </a:lnTo>
                <a:lnTo>
                  <a:pt x="889" y="0"/>
                </a:lnTo>
                <a:lnTo>
                  <a:pt x="12827" y="17399"/>
                </a:lnTo>
                <a:lnTo>
                  <a:pt x="0" y="37592"/>
                </a:lnTo>
                <a:lnTo>
                  <a:pt x="6350" y="37592"/>
                </a:lnTo>
                <a:lnTo>
                  <a:pt x="15494" y="23876"/>
                </a:lnTo>
                <a:lnTo>
                  <a:pt x="23736" y="37592"/>
                </a:lnTo>
                <a:lnTo>
                  <a:pt x="30213" y="37592"/>
                </a:lnTo>
                <a:lnTo>
                  <a:pt x="19177" y="17399"/>
                </a:lnTo>
                <a:lnTo>
                  <a:pt x="30213" y="0"/>
                </a:lnTo>
                <a:close/>
              </a:path>
              <a:path w="60325" h="53339">
                <a:moveTo>
                  <a:pt x="60325" y="37592"/>
                </a:moveTo>
                <a:lnTo>
                  <a:pt x="54851" y="37592"/>
                </a:lnTo>
                <a:lnTo>
                  <a:pt x="54851" y="19304"/>
                </a:lnTo>
                <a:lnTo>
                  <a:pt x="54851" y="11049"/>
                </a:lnTo>
                <a:lnTo>
                  <a:pt x="50292" y="11049"/>
                </a:lnTo>
                <a:lnTo>
                  <a:pt x="49390" y="12433"/>
                </a:lnTo>
                <a:lnTo>
                  <a:pt x="49390" y="19304"/>
                </a:lnTo>
                <a:lnTo>
                  <a:pt x="49390" y="37592"/>
                </a:lnTo>
                <a:lnTo>
                  <a:pt x="37452" y="37592"/>
                </a:lnTo>
                <a:lnTo>
                  <a:pt x="49390" y="19304"/>
                </a:lnTo>
                <a:lnTo>
                  <a:pt x="49390" y="12433"/>
                </a:lnTo>
                <a:lnTo>
                  <a:pt x="32893" y="37592"/>
                </a:lnTo>
                <a:lnTo>
                  <a:pt x="32893" y="42164"/>
                </a:lnTo>
                <a:lnTo>
                  <a:pt x="49390" y="42164"/>
                </a:lnTo>
                <a:lnTo>
                  <a:pt x="49390" y="53086"/>
                </a:lnTo>
                <a:lnTo>
                  <a:pt x="54851" y="53086"/>
                </a:lnTo>
                <a:lnTo>
                  <a:pt x="54851" y="42164"/>
                </a:lnTo>
                <a:lnTo>
                  <a:pt x="60325" y="42164"/>
                </a:lnTo>
                <a:lnTo>
                  <a:pt x="60325" y="37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1433378" y="1590446"/>
            <a:ext cx="16510" cy="39370"/>
          </a:xfrm>
          <a:custGeom>
            <a:avLst/>
            <a:gdLst/>
            <a:ahLst/>
            <a:cxnLst/>
            <a:rect l="l" t="t" r="r" b="b"/>
            <a:pathLst>
              <a:path w="16510" h="39369">
                <a:moveTo>
                  <a:pt x="16497" y="0"/>
                </a:moveTo>
                <a:lnTo>
                  <a:pt x="11036" y="0"/>
                </a:lnTo>
                <a:lnTo>
                  <a:pt x="8254" y="3555"/>
                </a:lnTo>
                <a:lnTo>
                  <a:pt x="6464" y="7239"/>
                </a:lnTo>
                <a:lnTo>
                  <a:pt x="6464" y="1777"/>
                </a:lnTo>
                <a:lnTo>
                  <a:pt x="0" y="1777"/>
                </a:lnTo>
                <a:lnTo>
                  <a:pt x="0" y="39243"/>
                </a:lnTo>
                <a:lnTo>
                  <a:pt x="6464" y="39243"/>
                </a:lnTo>
                <a:lnTo>
                  <a:pt x="6464" y="11811"/>
                </a:lnTo>
                <a:lnTo>
                  <a:pt x="9131" y="7239"/>
                </a:lnTo>
                <a:lnTo>
                  <a:pt x="16497" y="7239"/>
                </a:lnTo>
                <a:lnTo>
                  <a:pt x="164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9" name="object 319"/>
          <p:cNvGrpSpPr/>
          <p:nvPr/>
        </p:nvGrpSpPr>
        <p:grpSpPr>
          <a:xfrm>
            <a:off x="10390962" y="1524533"/>
            <a:ext cx="618490" cy="154940"/>
            <a:chOff x="5336362" y="1524533"/>
            <a:chExt cx="618490" cy="154940"/>
          </a:xfrm>
        </p:grpSpPr>
        <p:pic>
          <p:nvPicPr>
            <p:cNvPr id="320" name="object 3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39156" y="1526438"/>
              <a:ext cx="234048" cy="66675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5336362" y="1524532"/>
              <a:ext cx="618490" cy="154940"/>
            </a:xfrm>
            <a:custGeom>
              <a:avLst/>
              <a:gdLst/>
              <a:ahLst/>
              <a:cxnLst/>
              <a:rect l="l" t="t" r="r" b="b"/>
              <a:pathLst>
                <a:path w="618489" h="154939">
                  <a:moveTo>
                    <a:pt x="30213" y="122555"/>
                  </a:moveTo>
                  <a:lnTo>
                    <a:pt x="27432" y="119761"/>
                  </a:lnTo>
                  <a:lnTo>
                    <a:pt x="20180" y="118872"/>
                  </a:lnTo>
                  <a:lnTo>
                    <a:pt x="12827" y="117094"/>
                  </a:lnTo>
                  <a:lnTo>
                    <a:pt x="8242" y="115189"/>
                  </a:lnTo>
                  <a:lnTo>
                    <a:pt x="6477" y="114300"/>
                  </a:lnTo>
                  <a:lnTo>
                    <a:pt x="6477" y="107061"/>
                  </a:lnTo>
                  <a:lnTo>
                    <a:pt x="21971" y="107061"/>
                  </a:lnTo>
                  <a:lnTo>
                    <a:pt x="23863" y="110617"/>
                  </a:lnTo>
                  <a:lnTo>
                    <a:pt x="23863" y="112522"/>
                  </a:lnTo>
                  <a:lnTo>
                    <a:pt x="29324" y="112522"/>
                  </a:lnTo>
                  <a:lnTo>
                    <a:pt x="29324" y="110617"/>
                  </a:lnTo>
                  <a:lnTo>
                    <a:pt x="28448" y="101473"/>
                  </a:lnTo>
                  <a:lnTo>
                    <a:pt x="6477" y="101473"/>
                  </a:lnTo>
                  <a:lnTo>
                    <a:pt x="1016" y="104267"/>
                  </a:lnTo>
                  <a:lnTo>
                    <a:pt x="1016" y="117983"/>
                  </a:lnTo>
                  <a:lnTo>
                    <a:pt x="3683" y="120777"/>
                  </a:lnTo>
                  <a:lnTo>
                    <a:pt x="8242" y="121666"/>
                  </a:lnTo>
                  <a:lnTo>
                    <a:pt x="16497" y="124333"/>
                  </a:lnTo>
                  <a:lnTo>
                    <a:pt x="21971" y="125349"/>
                  </a:lnTo>
                  <a:lnTo>
                    <a:pt x="24752" y="126238"/>
                  </a:lnTo>
                  <a:lnTo>
                    <a:pt x="24752" y="132588"/>
                  </a:lnTo>
                  <a:lnTo>
                    <a:pt x="20180" y="135382"/>
                  </a:lnTo>
                  <a:lnTo>
                    <a:pt x="6477" y="135382"/>
                  </a:lnTo>
                  <a:lnTo>
                    <a:pt x="6477" y="128016"/>
                  </a:lnTo>
                  <a:lnTo>
                    <a:pt x="0" y="128016"/>
                  </a:lnTo>
                  <a:lnTo>
                    <a:pt x="0" y="131699"/>
                  </a:lnTo>
                  <a:lnTo>
                    <a:pt x="1016" y="139954"/>
                  </a:lnTo>
                  <a:lnTo>
                    <a:pt x="24752" y="139954"/>
                  </a:lnTo>
                  <a:lnTo>
                    <a:pt x="30213" y="136271"/>
                  </a:lnTo>
                  <a:lnTo>
                    <a:pt x="30213" y="122555"/>
                  </a:lnTo>
                  <a:close/>
                </a:path>
                <a:path w="618489" h="154939">
                  <a:moveTo>
                    <a:pt x="43053" y="102489"/>
                  </a:moveTo>
                  <a:lnTo>
                    <a:pt x="37592" y="102489"/>
                  </a:lnTo>
                  <a:lnTo>
                    <a:pt x="37592" y="139065"/>
                  </a:lnTo>
                  <a:lnTo>
                    <a:pt x="43053" y="139065"/>
                  </a:lnTo>
                  <a:lnTo>
                    <a:pt x="43053" y="102489"/>
                  </a:lnTo>
                  <a:close/>
                </a:path>
                <a:path w="618489" h="154939">
                  <a:moveTo>
                    <a:pt x="43053" y="87757"/>
                  </a:moveTo>
                  <a:lnTo>
                    <a:pt x="37592" y="87757"/>
                  </a:lnTo>
                  <a:lnTo>
                    <a:pt x="37592" y="95123"/>
                  </a:lnTo>
                  <a:lnTo>
                    <a:pt x="43053" y="95123"/>
                  </a:lnTo>
                  <a:lnTo>
                    <a:pt x="43053" y="87757"/>
                  </a:lnTo>
                  <a:close/>
                </a:path>
                <a:path w="618489" h="154939">
                  <a:moveTo>
                    <a:pt x="83312" y="102489"/>
                  </a:moveTo>
                  <a:lnTo>
                    <a:pt x="53086" y="102489"/>
                  </a:lnTo>
                  <a:lnTo>
                    <a:pt x="53086" y="107950"/>
                  </a:lnTo>
                  <a:lnTo>
                    <a:pt x="74155" y="107950"/>
                  </a:lnTo>
                  <a:lnTo>
                    <a:pt x="51308" y="135382"/>
                  </a:lnTo>
                  <a:lnTo>
                    <a:pt x="51308" y="139065"/>
                  </a:lnTo>
                  <a:lnTo>
                    <a:pt x="83312" y="139065"/>
                  </a:lnTo>
                  <a:lnTo>
                    <a:pt x="83312" y="134493"/>
                  </a:lnTo>
                  <a:lnTo>
                    <a:pt x="60452" y="134493"/>
                  </a:lnTo>
                  <a:lnTo>
                    <a:pt x="83312" y="107950"/>
                  </a:lnTo>
                  <a:lnTo>
                    <a:pt x="83312" y="102489"/>
                  </a:lnTo>
                  <a:close/>
                </a:path>
                <a:path w="618489" h="154939">
                  <a:moveTo>
                    <a:pt x="122542" y="122555"/>
                  </a:moveTo>
                  <a:lnTo>
                    <a:pt x="122059" y="117983"/>
                  </a:lnTo>
                  <a:lnTo>
                    <a:pt x="121640" y="113855"/>
                  </a:lnTo>
                  <a:lnTo>
                    <a:pt x="118783" y="107213"/>
                  </a:lnTo>
                  <a:lnTo>
                    <a:pt x="118605" y="107061"/>
                  </a:lnTo>
                  <a:lnTo>
                    <a:pt x="115316" y="104317"/>
                  </a:lnTo>
                  <a:lnTo>
                    <a:pt x="115316" y="111633"/>
                  </a:lnTo>
                  <a:lnTo>
                    <a:pt x="115316" y="117983"/>
                  </a:lnTo>
                  <a:lnTo>
                    <a:pt x="95123" y="117983"/>
                  </a:lnTo>
                  <a:lnTo>
                    <a:pt x="95123" y="111633"/>
                  </a:lnTo>
                  <a:lnTo>
                    <a:pt x="98806" y="107061"/>
                  </a:lnTo>
                  <a:lnTo>
                    <a:pt x="113398" y="107061"/>
                  </a:lnTo>
                  <a:lnTo>
                    <a:pt x="115316" y="111633"/>
                  </a:lnTo>
                  <a:lnTo>
                    <a:pt x="115316" y="104317"/>
                  </a:lnTo>
                  <a:lnTo>
                    <a:pt x="113703" y="102971"/>
                  </a:lnTo>
                  <a:lnTo>
                    <a:pt x="106159" y="101473"/>
                  </a:lnTo>
                  <a:lnTo>
                    <a:pt x="98259" y="103085"/>
                  </a:lnTo>
                  <a:lnTo>
                    <a:pt x="92532" y="107429"/>
                  </a:lnTo>
                  <a:lnTo>
                    <a:pt x="89039" y="113855"/>
                  </a:lnTo>
                  <a:lnTo>
                    <a:pt x="87871" y="121666"/>
                  </a:lnTo>
                  <a:lnTo>
                    <a:pt x="87871" y="132588"/>
                  </a:lnTo>
                  <a:lnTo>
                    <a:pt x="94221" y="139954"/>
                  </a:lnTo>
                  <a:lnTo>
                    <a:pt x="111633" y="139954"/>
                  </a:lnTo>
                  <a:lnTo>
                    <a:pt x="113398" y="139065"/>
                  </a:lnTo>
                  <a:lnTo>
                    <a:pt x="115316" y="138049"/>
                  </a:lnTo>
                  <a:lnTo>
                    <a:pt x="119875" y="135382"/>
                  </a:lnTo>
                  <a:lnTo>
                    <a:pt x="121653" y="129921"/>
                  </a:lnTo>
                  <a:lnTo>
                    <a:pt x="121653" y="128016"/>
                  </a:lnTo>
                  <a:lnTo>
                    <a:pt x="115316" y="128016"/>
                  </a:lnTo>
                  <a:lnTo>
                    <a:pt x="115316" y="131699"/>
                  </a:lnTo>
                  <a:lnTo>
                    <a:pt x="111633" y="135382"/>
                  </a:lnTo>
                  <a:lnTo>
                    <a:pt x="97917" y="135382"/>
                  </a:lnTo>
                  <a:lnTo>
                    <a:pt x="95123" y="131699"/>
                  </a:lnTo>
                  <a:lnTo>
                    <a:pt x="95123" y="122555"/>
                  </a:lnTo>
                  <a:lnTo>
                    <a:pt x="122542" y="122555"/>
                  </a:lnTo>
                  <a:close/>
                </a:path>
                <a:path w="618489" h="154939">
                  <a:moveTo>
                    <a:pt x="171069" y="89662"/>
                  </a:moveTo>
                  <a:lnTo>
                    <a:pt x="167386" y="89662"/>
                  </a:lnTo>
                  <a:lnTo>
                    <a:pt x="164592" y="96901"/>
                  </a:lnTo>
                  <a:lnTo>
                    <a:pt x="161023" y="97917"/>
                  </a:lnTo>
                  <a:lnTo>
                    <a:pt x="152781" y="97917"/>
                  </a:lnTo>
                  <a:lnTo>
                    <a:pt x="152781" y="103378"/>
                  </a:lnTo>
                  <a:lnTo>
                    <a:pt x="164592" y="103378"/>
                  </a:lnTo>
                  <a:lnTo>
                    <a:pt x="164592" y="139065"/>
                  </a:lnTo>
                  <a:lnTo>
                    <a:pt x="171069" y="139065"/>
                  </a:lnTo>
                  <a:lnTo>
                    <a:pt x="171069" y="89662"/>
                  </a:lnTo>
                  <a:close/>
                </a:path>
                <a:path w="618489" h="154939">
                  <a:moveTo>
                    <a:pt x="223126" y="114300"/>
                  </a:moveTo>
                  <a:lnTo>
                    <a:pt x="222478" y="106222"/>
                  </a:lnTo>
                  <a:lnTo>
                    <a:pt x="219951" y="98221"/>
                  </a:lnTo>
                  <a:lnTo>
                    <a:pt x="216776" y="94564"/>
                  </a:lnTo>
                  <a:lnTo>
                    <a:pt x="216776" y="102489"/>
                  </a:lnTo>
                  <a:lnTo>
                    <a:pt x="216776" y="128016"/>
                  </a:lnTo>
                  <a:lnTo>
                    <a:pt x="213106" y="135382"/>
                  </a:lnTo>
                  <a:lnTo>
                    <a:pt x="198488" y="135382"/>
                  </a:lnTo>
                  <a:lnTo>
                    <a:pt x="195694" y="128016"/>
                  </a:lnTo>
                  <a:lnTo>
                    <a:pt x="195694" y="102489"/>
                  </a:lnTo>
                  <a:lnTo>
                    <a:pt x="198488" y="94234"/>
                  </a:lnTo>
                  <a:lnTo>
                    <a:pt x="213106" y="94234"/>
                  </a:lnTo>
                  <a:lnTo>
                    <a:pt x="216776" y="102489"/>
                  </a:lnTo>
                  <a:lnTo>
                    <a:pt x="216776" y="94564"/>
                  </a:lnTo>
                  <a:lnTo>
                    <a:pt x="216496" y="94234"/>
                  </a:lnTo>
                  <a:lnTo>
                    <a:pt x="214655" y="92113"/>
                  </a:lnTo>
                  <a:lnTo>
                    <a:pt x="205727" y="89662"/>
                  </a:lnTo>
                  <a:lnTo>
                    <a:pt x="197243" y="92113"/>
                  </a:lnTo>
                  <a:lnTo>
                    <a:pt x="191947" y="98221"/>
                  </a:lnTo>
                  <a:lnTo>
                    <a:pt x="189217" y="106222"/>
                  </a:lnTo>
                  <a:lnTo>
                    <a:pt x="188455" y="114300"/>
                  </a:lnTo>
                  <a:lnTo>
                    <a:pt x="189217" y="123634"/>
                  </a:lnTo>
                  <a:lnTo>
                    <a:pt x="191947" y="132499"/>
                  </a:lnTo>
                  <a:lnTo>
                    <a:pt x="197243" y="139128"/>
                  </a:lnTo>
                  <a:lnTo>
                    <a:pt x="205727" y="141732"/>
                  </a:lnTo>
                  <a:lnTo>
                    <a:pt x="214655" y="139128"/>
                  </a:lnTo>
                  <a:lnTo>
                    <a:pt x="217639" y="135382"/>
                  </a:lnTo>
                  <a:lnTo>
                    <a:pt x="219938" y="132499"/>
                  </a:lnTo>
                  <a:lnTo>
                    <a:pt x="222478" y="123634"/>
                  </a:lnTo>
                  <a:lnTo>
                    <a:pt x="223126" y="114300"/>
                  </a:lnTo>
                  <a:close/>
                </a:path>
                <a:path w="618489" h="154939">
                  <a:moveTo>
                    <a:pt x="263398" y="114300"/>
                  </a:moveTo>
                  <a:lnTo>
                    <a:pt x="262597" y="106222"/>
                  </a:lnTo>
                  <a:lnTo>
                    <a:pt x="259829" y="98221"/>
                  </a:lnTo>
                  <a:lnTo>
                    <a:pt x="256349" y="94234"/>
                  </a:lnTo>
                  <a:lnTo>
                    <a:pt x="256032" y="93878"/>
                  </a:lnTo>
                  <a:lnTo>
                    <a:pt x="256032" y="102489"/>
                  </a:lnTo>
                  <a:lnTo>
                    <a:pt x="256032" y="128016"/>
                  </a:lnTo>
                  <a:lnTo>
                    <a:pt x="252463" y="135382"/>
                  </a:lnTo>
                  <a:lnTo>
                    <a:pt x="238747" y="135382"/>
                  </a:lnTo>
                  <a:lnTo>
                    <a:pt x="235077" y="128016"/>
                  </a:lnTo>
                  <a:lnTo>
                    <a:pt x="235077" y="102489"/>
                  </a:lnTo>
                  <a:lnTo>
                    <a:pt x="238747" y="94234"/>
                  </a:lnTo>
                  <a:lnTo>
                    <a:pt x="252463" y="94234"/>
                  </a:lnTo>
                  <a:lnTo>
                    <a:pt x="256032" y="102489"/>
                  </a:lnTo>
                  <a:lnTo>
                    <a:pt x="256032" y="93878"/>
                  </a:lnTo>
                  <a:lnTo>
                    <a:pt x="254482" y="92113"/>
                  </a:lnTo>
                  <a:lnTo>
                    <a:pt x="245986" y="89662"/>
                  </a:lnTo>
                  <a:lnTo>
                    <a:pt x="237109" y="92113"/>
                  </a:lnTo>
                  <a:lnTo>
                    <a:pt x="231813" y="98221"/>
                  </a:lnTo>
                  <a:lnTo>
                    <a:pt x="229260" y="106222"/>
                  </a:lnTo>
                  <a:lnTo>
                    <a:pt x="228600" y="114300"/>
                  </a:lnTo>
                  <a:lnTo>
                    <a:pt x="229260" y="123634"/>
                  </a:lnTo>
                  <a:lnTo>
                    <a:pt x="231813" y="132499"/>
                  </a:lnTo>
                  <a:lnTo>
                    <a:pt x="237109" y="139128"/>
                  </a:lnTo>
                  <a:lnTo>
                    <a:pt x="245986" y="141732"/>
                  </a:lnTo>
                  <a:lnTo>
                    <a:pt x="254482" y="139128"/>
                  </a:lnTo>
                  <a:lnTo>
                    <a:pt x="257505" y="135382"/>
                  </a:lnTo>
                  <a:lnTo>
                    <a:pt x="259829" y="132499"/>
                  </a:lnTo>
                  <a:lnTo>
                    <a:pt x="262597" y="123634"/>
                  </a:lnTo>
                  <a:lnTo>
                    <a:pt x="263398" y="114300"/>
                  </a:lnTo>
                  <a:close/>
                </a:path>
                <a:path w="618489" h="154939">
                  <a:moveTo>
                    <a:pt x="276225" y="0"/>
                  </a:moveTo>
                  <a:lnTo>
                    <a:pt x="267081" y="0"/>
                  </a:lnTo>
                  <a:lnTo>
                    <a:pt x="264287" y="2794"/>
                  </a:lnTo>
                  <a:lnTo>
                    <a:pt x="264287" y="15621"/>
                  </a:lnTo>
                  <a:lnTo>
                    <a:pt x="258813" y="15621"/>
                  </a:lnTo>
                  <a:lnTo>
                    <a:pt x="258813" y="20193"/>
                  </a:lnTo>
                  <a:lnTo>
                    <a:pt x="264287" y="20193"/>
                  </a:lnTo>
                  <a:lnTo>
                    <a:pt x="264287" y="53086"/>
                  </a:lnTo>
                  <a:lnTo>
                    <a:pt x="270751" y="53086"/>
                  </a:lnTo>
                  <a:lnTo>
                    <a:pt x="270751" y="20193"/>
                  </a:lnTo>
                  <a:lnTo>
                    <a:pt x="276225" y="20193"/>
                  </a:lnTo>
                  <a:lnTo>
                    <a:pt x="276225" y="15621"/>
                  </a:lnTo>
                  <a:lnTo>
                    <a:pt x="270751" y="15621"/>
                  </a:lnTo>
                  <a:lnTo>
                    <a:pt x="270751" y="7366"/>
                  </a:lnTo>
                  <a:lnTo>
                    <a:pt x="271653" y="5461"/>
                  </a:lnTo>
                  <a:lnTo>
                    <a:pt x="276225" y="5461"/>
                  </a:lnTo>
                  <a:lnTo>
                    <a:pt x="276225" y="0"/>
                  </a:lnTo>
                  <a:close/>
                </a:path>
                <a:path w="618489" h="154939">
                  <a:moveTo>
                    <a:pt x="301752" y="13716"/>
                  </a:moveTo>
                  <a:lnTo>
                    <a:pt x="294500" y="13716"/>
                  </a:lnTo>
                  <a:lnTo>
                    <a:pt x="292608" y="17399"/>
                  </a:lnTo>
                  <a:lnTo>
                    <a:pt x="289941" y="21082"/>
                  </a:lnTo>
                  <a:lnTo>
                    <a:pt x="289941" y="15621"/>
                  </a:lnTo>
                  <a:lnTo>
                    <a:pt x="283451" y="15621"/>
                  </a:lnTo>
                  <a:lnTo>
                    <a:pt x="283451" y="53086"/>
                  </a:lnTo>
                  <a:lnTo>
                    <a:pt x="289941" y="53086"/>
                  </a:lnTo>
                  <a:lnTo>
                    <a:pt x="289941" y="24765"/>
                  </a:lnTo>
                  <a:lnTo>
                    <a:pt x="294500" y="21082"/>
                  </a:lnTo>
                  <a:lnTo>
                    <a:pt x="301752" y="21082"/>
                  </a:lnTo>
                  <a:lnTo>
                    <a:pt x="301752" y="13716"/>
                  </a:lnTo>
                  <a:close/>
                </a:path>
                <a:path w="618489" h="154939">
                  <a:moveTo>
                    <a:pt x="324599" y="132588"/>
                  </a:moveTo>
                  <a:lnTo>
                    <a:pt x="298196" y="132588"/>
                  </a:lnTo>
                  <a:lnTo>
                    <a:pt x="298196" y="87757"/>
                  </a:lnTo>
                  <a:lnTo>
                    <a:pt x="292608" y="87757"/>
                  </a:lnTo>
                  <a:lnTo>
                    <a:pt x="292608" y="139065"/>
                  </a:lnTo>
                  <a:lnTo>
                    <a:pt x="324599" y="139065"/>
                  </a:lnTo>
                  <a:lnTo>
                    <a:pt x="324599" y="132588"/>
                  </a:lnTo>
                  <a:close/>
                </a:path>
                <a:path w="618489" h="154939">
                  <a:moveTo>
                    <a:pt x="339344" y="34798"/>
                  </a:moveTo>
                  <a:lnTo>
                    <a:pt x="338416" y="26847"/>
                  </a:lnTo>
                  <a:lnTo>
                    <a:pt x="335483" y="20193"/>
                  </a:lnTo>
                  <a:lnTo>
                    <a:pt x="332867" y="17894"/>
                  </a:lnTo>
                  <a:lnTo>
                    <a:pt x="332867" y="30226"/>
                  </a:lnTo>
                  <a:lnTo>
                    <a:pt x="332867" y="40259"/>
                  </a:lnTo>
                  <a:lnTo>
                    <a:pt x="331076" y="48514"/>
                  </a:lnTo>
                  <a:lnTo>
                    <a:pt x="313690" y="48514"/>
                  </a:lnTo>
                  <a:lnTo>
                    <a:pt x="311912" y="40259"/>
                  </a:lnTo>
                  <a:lnTo>
                    <a:pt x="311912" y="30226"/>
                  </a:lnTo>
                  <a:lnTo>
                    <a:pt x="313690" y="20193"/>
                  </a:lnTo>
                  <a:lnTo>
                    <a:pt x="331076" y="20193"/>
                  </a:lnTo>
                  <a:lnTo>
                    <a:pt x="332867" y="30226"/>
                  </a:lnTo>
                  <a:lnTo>
                    <a:pt x="332867" y="17894"/>
                  </a:lnTo>
                  <a:lnTo>
                    <a:pt x="330060" y="15468"/>
                  </a:lnTo>
                  <a:lnTo>
                    <a:pt x="321945" y="13716"/>
                  </a:lnTo>
                  <a:lnTo>
                    <a:pt x="314553" y="15468"/>
                  </a:lnTo>
                  <a:lnTo>
                    <a:pt x="309092" y="20116"/>
                  </a:lnTo>
                  <a:lnTo>
                    <a:pt x="305701" y="26847"/>
                  </a:lnTo>
                  <a:lnTo>
                    <a:pt x="304546" y="34798"/>
                  </a:lnTo>
                  <a:lnTo>
                    <a:pt x="305701" y="41656"/>
                  </a:lnTo>
                  <a:lnTo>
                    <a:pt x="309092" y="47815"/>
                  </a:lnTo>
                  <a:lnTo>
                    <a:pt x="314553" y="52273"/>
                  </a:lnTo>
                  <a:lnTo>
                    <a:pt x="321945" y="53975"/>
                  </a:lnTo>
                  <a:lnTo>
                    <a:pt x="330060" y="52273"/>
                  </a:lnTo>
                  <a:lnTo>
                    <a:pt x="334594" y="48514"/>
                  </a:lnTo>
                  <a:lnTo>
                    <a:pt x="335445" y="47815"/>
                  </a:lnTo>
                  <a:lnTo>
                    <a:pt x="338416" y="41656"/>
                  </a:lnTo>
                  <a:lnTo>
                    <a:pt x="339344" y="34798"/>
                  </a:lnTo>
                  <a:close/>
                </a:path>
                <a:path w="618489" h="154939">
                  <a:moveTo>
                    <a:pt x="381381" y="102489"/>
                  </a:moveTo>
                  <a:lnTo>
                    <a:pt x="374904" y="102489"/>
                  </a:lnTo>
                  <a:lnTo>
                    <a:pt x="374904" y="128016"/>
                  </a:lnTo>
                  <a:lnTo>
                    <a:pt x="373113" y="135382"/>
                  </a:lnTo>
                  <a:lnTo>
                    <a:pt x="360286" y="135382"/>
                  </a:lnTo>
                  <a:lnTo>
                    <a:pt x="357619" y="132588"/>
                  </a:lnTo>
                  <a:lnTo>
                    <a:pt x="357619" y="102489"/>
                  </a:lnTo>
                  <a:lnTo>
                    <a:pt x="352044" y="102489"/>
                  </a:lnTo>
                  <a:lnTo>
                    <a:pt x="352044" y="138049"/>
                  </a:lnTo>
                  <a:lnTo>
                    <a:pt x="357619" y="139954"/>
                  </a:lnTo>
                  <a:lnTo>
                    <a:pt x="370332" y="139954"/>
                  </a:lnTo>
                  <a:lnTo>
                    <a:pt x="373113" y="138049"/>
                  </a:lnTo>
                  <a:lnTo>
                    <a:pt x="374904" y="134493"/>
                  </a:lnTo>
                  <a:lnTo>
                    <a:pt x="376796" y="134493"/>
                  </a:lnTo>
                  <a:lnTo>
                    <a:pt x="376796" y="139065"/>
                  </a:lnTo>
                  <a:lnTo>
                    <a:pt x="381381" y="139065"/>
                  </a:lnTo>
                  <a:lnTo>
                    <a:pt x="381381" y="102489"/>
                  </a:lnTo>
                  <a:close/>
                </a:path>
                <a:path w="618489" h="154939">
                  <a:moveTo>
                    <a:pt x="397751" y="16510"/>
                  </a:moveTo>
                  <a:lnTo>
                    <a:pt x="390525" y="13716"/>
                  </a:lnTo>
                  <a:lnTo>
                    <a:pt x="380492" y="13716"/>
                  </a:lnTo>
                  <a:lnTo>
                    <a:pt x="378587" y="17399"/>
                  </a:lnTo>
                  <a:lnTo>
                    <a:pt x="374002" y="20193"/>
                  </a:lnTo>
                  <a:lnTo>
                    <a:pt x="373113" y="17399"/>
                  </a:lnTo>
                  <a:lnTo>
                    <a:pt x="371348" y="13716"/>
                  </a:lnTo>
                  <a:lnTo>
                    <a:pt x="357619" y="13716"/>
                  </a:lnTo>
                  <a:lnTo>
                    <a:pt x="354825" y="17399"/>
                  </a:lnTo>
                  <a:lnTo>
                    <a:pt x="353949" y="20193"/>
                  </a:lnTo>
                  <a:lnTo>
                    <a:pt x="353047" y="20193"/>
                  </a:lnTo>
                  <a:lnTo>
                    <a:pt x="353047" y="15621"/>
                  </a:lnTo>
                  <a:lnTo>
                    <a:pt x="347459" y="15621"/>
                  </a:lnTo>
                  <a:lnTo>
                    <a:pt x="347459" y="53086"/>
                  </a:lnTo>
                  <a:lnTo>
                    <a:pt x="353949" y="53086"/>
                  </a:lnTo>
                  <a:lnTo>
                    <a:pt x="353949" y="22860"/>
                  </a:lnTo>
                  <a:lnTo>
                    <a:pt x="360286" y="20193"/>
                  </a:lnTo>
                  <a:lnTo>
                    <a:pt x="367652" y="20193"/>
                  </a:lnTo>
                  <a:lnTo>
                    <a:pt x="369430" y="23749"/>
                  </a:lnTo>
                  <a:lnTo>
                    <a:pt x="369430" y="53086"/>
                  </a:lnTo>
                  <a:lnTo>
                    <a:pt x="374904" y="53086"/>
                  </a:lnTo>
                  <a:lnTo>
                    <a:pt x="374904" y="24765"/>
                  </a:lnTo>
                  <a:lnTo>
                    <a:pt x="379463" y="20193"/>
                  </a:lnTo>
                  <a:lnTo>
                    <a:pt x="389623" y="20193"/>
                  </a:lnTo>
                  <a:lnTo>
                    <a:pt x="391401" y="23749"/>
                  </a:lnTo>
                  <a:lnTo>
                    <a:pt x="391401" y="53086"/>
                  </a:lnTo>
                  <a:lnTo>
                    <a:pt x="397751" y="53086"/>
                  </a:lnTo>
                  <a:lnTo>
                    <a:pt x="397751" y="16510"/>
                  </a:lnTo>
                  <a:close/>
                </a:path>
                <a:path w="618489" h="154939">
                  <a:moveTo>
                    <a:pt x="423405" y="109728"/>
                  </a:moveTo>
                  <a:lnTo>
                    <a:pt x="421932" y="107061"/>
                  </a:lnTo>
                  <a:lnTo>
                    <a:pt x="418846" y="101473"/>
                  </a:lnTo>
                  <a:lnTo>
                    <a:pt x="417055" y="101473"/>
                  </a:lnTo>
                  <a:lnTo>
                    <a:pt x="417055" y="107061"/>
                  </a:lnTo>
                  <a:lnTo>
                    <a:pt x="417055" y="128905"/>
                  </a:lnTo>
                  <a:lnTo>
                    <a:pt x="414261" y="135382"/>
                  </a:lnTo>
                  <a:lnTo>
                    <a:pt x="402323" y="135382"/>
                  </a:lnTo>
                  <a:lnTo>
                    <a:pt x="396875" y="131699"/>
                  </a:lnTo>
                  <a:lnTo>
                    <a:pt x="396875" y="117094"/>
                  </a:lnTo>
                  <a:lnTo>
                    <a:pt x="397662" y="107950"/>
                  </a:lnTo>
                  <a:lnTo>
                    <a:pt x="397751" y="107061"/>
                  </a:lnTo>
                  <a:lnTo>
                    <a:pt x="417055" y="107061"/>
                  </a:lnTo>
                  <a:lnTo>
                    <a:pt x="417055" y="101473"/>
                  </a:lnTo>
                  <a:lnTo>
                    <a:pt x="401434" y="101473"/>
                  </a:lnTo>
                  <a:lnTo>
                    <a:pt x="398767" y="105156"/>
                  </a:lnTo>
                  <a:lnTo>
                    <a:pt x="396875" y="107950"/>
                  </a:lnTo>
                  <a:lnTo>
                    <a:pt x="396875" y="102489"/>
                  </a:lnTo>
                  <a:lnTo>
                    <a:pt x="390525" y="102489"/>
                  </a:lnTo>
                  <a:lnTo>
                    <a:pt x="390525" y="154559"/>
                  </a:lnTo>
                  <a:lnTo>
                    <a:pt x="396875" y="154559"/>
                  </a:lnTo>
                  <a:lnTo>
                    <a:pt x="396875" y="135382"/>
                  </a:lnTo>
                  <a:lnTo>
                    <a:pt x="397751" y="135382"/>
                  </a:lnTo>
                  <a:lnTo>
                    <a:pt x="398767" y="138049"/>
                  </a:lnTo>
                  <a:lnTo>
                    <a:pt x="402323" y="139954"/>
                  </a:lnTo>
                  <a:lnTo>
                    <a:pt x="406908" y="139954"/>
                  </a:lnTo>
                  <a:lnTo>
                    <a:pt x="415264" y="138087"/>
                  </a:lnTo>
                  <a:lnTo>
                    <a:pt x="420293" y="133286"/>
                  </a:lnTo>
                  <a:lnTo>
                    <a:pt x="422744" y="126784"/>
                  </a:lnTo>
                  <a:lnTo>
                    <a:pt x="423405" y="119761"/>
                  </a:lnTo>
                  <a:lnTo>
                    <a:pt x="423405" y="109728"/>
                  </a:lnTo>
                  <a:close/>
                </a:path>
                <a:path w="618489" h="154939">
                  <a:moveTo>
                    <a:pt x="441706" y="0"/>
                  </a:moveTo>
                  <a:lnTo>
                    <a:pt x="432549" y="0"/>
                  </a:lnTo>
                  <a:lnTo>
                    <a:pt x="428879" y="2794"/>
                  </a:lnTo>
                  <a:lnTo>
                    <a:pt x="428879" y="15621"/>
                  </a:lnTo>
                  <a:lnTo>
                    <a:pt x="423405" y="15621"/>
                  </a:lnTo>
                  <a:lnTo>
                    <a:pt x="423405" y="20193"/>
                  </a:lnTo>
                  <a:lnTo>
                    <a:pt x="428879" y="20193"/>
                  </a:lnTo>
                  <a:lnTo>
                    <a:pt x="428879" y="53086"/>
                  </a:lnTo>
                  <a:lnTo>
                    <a:pt x="434327" y="53086"/>
                  </a:lnTo>
                  <a:lnTo>
                    <a:pt x="434327" y="20193"/>
                  </a:lnTo>
                  <a:lnTo>
                    <a:pt x="441706" y="20193"/>
                  </a:lnTo>
                  <a:lnTo>
                    <a:pt x="441706" y="15621"/>
                  </a:lnTo>
                  <a:lnTo>
                    <a:pt x="434327" y="15621"/>
                  </a:lnTo>
                  <a:lnTo>
                    <a:pt x="434327" y="7366"/>
                  </a:lnTo>
                  <a:lnTo>
                    <a:pt x="436245" y="5461"/>
                  </a:lnTo>
                  <a:lnTo>
                    <a:pt x="441706" y="5461"/>
                  </a:lnTo>
                  <a:lnTo>
                    <a:pt x="441706" y="0"/>
                  </a:lnTo>
                  <a:close/>
                </a:path>
                <a:path w="618489" h="154939">
                  <a:moveTo>
                    <a:pt x="466344" y="13716"/>
                  </a:moveTo>
                  <a:lnTo>
                    <a:pt x="460883" y="13716"/>
                  </a:lnTo>
                  <a:lnTo>
                    <a:pt x="457200" y="17399"/>
                  </a:lnTo>
                  <a:lnTo>
                    <a:pt x="454533" y="21082"/>
                  </a:lnTo>
                  <a:lnTo>
                    <a:pt x="454533" y="15621"/>
                  </a:lnTo>
                  <a:lnTo>
                    <a:pt x="448056" y="15621"/>
                  </a:lnTo>
                  <a:lnTo>
                    <a:pt x="448056" y="53086"/>
                  </a:lnTo>
                  <a:lnTo>
                    <a:pt x="454533" y="53086"/>
                  </a:lnTo>
                  <a:lnTo>
                    <a:pt x="454533" y="24765"/>
                  </a:lnTo>
                  <a:lnTo>
                    <a:pt x="458216" y="21082"/>
                  </a:lnTo>
                  <a:lnTo>
                    <a:pt x="466344" y="21082"/>
                  </a:lnTo>
                  <a:lnTo>
                    <a:pt x="466344" y="13716"/>
                  </a:lnTo>
                  <a:close/>
                </a:path>
                <a:path w="618489" h="154939">
                  <a:moveTo>
                    <a:pt x="478282" y="102489"/>
                  </a:moveTo>
                  <a:lnTo>
                    <a:pt x="471919" y="102489"/>
                  </a:lnTo>
                  <a:lnTo>
                    <a:pt x="464553" y="131699"/>
                  </a:lnTo>
                  <a:lnTo>
                    <a:pt x="463677" y="131699"/>
                  </a:lnTo>
                  <a:lnTo>
                    <a:pt x="456298" y="102489"/>
                  </a:lnTo>
                  <a:lnTo>
                    <a:pt x="449059" y="102489"/>
                  </a:lnTo>
                  <a:lnTo>
                    <a:pt x="441706" y="131699"/>
                  </a:lnTo>
                  <a:lnTo>
                    <a:pt x="434327" y="102489"/>
                  </a:lnTo>
                  <a:lnTo>
                    <a:pt x="427088" y="102489"/>
                  </a:lnTo>
                  <a:lnTo>
                    <a:pt x="438899" y="139065"/>
                  </a:lnTo>
                  <a:lnTo>
                    <a:pt x="444500" y="139065"/>
                  </a:lnTo>
                  <a:lnTo>
                    <a:pt x="451726" y="110617"/>
                  </a:lnTo>
                  <a:lnTo>
                    <a:pt x="453644" y="110617"/>
                  </a:lnTo>
                  <a:lnTo>
                    <a:pt x="460883" y="139065"/>
                  </a:lnTo>
                  <a:lnTo>
                    <a:pt x="466344" y="139065"/>
                  </a:lnTo>
                  <a:lnTo>
                    <a:pt x="478282" y="102489"/>
                  </a:lnTo>
                  <a:close/>
                </a:path>
                <a:path w="618489" h="154939">
                  <a:moveTo>
                    <a:pt x="505701" y="48514"/>
                  </a:moveTo>
                  <a:lnTo>
                    <a:pt x="501142" y="48514"/>
                  </a:lnTo>
                  <a:lnTo>
                    <a:pt x="500253" y="47625"/>
                  </a:lnTo>
                  <a:lnTo>
                    <a:pt x="500253" y="33909"/>
                  </a:lnTo>
                  <a:lnTo>
                    <a:pt x="500253" y="19177"/>
                  </a:lnTo>
                  <a:lnTo>
                    <a:pt x="500253" y="15621"/>
                  </a:lnTo>
                  <a:lnTo>
                    <a:pt x="490207" y="13716"/>
                  </a:lnTo>
                  <a:lnTo>
                    <a:pt x="478282" y="13716"/>
                  </a:lnTo>
                  <a:lnTo>
                    <a:pt x="471919" y="17399"/>
                  </a:lnTo>
                  <a:lnTo>
                    <a:pt x="471919" y="26543"/>
                  </a:lnTo>
                  <a:lnTo>
                    <a:pt x="476504" y="26543"/>
                  </a:lnTo>
                  <a:lnTo>
                    <a:pt x="478282" y="23749"/>
                  </a:lnTo>
                  <a:lnTo>
                    <a:pt x="479171" y="19177"/>
                  </a:lnTo>
                  <a:lnTo>
                    <a:pt x="492887" y="19177"/>
                  </a:lnTo>
                  <a:lnTo>
                    <a:pt x="493763" y="21082"/>
                  </a:lnTo>
                  <a:lnTo>
                    <a:pt x="493763" y="30226"/>
                  </a:lnTo>
                  <a:lnTo>
                    <a:pt x="493763" y="33909"/>
                  </a:lnTo>
                  <a:lnTo>
                    <a:pt x="493763" y="44831"/>
                  </a:lnTo>
                  <a:lnTo>
                    <a:pt x="489204" y="48514"/>
                  </a:lnTo>
                  <a:lnTo>
                    <a:pt x="478282" y="48514"/>
                  </a:lnTo>
                  <a:lnTo>
                    <a:pt x="475475" y="47625"/>
                  </a:lnTo>
                  <a:lnTo>
                    <a:pt x="475475" y="37465"/>
                  </a:lnTo>
                  <a:lnTo>
                    <a:pt x="481063" y="36576"/>
                  </a:lnTo>
                  <a:lnTo>
                    <a:pt x="483730" y="36576"/>
                  </a:lnTo>
                  <a:lnTo>
                    <a:pt x="492887" y="35687"/>
                  </a:lnTo>
                  <a:lnTo>
                    <a:pt x="492887" y="34798"/>
                  </a:lnTo>
                  <a:lnTo>
                    <a:pt x="493763" y="33909"/>
                  </a:lnTo>
                  <a:lnTo>
                    <a:pt x="493763" y="30226"/>
                  </a:lnTo>
                  <a:lnTo>
                    <a:pt x="491998" y="30226"/>
                  </a:lnTo>
                  <a:lnTo>
                    <a:pt x="481063" y="31115"/>
                  </a:lnTo>
                  <a:lnTo>
                    <a:pt x="470916" y="32893"/>
                  </a:lnTo>
                  <a:lnTo>
                    <a:pt x="469125" y="40259"/>
                  </a:lnTo>
                  <a:lnTo>
                    <a:pt x="469125" y="50292"/>
                  </a:lnTo>
                  <a:lnTo>
                    <a:pt x="474586" y="53975"/>
                  </a:lnTo>
                  <a:lnTo>
                    <a:pt x="489204" y="53975"/>
                  </a:lnTo>
                  <a:lnTo>
                    <a:pt x="492887" y="51181"/>
                  </a:lnTo>
                  <a:lnTo>
                    <a:pt x="494982" y="48514"/>
                  </a:lnTo>
                  <a:lnTo>
                    <a:pt x="495681" y="47625"/>
                  </a:lnTo>
                  <a:lnTo>
                    <a:pt x="495681" y="51181"/>
                  </a:lnTo>
                  <a:lnTo>
                    <a:pt x="496557" y="53975"/>
                  </a:lnTo>
                  <a:lnTo>
                    <a:pt x="503923" y="53975"/>
                  </a:lnTo>
                  <a:lnTo>
                    <a:pt x="503923" y="53086"/>
                  </a:lnTo>
                  <a:lnTo>
                    <a:pt x="505701" y="53086"/>
                  </a:lnTo>
                  <a:lnTo>
                    <a:pt x="505701" y="48514"/>
                  </a:lnTo>
                  <a:close/>
                </a:path>
                <a:path w="618489" h="154939">
                  <a:moveTo>
                    <a:pt x="516623" y="135382"/>
                  </a:moveTo>
                  <a:lnTo>
                    <a:pt x="513067" y="135382"/>
                  </a:lnTo>
                  <a:lnTo>
                    <a:pt x="513067" y="134493"/>
                  </a:lnTo>
                  <a:lnTo>
                    <a:pt x="513067" y="120777"/>
                  </a:lnTo>
                  <a:lnTo>
                    <a:pt x="513067" y="107061"/>
                  </a:lnTo>
                  <a:lnTo>
                    <a:pt x="513067" y="101473"/>
                  </a:lnTo>
                  <a:lnTo>
                    <a:pt x="490207" y="101473"/>
                  </a:lnTo>
                  <a:lnTo>
                    <a:pt x="483730" y="104267"/>
                  </a:lnTo>
                  <a:lnTo>
                    <a:pt x="483730" y="113411"/>
                  </a:lnTo>
                  <a:lnTo>
                    <a:pt x="489204" y="113411"/>
                  </a:lnTo>
                  <a:lnTo>
                    <a:pt x="490207" y="110617"/>
                  </a:lnTo>
                  <a:lnTo>
                    <a:pt x="491998" y="107061"/>
                  </a:lnTo>
                  <a:lnTo>
                    <a:pt x="503923" y="107061"/>
                  </a:lnTo>
                  <a:lnTo>
                    <a:pt x="506590" y="107950"/>
                  </a:lnTo>
                  <a:lnTo>
                    <a:pt x="506590" y="115189"/>
                  </a:lnTo>
                  <a:lnTo>
                    <a:pt x="506590" y="120777"/>
                  </a:lnTo>
                  <a:lnTo>
                    <a:pt x="506590" y="131699"/>
                  </a:lnTo>
                  <a:lnTo>
                    <a:pt x="501142" y="135382"/>
                  </a:lnTo>
                  <a:lnTo>
                    <a:pt x="490207" y="135382"/>
                  </a:lnTo>
                  <a:lnTo>
                    <a:pt x="488302" y="132588"/>
                  </a:lnTo>
                  <a:lnTo>
                    <a:pt x="488302" y="124333"/>
                  </a:lnTo>
                  <a:lnTo>
                    <a:pt x="492887" y="122555"/>
                  </a:lnTo>
                  <a:lnTo>
                    <a:pt x="496557" y="122555"/>
                  </a:lnTo>
                  <a:lnTo>
                    <a:pt x="504825" y="121666"/>
                  </a:lnTo>
                  <a:lnTo>
                    <a:pt x="505701" y="120777"/>
                  </a:lnTo>
                  <a:lnTo>
                    <a:pt x="506590" y="120777"/>
                  </a:lnTo>
                  <a:lnTo>
                    <a:pt x="506590" y="115189"/>
                  </a:lnTo>
                  <a:lnTo>
                    <a:pt x="505701" y="117094"/>
                  </a:lnTo>
                  <a:lnTo>
                    <a:pt x="503923" y="117094"/>
                  </a:lnTo>
                  <a:lnTo>
                    <a:pt x="492887" y="117983"/>
                  </a:lnTo>
                  <a:lnTo>
                    <a:pt x="482854" y="119761"/>
                  </a:lnTo>
                  <a:lnTo>
                    <a:pt x="481952" y="127127"/>
                  </a:lnTo>
                  <a:lnTo>
                    <a:pt x="481952" y="136271"/>
                  </a:lnTo>
                  <a:lnTo>
                    <a:pt x="486524" y="139954"/>
                  </a:lnTo>
                  <a:lnTo>
                    <a:pt x="500253" y="139954"/>
                  </a:lnTo>
                  <a:lnTo>
                    <a:pt x="504825" y="137160"/>
                  </a:lnTo>
                  <a:lnTo>
                    <a:pt x="506590" y="135382"/>
                  </a:lnTo>
                  <a:lnTo>
                    <a:pt x="507492" y="134493"/>
                  </a:lnTo>
                  <a:lnTo>
                    <a:pt x="507492" y="137160"/>
                  </a:lnTo>
                  <a:lnTo>
                    <a:pt x="509384" y="139954"/>
                  </a:lnTo>
                  <a:lnTo>
                    <a:pt x="516623" y="139954"/>
                  </a:lnTo>
                  <a:lnTo>
                    <a:pt x="516623" y="135382"/>
                  </a:lnTo>
                  <a:close/>
                </a:path>
                <a:path w="618489" h="154939">
                  <a:moveTo>
                    <a:pt x="544055" y="101473"/>
                  </a:moveTo>
                  <a:lnTo>
                    <a:pt x="535927" y="101473"/>
                  </a:lnTo>
                  <a:lnTo>
                    <a:pt x="534022" y="103378"/>
                  </a:lnTo>
                  <a:lnTo>
                    <a:pt x="531355" y="107950"/>
                  </a:lnTo>
                  <a:lnTo>
                    <a:pt x="531355" y="102489"/>
                  </a:lnTo>
                  <a:lnTo>
                    <a:pt x="524891" y="102489"/>
                  </a:lnTo>
                  <a:lnTo>
                    <a:pt x="524891" y="139065"/>
                  </a:lnTo>
                  <a:lnTo>
                    <a:pt x="531355" y="139065"/>
                  </a:lnTo>
                  <a:lnTo>
                    <a:pt x="531355" y="112522"/>
                  </a:lnTo>
                  <a:lnTo>
                    <a:pt x="534924" y="107950"/>
                  </a:lnTo>
                  <a:lnTo>
                    <a:pt x="544055" y="107950"/>
                  </a:lnTo>
                  <a:lnTo>
                    <a:pt x="544055" y="101473"/>
                  </a:lnTo>
                  <a:close/>
                </a:path>
                <a:path w="618489" h="154939">
                  <a:moveTo>
                    <a:pt x="563359" y="16510"/>
                  </a:moveTo>
                  <a:lnTo>
                    <a:pt x="555117" y="13716"/>
                  </a:lnTo>
                  <a:lnTo>
                    <a:pt x="545071" y="13716"/>
                  </a:lnTo>
                  <a:lnTo>
                    <a:pt x="542290" y="17399"/>
                  </a:lnTo>
                  <a:lnTo>
                    <a:pt x="539496" y="20193"/>
                  </a:lnTo>
                  <a:lnTo>
                    <a:pt x="538594" y="17399"/>
                  </a:lnTo>
                  <a:lnTo>
                    <a:pt x="535927" y="13716"/>
                  </a:lnTo>
                  <a:lnTo>
                    <a:pt x="522211" y="13716"/>
                  </a:lnTo>
                  <a:lnTo>
                    <a:pt x="518541" y="17399"/>
                  </a:lnTo>
                  <a:lnTo>
                    <a:pt x="517652" y="20193"/>
                  </a:lnTo>
                  <a:lnTo>
                    <a:pt x="517652" y="15621"/>
                  </a:lnTo>
                  <a:lnTo>
                    <a:pt x="511175" y="15621"/>
                  </a:lnTo>
                  <a:lnTo>
                    <a:pt x="511175" y="53086"/>
                  </a:lnTo>
                  <a:lnTo>
                    <a:pt x="517652" y="53086"/>
                  </a:lnTo>
                  <a:lnTo>
                    <a:pt x="517652" y="22860"/>
                  </a:lnTo>
                  <a:lnTo>
                    <a:pt x="524002" y="20193"/>
                  </a:lnTo>
                  <a:lnTo>
                    <a:pt x="532257" y="20193"/>
                  </a:lnTo>
                  <a:lnTo>
                    <a:pt x="534924" y="23749"/>
                  </a:lnTo>
                  <a:lnTo>
                    <a:pt x="534924" y="53086"/>
                  </a:lnTo>
                  <a:lnTo>
                    <a:pt x="540512" y="53086"/>
                  </a:lnTo>
                  <a:lnTo>
                    <a:pt x="540512" y="24765"/>
                  </a:lnTo>
                  <a:lnTo>
                    <a:pt x="544055" y="20193"/>
                  </a:lnTo>
                  <a:lnTo>
                    <a:pt x="555117" y="20193"/>
                  </a:lnTo>
                  <a:lnTo>
                    <a:pt x="556006" y="23749"/>
                  </a:lnTo>
                  <a:lnTo>
                    <a:pt x="556006" y="53086"/>
                  </a:lnTo>
                  <a:lnTo>
                    <a:pt x="563359" y="53086"/>
                  </a:lnTo>
                  <a:lnTo>
                    <a:pt x="563359" y="16510"/>
                  </a:lnTo>
                  <a:close/>
                </a:path>
                <a:path w="618489" h="154939">
                  <a:moveTo>
                    <a:pt x="572516" y="107061"/>
                  </a:moveTo>
                  <a:close/>
                </a:path>
                <a:path w="618489" h="154939">
                  <a:moveTo>
                    <a:pt x="579742" y="107950"/>
                  </a:moveTo>
                  <a:lnTo>
                    <a:pt x="573392" y="107950"/>
                  </a:lnTo>
                  <a:lnTo>
                    <a:pt x="572592" y="107950"/>
                  </a:lnTo>
                  <a:lnTo>
                    <a:pt x="573392" y="117094"/>
                  </a:lnTo>
                  <a:lnTo>
                    <a:pt x="573392" y="131699"/>
                  </a:lnTo>
                  <a:lnTo>
                    <a:pt x="566026" y="135382"/>
                  </a:lnTo>
                  <a:lnTo>
                    <a:pt x="556006" y="135382"/>
                  </a:lnTo>
                  <a:lnTo>
                    <a:pt x="552323" y="128905"/>
                  </a:lnTo>
                  <a:lnTo>
                    <a:pt x="552323" y="107061"/>
                  </a:lnTo>
                  <a:lnTo>
                    <a:pt x="572490" y="107061"/>
                  </a:lnTo>
                  <a:lnTo>
                    <a:pt x="570598" y="105156"/>
                  </a:lnTo>
                  <a:lnTo>
                    <a:pt x="568833" y="101473"/>
                  </a:lnTo>
                  <a:lnTo>
                    <a:pt x="552323" y="101473"/>
                  </a:lnTo>
                  <a:lnTo>
                    <a:pt x="545973" y="109728"/>
                  </a:lnTo>
                  <a:lnTo>
                    <a:pt x="545973" y="119761"/>
                  </a:lnTo>
                  <a:lnTo>
                    <a:pt x="546735" y="126784"/>
                  </a:lnTo>
                  <a:lnTo>
                    <a:pt x="549389" y="133286"/>
                  </a:lnTo>
                  <a:lnTo>
                    <a:pt x="554431" y="138087"/>
                  </a:lnTo>
                  <a:lnTo>
                    <a:pt x="562356" y="139954"/>
                  </a:lnTo>
                  <a:lnTo>
                    <a:pt x="566026" y="139954"/>
                  </a:lnTo>
                  <a:lnTo>
                    <a:pt x="570598" y="139065"/>
                  </a:lnTo>
                  <a:lnTo>
                    <a:pt x="572846" y="135382"/>
                  </a:lnTo>
                  <a:lnTo>
                    <a:pt x="573392" y="134493"/>
                  </a:lnTo>
                  <a:lnTo>
                    <a:pt x="573392" y="139065"/>
                  </a:lnTo>
                  <a:lnTo>
                    <a:pt x="579742" y="139065"/>
                  </a:lnTo>
                  <a:lnTo>
                    <a:pt x="579742" y="134493"/>
                  </a:lnTo>
                  <a:lnTo>
                    <a:pt x="579742" y="107950"/>
                  </a:lnTo>
                  <a:close/>
                </a:path>
                <a:path w="618489" h="154939">
                  <a:moveTo>
                    <a:pt x="579742" y="87757"/>
                  </a:moveTo>
                  <a:lnTo>
                    <a:pt x="573392" y="87757"/>
                  </a:lnTo>
                  <a:lnTo>
                    <a:pt x="573392" y="107086"/>
                  </a:lnTo>
                  <a:lnTo>
                    <a:pt x="579742" y="107086"/>
                  </a:lnTo>
                  <a:lnTo>
                    <a:pt x="579742" y="87757"/>
                  </a:lnTo>
                  <a:close/>
                </a:path>
                <a:path w="618489" h="154939">
                  <a:moveTo>
                    <a:pt x="604507" y="36576"/>
                  </a:moveTo>
                  <a:lnTo>
                    <a:pt x="603872" y="31115"/>
                  </a:lnTo>
                  <a:lnTo>
                    <a:pt x="603478" y="27597"/>
                  </a:lnTo>
                  <a:lnTo>
                    <a:pt x="600456" y="20345"/>
                  </a:lnTo>
                  <a:lnTo>
                    <a:pt x="600316" y="20193"/>
                  </a:lnTo>
                  <a:lnTo>
                    <a:pt x="598030" y="17945"/>
                  </a:lnTo>
                  <a:lnTo>
                    <a:pt x="598030" y="24765"/>
                  </a:lnTo>
                  <a:lnTo>
                    <a:pt x="598030" y="31115"/>
                  </a:lnTo>
                  <a:lnTo>
                    <a:pt x="577075" y="31115"/>
                  </a:lnTo>
                  <a:lnTo>
                    <a:pt x="577075" y="24765"/>
                  </a:lnTo>
                  <a:lnTo>
                    <a:pt x="581647" y="20193"/>
                  </a:lnTo>
                  <a:lnTo>
                    <a:pt x="594347" y="20193"/>
                  </a:lnTo>
                  <a:lnTo>
                    <a:pt x="598030" y="24765"/>
                  </a:lnTo>
                  <a:lnTo>
                    <a:pt x="598030" y="17945"/>
                  </a:lnTo>
                  <a:lnTo>
                    <a:pt x="595553" y="15494"/>
                  </a:lnTo>
                  <a:lnTo>
                    <a:pt x="588886" y="13716"/>
                  </a:lnTo>
                  <a:lnTo>
                    <a:pt x="580593" y="15494"/>
                  </a:lnTo>
                  <a:lnTo>
                    <a:pt x="574967" y="20193"/>
                  </a:lnTo>
                  <a:lnTo>
                    <a:pt x="574878" y="20345"/>
                  </a:lnTo>
                  <a:lnTo>
                    <a:pt x="571639" y="27228"/>
                  </a:lnTo>
                  <a:lnTo>
                    <a:pt x="570598" y="35687"/>
                  </a:lnTo>
                  <a:lnTo>
                    <a:pt x="570598" y="45720"/>
                  </a:lnTo>
                  <a:lnTo>
                    <a:pt x="577075" y="53975"/>
                  </a:lnTo>
                  <a:lnTo>
                    <a:pt x="593471" y="53975"/>
                  </a:lnTo>
                  <a:lnTo>
                    <a:pt x="595363" y="53086"/>
                  </a:lnTo>
                  <a:lnTo>
                    <a:pt x="597154" y="52197"/>
                  </a:lnTo>
                  <a:lnTo>
                    <a:pt x="600824" y="48514"/>
                  </a:lnTo>
                  <a:lnTo>
                    <a:pt x="601713" y="47625"/>
                  </a:lnTo>
                  <a:lnTo>
                    <a:pt x="604507" y="42037"/>
                  </a:lnTo>
                  <a:lnTo>
                    <a:pt x="604507" y="41148"/>
                  </a:lnTo>
                  <a:lnTo>
                    <a:pt x="598030" y="41148"/>
                  </a:lnTo>
                  <a:lnTo>
                    <a:pt x="597154" y="43942"/>
                  </a:lnTo>
                  <a:lnTo>
                    <a:pt x="594347" y="48514"/>
                  </a:lnTo>
                  <a:lnTo>
                    <a:pt x="580644" y="48514"/>
                  </a:lnTo>
                  <a:lnTo>
                    <a:pt x="577075" y="43942"/>
                  </a:lnTo>
                  <a:lnTo>
                    <a:pt x="577075" y="36576"/>
                  </a:lnTo>
                  <a:lnTo>
                    <a:pt x="604507" y="36576"/>
                  </a:lnTo>
                  <a:close/>
                </a:path>
                <a:path w="618489" h="154939">
                  <a:moveTo>
                    <a:pt x="618223" y="122555"/>
                  </a:moveTo>
                  <a:lnTo>
                    <a:pt x="614553" y="119761"/>
                  </a:lnTo>
                  <a:lnTo>
                    <a:pt x="606298" y="118872"/>
                  </a:lnTo>
                  <a:lnTo>
                    <a:pt x="600824" y="117094"/>
                  </a:lnTo>
                  <a:lnTo>
                    <a:pt x="594347" y="115189"/>
                  </a:lnTo>
                  <a:lnTo>
                    <a:pt x="593471" y="114300"/>
                  </a:lnTo>
                  <a:lnTo>
                    <a:pt x="593471" y="107061"/>
                  </a:lnTo>
                  <a:lnTo>
                    <a:pt x="608063" y="107061"/>
                  </a:lnTo>
                  <a:lnTo>
                    <a:pt x="609092" y="110617"/>
                  </a:lnTo>
                  <a:lnTo>
                    <a:pt x="609092" y="112522"/>
                  </a:lnTo>
                  <a:lnTo>
                    <a:pt x="615442" y="112522"/>
                  </a:lnTo>
                  <a:lnTo>
                    <a:pt x="615442" y="110617"/>
                  </a:lnTo>
                  <a:lnTo>
                    <a:pt x="614553" y="101473"/>
                  </a:lnTo>
                  <a:lnTo>
                    <a:pt x="594347" y="101473"/>
                  </a:lnTo>
                  <a:lnTo>
                    <a:pt x="587121" y="104267"/>
                  </a:lnTo>
                  <a:lnTo>
                    <a:pt x="587121" y="117983"/>
                  </a:lnTo>
                  <a:lnTo>
                    <a:pt x="590804" y="120777"/>
                  </a:lnTo>
                  <a:lnTo>
                    <a:pt x="595363" y="121666"/>
                  </a:lnTo>
                  <a:lnTo>
                    <a:pt x="603504" y="124333"/>
                  </a:lnTo>
                  <a:lnTo>
                    <a:pt x="608063" y="125349"/>
                  </a:lnTo>
                  <a:lnTo>
                    <a:pt x="610857" y="126238"/>
                  </a:lnTo>
                  <a:lnTo>
                    <a:pt x="610857" y="132588"/>
                  </a:lnTo>
                  <a:lnTo>
                    <a:pt x="606298" y="135382"/>
                  </a:lnTo>
                  <a:lnTo>
                    <a:pt x="593471" y="135382"/>
                  </a:lnTo>
                  <a:lnTo>
                    <a:pt x="591680" y="129921"/>
                  </a:lnTo>
                  <a:lnTo>
                    <a:pt x="591680" y="128016"/>
                  </a:lnTo>
                  <a:lnTo>
                    <a:pt x="586219" y="128016"/>
                  </a:lnTo>
                  <a:lnTo>
                    <a:pt x="586219" y="131699"/>
                  </a:lnTo>
                  <a:lnTo>
                    <a:pt x="587121" y="139954"/>
                  </a:lnTo>
                  <a:lnTo>
                    <a:pt x="610857" y="139954"/>
                  </a:lnTo>
                  <a:lnTo>
                    <a:pt x="618223" y="136271"/>
                  </a:lnTo>
                  <a:lnTo>
                    <a:pt x="618223" y="122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2" name="object 322"/>
          <p:cNvSpPr/>
          <p:nvPr/>
        </p:nvSpPr>
        <p:spPr>
          <a:xfrm>
            <a:off x="10726610" y="2599842"/>
            <a:ext cx="265430" cy="0"/>
          </a:xfrm>
          <a:custGeom>
            <a:avLst/>
            <a:gdLst/>
            <a:ahLst/>
            <a:cxnLst/>
            <a:rect l="l" t="t" r="r" b="b"/>
            <a:pathLst>
              <a:path w="265429">
                <a:moveTo>
                  <a:pt x="26517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0808018" y="2533167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>
                <a:moveTo>
                  <a:pt x="178308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1190160" y="2680360"/>
            <a:ext cx="50800" cy="53340"/>
          </a:xfrm>
          <a:custGeom>
            <a:avLst/>
            <a:gdLst/>
            <a:ahLst/>
            <a:cxnLst/>
            <a:rect l="l" t="t" r="r" b="b"/>
            <a:pathLst>
              <a:path w="50800" h="53339">
                <a:moveTo>
                  <a:pt x="29349" y="21082"/>
                </a:moveTo>
                <a:lnTo>
                  <a:pt x="25654" y="19177"/>
                </a:lnTo>
                <a:lnTo>
                  <a:pt x="18288" y="17399"/>
                </a:lnTo>
                <a:lnTo>
                  <a:pt x="12827" y="14605"/>
                </a:lnTo>
                <a:lnTo>
                  <a:pt x="8255" y="14605"/>
                </a:lnTo>
                <a:lnTo>
                  <a:pt x="7378" y="13716"/>
                </a:lnTo>
                <a:lnTo>
                  <a:pt x="7378" y="6350"/>
                </a:lnTo>
                <a:lnTo>
                  <a:pt x="11950" y="4572"/>
                </a:lnTo>
                <a:lnTo>
                  <a:pt x="21082" y="4572"/>
                </a:lnTo>
                <a:lnTo>
                  <a:pt x="21983" y="9144"/>
                </a:lnTo>
                <a:lnTo>
                  <a:pt x="21983" y="10922"/>
                </a:lnTo>
                <a:lnTo>
                  <a:pt x="26555" y="10922"/>
                </a:lnTo>
                <a:lnTo>
                  <a:pt x="26555" y="0"/>
                </a:lnTo>
                <a:lnTo>
                  <a:pt x="7378" y="0"/>
                </a:lnTo>
                <a:lnTo>
                  <a:pt x="901" y="2794"/>
                </a:lnTo>
                <a:lnTo>
                  <a:pt x="901" y="16510"/>
                </a:lnTo>
                <a:lnTo>
                  <a:pt x="4584" y="19177"/>
                </a:lnTo>
                <a:lnTo>
                  <a:pt x="9144" y="20066"/>
                </a:lnTo>
                <a:lnTo>
                  <a:pt x="15621" y="21971"/>
                </a:lnTo>
                <a:lnTo>
                  <a:pt x="21082" y="23749"/>
                </a:lnTo>
                <a:lnTo>
                  <a:pt x="22872" y="24638"/>
                </a:lnTo>
                <a:lnTo>
                  <a:pt x="22872" y="32004"/>
                </a:lnTo>
                <a:lnTo>
                  <a:pt x="18288" y="33782"/>
                </a:lnTo>
                <a:lnTo>
                  <a:pt x="7378" y="33782"/>
                </a:lnTo>
                <a:lnTo>
                  <a:pt x="5461" y="29210"/>
                </a:lnTo>
                <a:lnTo>
                  <a:pt x="5461" y="26543"/>
                </a:lnTo>
                <a:lnTo>
                  <a:pt x="0" y="26543"/>
                </a:lnTo>
                <a:lnTo>
                  <a:pt x="0" y="31115"/>
                </a:lnTo>
                <a:lnTo>
                  <a:pt x="901" y="39370"/>
                </a:lnTo>
                <a:lnTo>
                  <a:pt x="22872" y="39370"/>
                </a:lnTo>
                <a:lnTo>
                  <a:pt x="29349" y="34798"/>
                </a:lnTo>
                <a:lnTo>
                  <a:pt x="29349" y="21082"/>
                </a:lnTo>
                <a:close/>
              </a:path>
              <a:path w="50800" h="53339">
                <a:moveTo>
                  <a:pt x="50292" y="10922"/>
                </a:moveTo>
                <a:lnTo>
                  <a:pt x="46621" y="10922"/>
                </a:lnTo>
                <a:lnTo>
                  <a:pt x="45732" y="18288"/>
                </a:lnTo>
                <a:lnTo>
                  <a:pt x="42049" y="18288"/>
                </a:lnTo>
                <a:lnTo>
                  <a:pt x="35699" y="19177"/>
                </a:lnTo>
                <a:lnTo>
                  <a:pt x="35699" y="23749"/>
                </a:lnTo>
                <a:lnTo>
                  <a:pt x="45732" y="23749"/>
                </a:lnTo>
                <a:lnTo>
                  <a:pt x="45732" y="53086"/>
                </a:lnTo>
                <a:lnTo>
                  <a:pt x="50292" y="53086"/>
                </a:lnTo>
                <a:lnTo>
                  <a:pt x="50292" y="10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1066729" y="2836698"/>
            <a:ext cx="27940" cy="38735"/>
          </a:xfrm>
          <a:custGeom>
            <a:avLst/>
            <a:gdLst/>
            <a:ahLst/>
            <a:cxnLst/>
            <a:rect l="l" t="t" r="r" b="b"/>
            <a:pathLst>
              <a:path w="27939" h="38735">
                <a:moveTo>
                  <a:pt x="21958" y="0"/>
                </a:moveTo>
                <a:lnTo>
                  <a:pt x="10032" y="0"/>
                </a:lnTo>
                <a:lnTo>
                  <a:pt x="7365" y="4572"/>
                </a:lnTo>
                <a:lnTo>
                  <a:pt x="5461" y="7366"/>
                </a:lnTo>
                <a:lnTo>
                  <a:pt x="5461" y="889"/>
                </a:lnTo>
                <a:lnTo>
                  <a:pt x="0" y="889"/>
                </a:lnTo>
                <a:lnTo>
                  <a:pt x="0" y="38481"/>
                </a:lnTo>
                <a:lnTo>
                  <a:pt x="6476" y="38481"/>
                </a:lnTo>
                <a:lnTo>
                  <a:pt x="6476" y="8254"/>
                </a:lnTo>
                <a:lnTo>
                  <a:pt x="11925" y="5461"/>
                </a:lnTo>
                <a:lnTo>
                  <a:pt x="21081" y="5461"/>
                </a:lnTo>
                <a:lnTo>
                  <a:pt x="21958" y="8254"/>
                </a:lnTo>
                <a:lnTo>
                  <a:pt x="21958" y="38481"/>
                </a:lnTo>
                <a:lnTo>
                  <a:pt x="27419" y="38481"/>
                </a:lnTo>
                <a:lnTo>
                  <a:pt x="27419" y="1904"/>
                </a:lnTo>
                <a:lnTo>
                  <a:pt x="219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1358449" y="2748052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24637" y="12827"/>
                </a:moveTo>
                <a:lnTo>
                  <a:pt x="11925" y="12827"/>
                </a:lnTo>
                <a:lnTo>
                  <a:pt x="8255" y="15494"/>
                </a:lnTo>
                <a:lnTo>
                  <a:pt x="6337" y="19177"/>
                </a:lnTo>
                <a:lnTo>
                  <a:pt x="23736" y="19177"/>
                </a:lnTo>
                <a:lnTo>
                  <a:pt x="24637" y="28321"/>
                </a:lnTo>
                <a:lnTo>
                  <a:pt x="24637" y="41148"/>
                </a:lnTo>
                <a:lnTo>
                  <a:pt x="21971" y="47498"/>
                </a:lnTo>
                <a:lnTo>
                  <a:pt x="6337" y="47498"/>
                </a:lnTo>
                <a:lnTo>
                  <a:pt x="7366" y="48387"/>
                </a:lnTo>
                <a:lnTo>
                  <a:pt x="9131" y="53975"/>
                </a:lnTo>
                <a:lnTo>
                  <a:pt x="15481" y="53975"/>
                </a:lnTo>
                <a:lnTo>
                  <a:pt x="22293" y="51814"/>
                </a:lnTo>
                <a:lnTo>
                  <a:pt x="26493" y="46307"/>
                </a:lnTo>
                <a:lnTo>
                  <a:pt x="28620" y="38919"/>
                </a:lnTo>
                <a:lnTo>
                  <a:pt x="29210" y="31115"/>
                </a:lnTo>
                <a:lnTo>
                  <a:pt x="29210" y="20955"/>
                </a:lnTo>
                <a:lnTo>
                  <a:pt x="24637" y="12827"/>
                </a:lnTo>
                <a:close/>
              </a:path>
              <a:path w="29210" h="53975">
                <a:moveTo>
                  <a:pt x="6337" y="0"/>
                </a:moveTo>
                <a:lnTo>
                  <a:pt x="0" y="0"/>
                </a:lnTo>
                <a:lnTo>
                  <a:pt x="0" y="52070"/>
                </a:lnTo>
                <a:lnTo>
                  <a:pt x="6337" y="52070"/>
                </a:lnTo>
                <a:lnTo>
                  <a:pt x="6337" y="47498"/>
                </a:lnTo>
                <a:lnTo>
                  <a:pt x="11925" y="47498"/>
                </a:lnTo>
                <a:lnTo>
                  <a:pt x="6337" y="44831"/>
                </a:lnTo>
                <a:lnTo>
                  <a:pt x="6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1370373" y="2904389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69">
                <a:moveTo>
                  <a:pt x="14617" y="0"/>
                </a:moveTo>
                <a:lnTo>
                  <a:pt x="6350" y="0"/>
                </a:lnTo>
                <a:lnTo>
                  <a:pt x="3555" y="2794"/>
                </a:lnTo>
                <a:lnTo>
                  <a:pt x="3555" y="14604"/>
                </a:lnTo>
                <a:lnTo>
                  <a:pt x="0" y="14604"/>
                </a:lnTo>
                <a:lnTo>
                  <a:pt x="0" y="20066"/>
                </a:lnTo>
                <a:lnTo>
                  <a:pt x="3555" y="20066"/>
                </a:lnTo>
                <a:lnTo>
                  <a:pt x="3555" y="52070"/>
                </a:lnTo>
                <a:lnTo>
                  <a:pt x="10045" y="52070"/>
                </a:lnTo>
                <a:lnTo>
                  <a:pt x="10045" y="20066"/>
                </a:lnTo>
                <a:lnTo>
                  <a:pt x="14617" y="20066"/>
                </a:lnTo>
                <a:lnTo>
                  <a:pt x="14617" y="14604"/>
                </a:lnTo>
                <a:lnTo>
                  <a:pt x="10045" y="14604"/>
                </a:lnTo>
                <a:lnTo>
                  <a:pt x="10045" y="6350"/>
                </a:lnTo>
                <a:lnTo>
                  <a:pt x="14617" y="6350"/>
                </a:lnTo>
                <a:lnTo>
                  <a:pt x="146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1519357" y="2682139"/>
            <a:ext cx="30480" cy="53975"/>
          </a:xfrm>
          <a:custGeom>
            <a:avLst/>
            <a:gdLst/>
            <a:ahLst/>
            <a:cxnLst/>
            <a:rect l="l" t="t" r="r" b="b"/>
            <a:pathLst>
              <a:path w="30479" h="53975">
                <a:moveTo>
                  <a:pt x="5461" y="0"/>
                </a:moveTo>
                <a:lnTo>
                  <a:pt x="0" y="0"/>
                </a:lnTo>
                <a:lnTo>
                  <a:pt x="11937" y="39370"/>
                </a:lnTo>
                <a:lnTo>
                  <a:pt x="8254" y="47625"/>
                </a:lnTo>
                <a:lnTo>
                  <a:pt x="2781" y="47625"/>
                </a:lnTo>
                <a:lnTo>
                  <a:pt x="2781" y="52197"/>
                </a:lnTo>
                <a:lnTo>
                  <a:pt x="3670" y="53975"/>
                </a:lnTo>
                <a:lnTo>
                  <a:pt x="11937" y="53975"/>
                </a:lnTo>
                <a:lnTo>
                  <a:pt x="12814" y="52197"/>
                </a:lnTo>
                <a:lnTo>
                  <a:pt x="18287" y="36575"/>
                </a:lnTo>
                <a:lnTo>
                  <a:pt x="20266" y="30225"/>
                </a:lnTo>
                <a:lnTo>
                  <a:pt x="14604" y="30225"/>
                </a:lnTo>
                <a:lnTo>
                  <a:pt x="5461" y="0"/>
                </a:lnTo>
                <a:close/>
              </a:path>
              <a:path w="30479" h="53975">
                <a:moveTo>
                  <a:pt x="30225" y="0"/>
                </a:moveTo>
                <a:lnTo>
                  <a:pt x="24752" y="0"/>
                </a:lnTo>
                <a:lnTo>
                  <a:pt x="14604" y="30225"/>
                </a:lnTo>
                <a:lnTo>
                  <a:pt x="20266" y="30225"/>
                </a:lnTo>
                <a:lnTo>
                  <a:pt x="23918" y="18668"/>
                </a:lnTo>
                <a:lnTo>
                  <a:pt x="26948" y="9465"/>
                </a:lnTo>
                <a:lnTo>
                  <a:pt x="302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11723319" y="2610892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0"/>
                </a:moveTo>
                <a:lnTo>
                  <a:pt x="0" y="65785"/>
                </a:lnTo>
              </a:path>
              <a:path h="348614">
                <a:moveTo>
                  <a:pt x="0" y="107823"/>
                </a:moveTo>
                <a:lnTo>
                  <a:pt x="0" y="34836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1742483" y="2352066"/>
            <a:ext cx="340360" cy="380365"/>
          </a:xfrm>
          <a:custGeom>
            <a:avLst/>
            <a:gdLst/>
            <a:ahLst/>
            <a:cxnLst/>
            <a:rect l="l" t="t" r="r" b="b"/>
            <a:pathLst>
              <a:path w="340359" h="380364">
                <a:moveTo>
                  <a:pt x="46608" y="186563"/>
                </a:moveTo>
                <a:lnTo>
                  <a:pt x="46608" y="380365"/>
                </a:lnTo>
              </a:path>
              <a:path w="340359" h="380364">
                <a:moveTo>
                  <a:pt x="46608" y="27431"/>
                </a:moveTo>
                <a:lnTo>
                  <a:pt x="46608" y="143636"/>
                </a:lnTo>
              </a:path>
              <a:path w="340359" h="380364">
                <a:moveTo>
                  <a:pt x="46608" y="171957"/>
                </a:moveTo>
                <a:lnTo>
                  <a:pt x="46608" y="158242"/>
                </a:lnTo>
              </a:path>
              <a:path w="340359" h="380364">
                <a:moveTo>
                  <a:pt x="46608" y="13716"/>
                </a:moveTo>
                <a:lnTo>
                  <a:pt x="46608" y="0"/>
                </a:lnTo>
              </a:path>
              <a:path w="340359" h="380364">
                <a:moveTo>
                  <a:pt x="0" y="245999"/>
                </a:moveTo>
                <a:lnTo>
                  <a:pt x="340105" y="24599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1597970" y="1800758"/>
            <a:ext cx="402590" cy="0"/>
          </a:xfrm>
          <a:custGeom>
            <a:avLst/>
            <a:gdLst/>
            <a:ahLst/>
            <a:cxnLst/>
            <a:rect l="l" t="t" r="r" b="b"/>
            <a:pathLst>
              <a:path w="402590">
                <a:moveTo>
                  <a:pt x="402335" y="0"/>
                </a:moveTo>
                <a:lnTo>
                  <a:pt x="37592" y="0"/>
                </a:lnTo>
              </a:path>
              <a:path w="402590">
                <a:moveTo>
                  <a:pt x="15621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1452683" y="1800758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4">
                <a:moveTo>
                  <a:pt x="13703" y="0"/>
                </a:moveTo>
                <a:lnTo>
                  <a:pt x="0" y="0"/>
                </a:lnTo>
              </a:path>
              <a:path w="128904">
                <a:moveTo>
                  <a:pt x="54851" y="0"/>
                </a:moveTo>
                <a:lnTo>
                  <a:pt x="32880" y="0"/>
                </a:lnTo>
              </a:path>
              <a:path w="128904">
                <a:moveTo>
                  <a:pt x="128905" y="0"/>
                </a:moveTo>
                <a:lnTo>
                  <a:pt x="8127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3" name="object 333"/>
          <p:cNvGrpSpPr/>
          <p:nvPr/>
        </p:nvGrpSpPr>
        <p:grpSpPr>
          <a:xfrm>
            <a:off x="11549583" y="1506245"/>
            <a:ext cx="530860" cy="542290"/>
            <a:chOff x="6494983" y="1506245"/>
            <a:chExt cx="530860" cy="542290"/>
          </a:xfrm>
        </p:grpSpPr>
        <p:sp>
          <p:nvSpPr>
            <p:cNvPr id="334" name="object 334"/>
            <p:cNvSpPr/>
            <p:nvPr/>
          </p:nvSpPr>
          <p:spPr>
            <a:xfrm>
              <a:off x="6843344" y="1506245"/>
              <a:ext cx="0" cy="542290"/>
            </a:xfrm>
            <a:custGeom>
              <a:avLst/>
              <a:gdLst/>
              <a:ahLst/>
              <a:cxnLst/>
              <a:rect l="l" t="t" r="r" b="b"/>
              <a:pathLst>
                <a:path h="542289">
                  <a:moveTo>
                    <a:pt x="0" y="54229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494983" y="1698269"/>
              <a:ext cx="530860" cy="0"/>
            </a:xfrm>
            <a:custGeom>
              <a:avLst/>
              <a:gdLst/>
              <a:ahLst/>
              <a:cxnLst/>
              <a:rect l="l" t="t" r="r" b="b"/>
              <a:pathLst>
                <a:path w="530859">
                  <a:moveTo>
                    <a:pt x="53035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6" name="object 336"/>
          <p:cNvSpPr/>
          <p:nvPr/>
        </p:nvSpPr>
        <p:spPr>
          <a:xfrm>
            <a:off x="11078654" y="1788820"/>
            <a:ext cx="26034" cy="0"/>
          </a:xfrm>
          <a:custGeom>
            <a:avLst/>
            <a:gdLst/>
            <a:ahLst/>
            <a:cxnLst/>
            <a:rect l="l" t="t" r="r" b="b"/>
            <a:pathLst>
              <a:path w="26035">
                <a:moveTo>
                  <a:pt x="2553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965514" y="1737639"/>
            <a:ext cx="365760" cy="0"/>
          </a:xfrm>
          <a:custGeom>
            <a:avLst/>
            <a:gdLst/>
            <a:ahLst/>
            <a:cxnLst/>
            <a:rect l="l" t="t" r="r" b="b"/>
            <a:pathLst>
              <a:path w="365760">
                <a:moveTo>
                  <a:pt x="0" y="0"/>
                </a:moveTo>
                <a:lnTo>
                  <a:pt x="36575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8" name="object 3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14786" y="2389530"/>
            <a:ext cx="214871" cy="213106"/>
          </a:xfrm>
          <a:prstGeom prst="rect">
            <a:avLst/>
          </a:prstGeom>
        </p:spPr>
      </p:pic>
      <p:grpSp>
        <p:nvGrpSpPr>
          <p:cNvPr id="339" name="object 339"/>
          <p:cNvGrpSpPr/>
          <p:nvPr/>
        </p:nvGrpSpPr>
        <p:grpSpPr>
          <a:xfrm>
            <a:off x="8478088" y="1899438"/>
            <a:ext cx="477520" cy="669925"/>
            <a:chOff x="3423488" y="1899437"/>
            <a:chExt cx="477520" cy="669925"/>
          </a:xfrm>
        </p:grpSpPr>
        <p:sp>
          <p:nvSpPr>
            <p:cNvPr id="340" name="object 340"/>
            <p:cNvSpPr/>
            <p:nvPr/>
          </p:nvSpPr>
          <p:spPr>
            <a:xfrm>
              <a:off x="3428060" y="1904009"/>
              <a:ext cx="370840" cy="497840"/>
            </a:xfrm>
            <a:custGeom>
              <a:avLst/>
              <a:gdLst/>
              <a:ahLst/>
              <a:cxnLst/>
              <a:rect l="l" t="t" r="r" b="b"/>
              <a:pathLst>
                <a:path w="370839" h="497839">
                  <a:moveTo>
                    <a:pt x="222250" y="374903"/>
                  </a:moveTo>
                  <a:lnTo>
                    <a:pt x="222250" y="284352"/>
                  </a:lnTo>
                  <a:lnTo>
                    <a:pt x="0" y="284352"/>
                  </a:lnTo>
                  <a:lnTo>
                    <a:pt x="0" y="374903"/>
                  </a:lnTo>
                  <a:lnTo>
                    <a:pt x="222250" y="374903"/>
                  </a:lnTo>
                  <a:close/>
                </a:path>
                <a:path w="370839" h="497839">
                  <a:moveTo>
                    <a:pt x="264274" y="398652"/>
                  </a:moveTo>
                  <a:lnTo>
                    <a:pt x="264274" y="260603"/>
                  </a:lnTo>
                  <a:lnTo>
                    <a:pt x="222250" y="260603"/>
                  </a:lnTo>
                  <a:lnTo>
                    <a:pt x="222250" y="398652"/>
                  </a:lnTo>
                  <a:lnTo>
                    <a:pt x="264274" y="398652"/>
                  </a:lnTo>
                  <a:close/>
                </a:path>
                <a:path w="370839" h="497839">
                  <a:moveTo>
                    <a:pt x="293484" y="497458"/>
                  </a:moveTo>
                  <a:lnTo>
                    <a:pt x="293484" y="161925"/>
                  </a:lnTo>
                  <a:lnTo>
                    <a:pt x="264274" y="161925"/>
                  </a:lnTo>
                  <a:lnTo>
                    <a:pt x="264274" y="497458"/>
                  </a:lnTo>
                  <a:lnTo>
                    <a:pt x="293484" y="497458"/>
                  </a:lnTo>
                  <a:close/>
                </a:path>
                <a:path w="370839" h="497839">
                  <a:moveTo>
                    <a:pt x="293484" y="161925"/>
                  </a:moveTo>
                  <a:lnTo>
                    <a:pt x="325488" y="25653"/>
                  </a:lnTo>
                  <a:lnTo>
                    <a:pt x="333529" y="11626"/>
                  </a:lnTo>
                  <a:lnTo>
                    <a:pt x="343809" y="3921"/>
                  </a:lnTo>
                  <a:lnTo>
                    <a:pt x="356140" y="668"/>
                  </a:lnTo>
                  <a:lnTo>
                    <a:pt x="37033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1" name="object 3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16972" y="2396896"/>
              <a:ext cx="183781" cy="171958"/>
            </a:xfrm>
            <a:prstGeom prst="rect">
              <a:avLst/>
            </a:prstGeom>
          </p:spPr>
        </p:pic>
      </p:grpSp>
      <p:sp>
        <p:nvSpPr>
          <p:cNvPr id="342" name="object 342"/>
          <p:cNvSpPr/>
          <p:nvPr/>
        </p:nvSpPr>
        <p:spPr>
          <a:xfrm>
            <a:off x="9318434" y="1904009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>
                <a:moveTo>
                  <a:pt x="0" y="0"/>
                </a:moveTo>
                <a:lnTo>
                  <a:pt x="18009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8965514" y="1737640"/>
            <a:ext cx="365760" cy="215265"/>
          </a:xfrm>
          <a:custGeom>
            <a:avLst/>
            <a:gdLst/>
            <a:ahLst/>
            <a:cxnLst/>
            <a:rect l="l" t="t" r="r" b="b"/>
            <a:pathLst>
              <a:path w="365760" h="215264">
                <a:moveTo>
                  <a:pt x="0" y="0"/>
                </a:moveTo>
                <a:lnTo>
                  <a:pt x="16370" y="148081"/>
                </a:lnTo>
                <a:lnTo>
                  <a:pt x="9143" y="214883"/>
                </a:lnTo>
              </a:path>
              <a:path w="365760" h="215264">
                <a:moveTo>
                  <a:pt x="0" y="0"/>
                </a:moveTo>
                <a:lnTo>
                  <a:pt x="16370" y="148081"/>
                </a:lnTo>
                <a:lnTo>
                  <a:pt x="9143" y="214883"/>
                </a:lnTo>
                <a:lnTo>
                  <a:pt x="357492" y="214883"/>
                </a:lnTo>
                <a:lnTo>
                  <a:pt x="349250" y="148081"/>
                </a:lnTo>
                <a:lnTo>
                  <a:pt x="36575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8953564" y="1866545"/>
            <a:ext cx="802005" cy="741045"/>
          </a:xfrm>
          <a:custGeom>
            <a:avLst/>
            <a:gdLst/>
            <a:ahLst/>
            <a:cxnLst/>
            <a:rect l="l" t="t" r="r" b="b"/>
            <a:pathLst>
              <a:path w="802004" h="741044">
                <a:moveTo>
                  <a:pt x="319150" y="618109"/>
                </a:moveTo>
                <a:lnTo>
                  <a:pt x="319150" y="671195"/>
                </a:lnTo>
                <a:lnTo>
                  <a:pt x="440702" y="671195"/>
                </a:lnTo>
                <a:lnTo>
                  <a:pt x="440702" y="740664"/>
                </a:lnTo>
                <a:lnTo>
                  <a:pt x="277113" y="740664"/>
                </a:lnTo>
                <a:lnTo>
                  <a:pt x="277113" y="710438"/>
                </a:lnTo>
                <a:lnTo>
                  <a:pt x="162813" y="710438"/>
                </a:lnTo>
                <a:lnTo>
                  <a:pt x="162813" y="740664"/>
                </a:lnTo>
                <a:lnTo>
                  <a:pt x="0" y="740664"/>
                </a:lnTo>
                <a:lnTo>
                  <a:pt x="0" y="671195"/>
                </a:lnTo>
                <a:lnTo>
                  <a:pt x="120662" y="671195"/>
                </a:lnTo>
                <a:lnTo>
                  <a:pt x="120662" y="618109"/>
                </a:lnTo>
              </a:path>
              <a:path w="802004" h="741044">
                <a:moveTo>
                  <a:pt x="440702" y="697738"/>
                </a:moveTo>
                <a:lnTo>
                  <a:pt x="550418" y="697738"/>
                </a:lnTo>
              </a:path>
              <a:path w="802004" h="741044">
                <a:moveTo>
                  <a:pt x="756158" y="722376"/>
                </a:moveTo>
                <a:lnTo>
                  <a:pt x="801890" y="643763"/>
                </a:lnTo>
                <a:lnTo>
                  <a:pt x="801890" y="90550"/>
                </a:lnTo>
                <a:lnTo>
                  <a:pt x="749808" y="0"/>
                </a:lnTo>
                <a:lnTo>
                  <a:pt x="550418" y="0"/>
                </a:lnTo>
                <a:lnTo>
                  <a:pt x="550418" y="722376"/>
                </a:lnTo>
                <a:lnTo>
                  <a:pt x="756158" y="72237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869489" y="1921408"/>
            <a:ext cx="0" cy="637540"/>
          </a:xfrm>
          <a:custGeom>
            <a:avLst/>
            <a:gdLst/>
            <a:ahLst/>
            <a:cxnLst/>
            <a:rect l="l" t="t" r="r" b="b"/>
            <a:pathLst>
              <a:path h="637539">
                <a:moveTo>
                  <a:pt x="0" y="0"/>
                </a:moveTo>
                <a:lnTo>
                  <a:pt x="0" y="63728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6" name="object 346"/>
          <p:cNvGrpSpPr/>
          <p:nvPr/>
        </p:nvGrpSpPr>
        <p:grpSpPr>
          <a:xfrm>
            <a:off x="11000943" y="1723923"/>
            <a:ext cx="728980" cy="878840"/>
            <a:chOff x="5946343" y="1723923"/>
            <a:chExt cx="728980" cy="878840"/>
          </a:xfrm>
        </p:grpSpPr>
        <p:pic>
          <p:nvPicPr>
            <p:cNvPr id="347" name="object 3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51765" y="2167407"/>
              <a:ext cx="120662" cy="119760"/>
            </a:xfrm>
            <a:prstGeom prst="rect">
              <a:avLst/>
            </a:prstGeom>
          </p:spPr>
        </p:pic>
        <p:sp>
          <p:nvSpPr>
            <p:cNvPr id="348" name="object 348"/>
            <p:cNvSpPr/>
            <p:nvPr/>
          </p:nvSpPr>
          <p:spPr>
            <a:xfrm>
              <a:off x="5950915" y="1728495"/>
              <a:ext cx="720090" cy="869950"/>
            </a:xfrm>
            <a:custGeom>
              <a:avLst/>
              <a:gdLst/>
              <a:ahLst/>
              <a:cxnLst/>
              <a:rect l="l" t="t" r="r" b="b"/>
              <a:pathLst>
                <a:path w="720090" h="869950">
                  <a:moveTo>
                    <a:pt x="361188" y="669290"/>
                  </a:moveTo>
                  <a:lnTo>
                    <a:pt x="406526" y="663233"/>
                  </a:lnTo>
                  <a:lnTo>
                    <a:pt x="447331" y="646110"/>
                  </a:lnTo>
                  <a:lnTo>
                    <a:pt x="481949" y="619490"/>
                  </a:lnTo>
                  <a:lnTo>
                    <a:pt x="508724" y="584943"/>
                  </a:lnTo>
                  <a:lnTo>
                    <a:pt x="526002" y="544039"/>
                  </a:lnTo>
                  <a:lnTo>
                    <a:pt x="532129" y="498348"/>
                  </a:lnTo>
                  <a:lnTo>
                    <a:pt x="526002" y="453163"/>
                  </a:lnTo>
                  <a:lnTo>
                    <a:pt x="508724" y="412839"/>
                  </a:lnTo>
                  <a:lnTo>
                    <a:pt x="481949" y="378872"/>
                  </a:lnTo>
                  <a:lnTo>
                    <a:pt x="447331" y="352758"/>
                  </a:lnTo>
                  <a:lnTo>
                    <a:pt x="406526" y="335993"/>
                  </a:lnTo>
                  <a:lnTo>
                    <a:pt x="361188" y="330073"/>
                  </a:lnTo>
                  <a:lnTo>
                    <a:pt x="316103" y="335993"/>
                  </a:lnTo>
                  <a:lnTo>
                    <a:pt x="275346" y="352758"/>
                  </a:lnTo>
                  <a:lnTo>
                    <a:pt x="240642" y="378872"/>
                  </a:lnTo>
                  <a:lnTo>
                    <a:pt x="213717" y="412839"/>
                  </a:lnTo>
                  <a:lnTo>
                    <a:pt x="196296" y="453163"/>
                  </a:lnTo>
                  <a:lnTo>
                    <a:pt x="190106" y="498348"/>
                  </a:lnTo>
                  <a:lnTo>
                    <a:pt x="196296" y="544039"/>
                  </a:lnTo>
                  <a:lnTo>
                    <a:pt x="213717" y="584943"/>
                  </a:lnTo>
                  <a:lnTo>
                    <a:pt x="240642" y="619490"/>
                  </a:lnTo>
                  <a:lnTo>
                    <a:pt x="275346" y="646110"/>
                  </a:lnTo>
                  <a:lnTo>
                    <a:pt x="316103" y="663233"/>
                  </a:lnTo>
                  <a:lnTo>
                    <a:pt x="361188" y="669290"/>
                  </a:lnTo>
                  <a:close/>
                </a:path>
                <a:path w="720090" h="869950">
                  <a:moveTo>
                    <a:pt x="361188" y="822960"/>
                  </a:moveTo>
                  <a:lnTo>
                    <a:pt x="409338" y="819438"/>
                  </a:lnTo>
                  <a:lnTo>
                    <a:pt x="455235" y="809209"/>
                  </a:lnTo>
                  <a:lnTo>
                    <a:pt x="498385" y="792776"/>
                  </a:lnTo>
                  <a:lnTo>
                    <a:pt x="538299" y="770642"/>
                  </a:lnTo>
                  <a:lnTo>
                    <a:pt x="574485" y="743310"/>
                  </a:lnTo>
                  <a:lnTo>
                    <a:pt x="606451" y="711284"/>
                  </a:lnTo>
                  <a:lnTo>
                    <a:pt x="633706" y="675066"/>
                  </a:lnTo>
                  <a:lnTo>
                    <a:pt x="655760" y="635161"/>
                  </a:lnTo>
                  <a:lnTo>
                    <a:pt x="672121" y="592070"/>
                  </a:lnTo>
                  <a:lnTo>
                    <a:pt x="682298" y="546298"/>
                  </a:lnTo>
                  <a:lnTo>
                    <a:pt x="685800" y="498348"/>
                  </a:lnTo>
                  <a:lnTo>
                    <a:pt x="682298" y="451060"/>
                  </a:lnTo>
                  <a:lnTo>
                    <a:pt x="672121" y="405831"/>
                  </a:lnTo>
                  <a:lnTo>
                    <a:pt x="655760" y="363176"/>
                  </a:lnTo>
                  <a:lnTo>
                    <a:pt x="633706" y="323608"/>
                  </a:lnTo>
                  <a:lnTo>
                    <a:pt x="606451" y="287645"/>
                  </a:lnTo>
                  <a:lnTo>
                    <a:pt x="574485" y="255801"/>
                  </a:lnTo>
                  <a:lnTo>
                    <a:pt x="538299" y="228592"/>
                  </a:lnTo>
                  <a:lnTo>
                    <a:pt x="498385" y="206532"/>
                  </a:lnTo>
                  <a:lnTo>
                    <a:pt x="455235" y="190137"/>
                  </a:lnTo>
                  <a:lnTo>
                    <a:pt x="409338" y="179922"/>
                  </a:lnTo>
                  <a:lnTo>
                    <a:pt x="361188" y="176402"/>
                  </a:lnTo>
                  <a:lnTo>
                    <a:pt x="313479" y="179922"/>
                  </a:lnTo>
                  <a:lnTo>
                    <a:pt x="267943" y="190137"/>
                  </a:lnTo>
                  <a:lnTo>
                    <a:pt x="225081" y="206532"/>
                  </a:lnTo>
                  <a:lnTo>
                    <a:pt x="185392" y="228592"/>
                  </a:lnTo>
                  <a:lnTo>
                    <a:pt x="149374" y="255801"/>
                  </a:lnTo>
                  <a:lnTo>
                    <a:pt x="117528" y="287645"/>
                  </a:lnTo>
                  <a:lnTo>
                    <a:pt x="90352" y="323608"/>
                  </a:lnTo>
                  <a:lnTo>
                    <a:pt x="68346" y="363176"/>
                  </a:lnTo>
                  <a:lnTo>
                    <a:pt x="52009" y="405831"/>
                  </a:lnTo>
                  <a:lnTo>
                    <a:pt x="41841" y="451060"/>
                  </a:lnTo>
                  <a:lnTo>
                    <a:pt x="38341" y="498348"/>
                  </a:lnTo>
                  <a:lnTo>
                    <a:pt x="41841" y="546298"/>
                  </a:lnTo>
                  <a:lnTo>
                    <a:pt x="52009" y="592070"/>
                  </a:lnTo>
                  <a:lnTo>
                    <a:pt x="68346" y="635161"/>
                  </a:lnTo>
                  <a:lnTo>
                    <a:pt x="90352" y="675066"/>
                  </a:lnTo>
                  <a:lnTo>
                    <a:pt x="117528" y="711284"/>
                  </a:lnTo>
                  <a:lnTo>
                    <a:pt x="149374" y="743310"/>
                  </a:lnTo>
                  <a:lnTo>
                    <a:pt x="185392" y="770642"/>
                  </a:lnTo>
                  <a:lnTo>
                    <a:pt x="225081" y="792776"/>
                  </a:lnTo>
                  <a:lnTo>
                    <a:pt x="267943" y="809209"/>
                  </a:lnTo>
                  <a:lnTo>
                    <a:pt x="313479" y="819438"/>
                  </a:lnTo>
                  <a:lnTo>
                    <a:pt x="361188" y="822960"/>
                  </a:lnTo>
                  <a:close/>
                </a:path>
                <a:path w="720090" h="869950">
                  <a:moveTo>
                    <a:pt x="115188" y="287147"/>
                  </a:moveTo>
                  <a:lnTo>
                    <a:pt x="59423" y="232283"/>
                  </a:lnTo>
                  <a:lnTo>
                    <a:pt x="82295" y="208406"/>
                  </a:lnTo>
                  <a:lnTo>
                    <a:pt x="138049" y="263271"/>
                  </a:lnTo>
                </a:path>
                <a:path w="720090" h="869950">
                  <a:moveTo>
                    <a:pt x="608076" y="287147"/>
                  </a:moveTo>
                  <a:lnTo>
                    <a:pt x="664718" y="232283"/>
                  </a:lnTo>
                  <a:lnTo>
                    <a:pt x="640079" y="208406"/>
                  </a:lnTo>
                  <a:lnTo>
                    <a:pt x="585215" y="263271"/>
                  </a:lnTo>
                </a:path>
                <a:path w="720090" h="869950">
                  <a:moveTo>
                    <a:pt x="192900" y="0"/>
                  </a:moveTo>
                  <a:lnTo>
                    <a:pt x="216649" y="148081"/>
                  </a:lnTo>
                  <a:lnTo>
                    <a:pt x="202933" y="216662"/>
                  </a:lnTo>
                </a:path>
                <a:path w="720090" h="869950">
                  <a:moveTo>
                    <a:pt x="524890" y="0"/>
                  </a:moveTo>
                  <a:lnTo>
                    <a:pt x="500125" y="148081"/>
                  </a:lnTo>
                  <a:lnTo>
                    <a:pt x="512063" y="210312"/>
                  </a:lnTo>
                </a:path>
                <a:path w="720090" h="869950">
                  <a:moveTo>
                    <a:pt x="211200" y="174625"/>
                  </a:moveTo>
                  <a:lnTo>
                    <a:pt x="184999" y="188170"/>
                  </a:lnTo>
                  <a:lnTo>
                    <a:pt x="160094" y="203930"/>
                  </a:lnTo>
                  <a:lnTo>
                    <a:pt x="136739" y="221738"/>
                  </a:lnTo>
                  <a:lnTo>
                    <a:pt x="115188" y="241426"/>
                  </a:lnTo>
                </a:path>
                <a:path w="720090" h="869950">
                  <a:moveTo>
                    <a:pt x="606171" y="239522"/>
                  </a:moveTo>
                  <a:lnTo>
                    <a:pt x="583928" y="219459"/>
                  </a:lnTo>
                  <a:lnTo>
                    <a:pt x="559811" y="201707"/>
                  </a:lnTo>
                  <a:lnTo>
                    <a:pt x="533981" y="186193"/>
                  </a:lnTo>
                  <a:lnTo>
                    <a:pt x="506602" y="172847"/>
                  </a:lnTo>
                </a:path>
                <a:path w="720090" h="869950">
                  <a:moveTo>
                    <a:pt x="0" y="805561"/>
                  </a:moveTo>
                  <a:lnTo>
                    <a:pt x="81394" y="662051"/>
                  </a:lnTo>
                </a:path>
                <a:path w="720090" h="869950">
                  <a:moveTo>
                    <a:pt x="160019" y="869569"/>
                  </a:moveTo>
                  <a:lnTo>
                    <a:pt x="206628" y="785495"/>
                  </a:lnTo>
                </a:path>
                <a:path w="720090" h="869950">
                  <a:moveTo>
                    <a:pt x="92328" y="264287"/>
                  </a:moveTo>
                  <a:lnTo>
                    <a:pt x="61793" y="303784"/>
                  </a:lnTo>
                  <a:lnTo>
                    <a:pt x="37353" y="347426"/>
                  </a:lnTo>
                  <a:lnTo>
                    <a:pt x="19405" y="394726"/>
                  </a:lnTo>
                  <a:lnTo>
                    <a:pt x="8346" y="445195"/>
                  </a:lnTo>
                  <a:lnTo>
                    <a:pt x="4571" y="498348"/>
                  </a:lnTo>
                  <a:lnTo>
                    <a:pt x="8445" y="552364"/>
                  </a:lnTo>
                  <a:lnTo>
                    <a:pt x="19853" y="604059"/>
                  </a:lnTo>
                  <a:lnTo>
                    <a:pt x="38476" y="652492"/>
                  </a:lnTo>
                  <a:lnTo>
                    <a:pt x="63995" y="696722"/>
                  </a:lnTo>
                </a:path>
                <a:path w="720090" h="869950">
                  <a:moveTo>
                    <a:pt x="192024" y="814704"/>
                  </a:moveTo>
                  <a:lnTo>
                    <a:pt x="231189" y="832610"/>
                  </a:lnTo>
                  <a:lnTo>
                    <a:pt x="272843" y="846121"/>
                  </a:lnTo>
                  <a:lnTo>
                    <a:pt x="316378" y="854656"/>
                  </a:lnTo>
                  <a:lnTo>
                    <a:pt x="361188" y="857630"/>
                  </a:lnTo>
                  <a:lnTo>
                    <a:pt x="405851" y="854670"/>
                  </a:lnTo>
                  <a:lnTo>
                    <a:pt x="449078" y="846232"/>
                  </a:lnTo>
                  <a:lnTo>
                    <a:pt x="490429" y="832985"/>
                  </a:lnTo>
                  <a:lnTo>
                    <a:pt x="529463" y="815594"/>
                  </a:lnTo>
                </a:path>
                <a:path w="720090" h="869950">
                  <a:moveTo>
                    <a:pt x="658368" y="697611"/>
                  </a:moveTo>
                  <a:lnTo>
                    <a:pt x="684111" y="653367"/>
                  </a:lnTo>
                  <a:lnTo>
                    <a:pt x="703351" y="604837"/>
                  </a:lnTo>
                  <a:lnTo>
                    <a:pt x="715400" y="552878"/>
                  </a:lnTo>
                  <a:lnTo>
                    <a:pt x="719569" y="498348"/>
                  </a:lnTo>
                  <a:lnTo>
                    <a:pt x="715703" y="445281"/>
                  </a:lnTo>
                  <a:lnTo>
                    <a:pt x="704426" y="394982"/>
                  </a:lnTo>
                  <a:lnTo>
                    <a:pt x="686217" y="347810"/>
                  </a:lnTo>
                  <a:lnTo>
                    <a:pt x="661556" y="304125"/>
                  </a:lnTo>
                  <a:lnTo>
                    <a:pt x="630923" y="2642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9" name="object 349"/>
          <p:cNvSpPr/>
          <p:nvPr/>
        </p:nvSpPr>
        <p:spPr>
          <a:xfrm>
            <a:off x="8965514" y="1704746"/>
            <a:ext cx="365760" cy="33020"/>
          </a:xfrm>
          <a:custGeom>
            <a:avLst/>
            <a:gdLst/>
            <a:ahLst/>
            <a:cxnLst/>
            <a:rect l="l" t="t" r="r" b="b"/>
            <a:pathLst>
              <a:path w="365760" h="33019">
                <a:moveTo>
                  <a:pt x="365759" y="32893"/>
                </a:moveTo>
                <a:lnTo>
                  <a:pt x="365759" y="0"/>
                </a:lnTo>
                <a:lnTo>
                  <a:pt x="0" y="0"/>
                </a:lnTo>
                <a:lnTo>
                  <a:pt x="0" y="3289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0" name="object 350"/>
          <p:cNvGrpSpPr/>
          <p:nvPr/>
        </p:nvGrpSpPr>
        <p:grpSpPr>
          <a:xfrm>
            <a:off x="11193843" y="1693697"/>
            <a:ext cx="341630" cy="39370"/>
            <a:chOff x="6139243" y="1693697"/>
            <a:chExt cx="341630" cy="39370"/>
          </a:xfrm>
        </p:grpSpPr>
        <p:sp>
          <p:nvSpPr>
            <p:cNvPr id="351" name="object 351"/>
            <p:cNvSpPr/>
            <p:nvPr/>
          </p:nvSpPr>
          <p:spPr>
            <a:xfrm>
              <a:off x="6143815" y="1698269"/>
              <a:ext cx="332105" cy="30480"/>
            </a:xfrm>
            <a:custGeom>
              <a:avLst/>
              <a:gdLst/>
              <a:ahLst/>
              <a:cxnLst/>
              <a:rect l="l" t="t" r="r" b="b"/>
              <a:pathLst>
                <a:path w="332104" h="30480">
                  <a:moveTo>
                    <a:pt x="331990" y="30225"/>
                  </a:moveTo>
                  <a:lnTo>
                    <a:pt x="331990" y="0"/>
                  </a:lnTo>
                  <a:lnTo>
                    <a:pt x="0" y="0"/>
                  </a:lnTo>
                  <a:lnTo>
                    <a:pt x="0" y="302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6143815" y="1728495"/>
              <a:ext cx="332105" cy="0"/>
            </a:xfrm>
            <a:custGeom>
              <a:avLst/>
              <a:gdLst/>
              <a:ahLst/>
              <a:cxnLst/>
              <a:rect l="l" t="t" r="r" b="b"/>
              <a:pathLst>
                <a:path w="332104">
                  <a:moveTo>
                    <a:pt x="0" y="0"/>
                  </a:moveTo>
                  <a:lnTo>
                    <a:pt x="33199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3" name="object 353"/>
          <p:cNvGrpSpPr/>
          <p:nvPr/>
        </p:nvGrpSpPr>
        <p:grpSpPr>
          <a:xfrm>
            <a:off x="8042719" y="5150371"/>
            <a:ext cx="1109980" cy="441959"/>
            <a:chOff x="2988119" y="5150370"/>
            <a:chExt cx="1109980" cy="441959"/>
          </a:xfrm>
        </p:grpSpPr>
        <p:sp>
          <p:nvSpPr>
            <p:cNvPr id="354" name="object 354"/>
            <p:cNvSpPr/>
            <p:nvPr/>
          </p:nvSpPr>
          <p:spPr>
            <a:xfrm>
              <a:off x="2988119" y="5159959"/>
              <a:ext cx="1066800" cy="431800"/>
            </a:xfrm>
            <a:custGeom>
              <a:avLst/>
              <a:gdLst/>
              <a:ahLst/>
              <a:cxnLst/>
              <a:rect l="l" t="t" r="r" b="b"/>
              <a:pathLst>
                <a:path w="1066800" h="431800">
                  <a:moveTo>
                    <a:pt x="941285" y="0"/>
                  </a:moveTo>
                  <a:lnTo>
                    <a:pt x="125501" y="0"/>
                  </a:lnTo>
                  <a:lnTo>
                    <a:pt x="76648" y="9980"/>
                  </a:lnTo>
                  <a:lnTo>
                    <a:pt x="36756" y="37196"/>
                  </a:lnTo>
                  <a:lnTo>
                    <a:pt x="9861" y="77565"/>
                  </a:lnTo>
                  <a:lnTo>
                    <a:pt x="0" y="127000"/>
                  </a:lnTo>
                  <a:lnTo>
                    <a:pt x="0" y="304800"/>
                  </a:lnTo>
                  <a:lnTo>
                    <a:pt x="9861" y="354240"/>
                  </a:lnTo>
                  <a:lnTo>
                    <a:pt x="36756" y="394608"/>
                  </a:lnTo>
                  <a:lnTo>
                    <a:pt x="76648" y="421821"/>
                  </a:lnTo>
                  <a:lnTo>
                    <a:pt x="125501" y="431800"/>
                  </a:lnTo>
                  <a:lnTo>
                    <a:pt x="941285" y="431800"/>
                  </a:lnTo>
                  <a:lnTo>
                    <a:pt x="990140" y="421821"/>
                  </a:lnTo>
                  <a:lnTo>
                    <a:pt x="1030036" y="394608"/>
                  </a:lnTo>
                  <a:lnTo>
                    <a:pt x="1056936" y="354240"/>
                  </a:lnTo>
                  <a:lnTo>
                    <a:pt x="1066800" y="304800"/>
                  </a:lnTo>
                  <a:lnTo>
                    <a:pt x="1066800" y="127000"/>
                  </a:lnTo>
                  <a:lnTo>
                    <a:pt x="1056936" y="77565"/>
                  </a:lnTo>
                  <a:lnTo>
                    <a:pt x="1030036" y="37196"/>
                  </a:lnTo>
                  <a:lnTo>
                    <a:pt x="990140" y="9980"/>
                  </a:lnTo>
                  <a:lnTo>
                    <a:pt x="94128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057027" y="5150370"/>
              <a:ext cx="41275" cy="254635"/>
            </a:xfrm>
            <a:custGeom>
              <a:avLst/>
              <a:gdLst/>
              <a:ahLst/>
              <a:cxnLst/>
              <a:rect l="l" t="t" r="r" b="b"/>
              <a:pathLst>
                <a:path w="41275" h="254635">
                  <a:moveTo>
                    <a:pt x="2679" y="0"/>
                  </a:moveTo>
                  <a:lnTo>
                    <a:pt x="0" y="254355"/>
                  </a:lnTo>
                  <a:lnTo>
                    <a:pt x="33019" y="251777"/>
                  </a:lnTo>
                  <a:lnTo>
                    <a:pt x="37477" y="249186"/>
                  </a:lnTo>
                  <a:lnTo>
                    <a:pt x="41046" y="238836"/>
                  </a:lnTo>
                  <a:lnTo>
                    <a:pt x="39255" y="236245"/>
                  </a:lnTo>
                  <a:lnTo>
                    <a:pt x="39255" y="26733"/>
                  </a:lnTo>
                  <a:lnTo>
                    <a:pt x="40157" y="12928"/>
                  </a:lnTo>
                  <a:lnTo>
                    <a:pt x="35181" y="1727"/>
                  </a:lnTo>
                  <a:lnTo>
                    <a:pt x="31241" y="1727"/>
                  </a:lnTo>
                  <a:lnTo>
                    <a:pt x="2679" y="0"/>
                  </a:lnTo>
                  <a:close/>
                </a:path>
                <a:path w="41275" h="254635">
                  <a:moveTo>
                    <a:pt x="34797" y="863"/>
                  </a:moveTo>
                  <a:lnTo>
                    <a:pt x="31241" y="1727"/>
                  </a:lnTo>
                  <a:lnTo>
                    <a:pt x="35181" y="1727"/>
                  </a:lnTo>
                  <a:lnTo>
                    <a:pt x="34797" y="863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6" name="object 356"/>
          <p:cNvGrpSpPr/>
          <p:nvPr/>
        </p:nvGrpSpPr>
        <p:grpSpPr>
          <a:xfrm>
            <a:off x="9149741" y="5214735"/>
            <a:ext cx="175895" cy="123825"/>
            <a:chOff x="4095140" y="5214734"/>
            <a:chExt cx="175895" cy="123825"/>
          </a:xfrm>
        </p:grpSpPr>
        <p:sp>
          <p:nvSpPr>
            <p:cNvPr id="357" name="object 357"/>
            <p:cNvSpPr/>
            <p:nvPr/>
          </p:nvSpPr>
          <p:spPr>
            <a:xfrm>
              <a:off x="4153115" y="5242395"/>
              <a:ext cx="115570" cy="68580"/>
            </a:xfrm>
            <a:custGeom>
              <a:avLst/>
              <a:gdLst/>
              <a:ahLst/>
              <a:cxnLst/>
              <a:rect l="l" t="t" r="r" b="b"/>
              <a:pathLst>
                <a:path w="115570" h="68579">
                  <a:moveTo>
                    <a:pt x="115036" y="0"/>
                  </a:moveTo>
                  <a:lnTo>
                    <a:pt x="0" y="0"/>
                  </a:lnTo>
                  <a:lnTo>
                    <a:pt x="0" y="68503"/>
                  </a:lnTo>
                  <a:lnTo>
                    <a:pt x="115036" y="68503"/>
                  </a:lnTo>
                  <a:lnTo>
                    <a:pt x="11503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4153115" y="5242395"/>
              <a:ext cx="115570" cy="68580"/>
            </a:xfrm>
            <a:custGeom>
              <a:avLst/>
              <a:gdLst/>
              <a:ahLst/>
              <a:cxnLst/>
              <a:rect l="l" t="t" r="r" b="b"/>
              <a:pathLst>
                <a:path w="115570" h="68579">
                  <a:moveTo>
                    <a:pt x="115036" y="0"/>
                  </a:moveTo>
                  <a:lnTo>
                    <a:pt x="115036" y="68503"/>
                  </a:lnTo>
                  <a:lnTo>
                    <a:pt x="0" y="68503"/>
                  </a:lnTo>
                  <a:lnTo>
                    <a:pt x="0" y="0"/>
                  </a:lnTo>
                  <a:lnTo>
                    <a:pt x="11503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4097426" y="5217007"/>
              <a:ext cx="22225" cy="119380"/>
            </a:xfrm>
            <a:custGeom>
              <a:avLst/>
              <a:gdLst/>
              <a:ahLst/>
              <a:cxnLst/>
              <a:rect l="l" t="t" r="r" b="b"/>
              <a:pathLst>
                <a:path w="22225" h="119379">
                  <a:moveTo>
                    <a:pt x="21996" y="0"/>
                  </a:moveTo>
                  <a:lnTo>
                    <a:pt x="0" y="0"/>
                  </a:lnTo>
                  <a:lnTo>
                    <a:pt x="0" y="119265"/>
                  </a:lnTo>
                  <a:lnTo>
                    <a:pt x="21996" y="119265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4097426" y="5217020"/>
              <a:ext cx="22225" cy="119380"/>
            </a:xfrm>
            <a:custGeom>
              <a:avLst/>
              <a:gdLst/>
              <a:ahLst/>
              <a:cxnLst/>
              <a:rect l="l" t="t" r="r" b="b"/>
              <a:pathLst>
                <a:path w="22225" h="119379">
                  <a:moveTo>
                    <a:pt x="21996" y="0"/>
                  </a:moveTo>
                  <a:lnTo>
                    <a:pt x="21996" y="119252"/>
                  </a:lnTo>
                  <a:lnTo>
                    <a:pt x="0" y="119252"/>
                  </a:lnTo>
                  <a:lnTo>
                    <a:pt x="0" y="0"/>
                  </a:lnTo>
                  <a:lnTo>
                    <a:pt x="2199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1" name="object 361"/>
          <p:cNvGrpSpPr/>
          <p:nvPr/>
        </p:nvGrpSpPr>
        <p:grpSpPr>
          <a:xfrm>
            <a:off x="7970596" y="5146979"/>
            <a:ext cx="243204" cy="260350"/>
            <a:chOff x="2915996" y="5146979"/>
            <a:chExt cx="243204" cy="260350"/>
          </a:xfrm>
        </p:grpSpPr>
        <p:sp>
          <p:nvSpPr>
            <p:cNvPr id="362" name="object 362"/>
            <p:cNvSpPr/>
            <p:nvPr/>
          </p:nvSpPr>
          <p:spPr>
            <a:xfrm>
              <a:off x="2918282" y="5149265"/>
              <a:ext cx="72390" cy="255904"/>
            </a:xfrm>
            <a:custGeom>
              <a:avLst/>
              <a:gdLst/>
              <a:ahLst/>
              <a:cxnLst/>
              <a:rect l="l" t="t" r="r" b="b"/>
              <a:pathLst>
                <a:path w="72389" h="255904">
                  <a:moveTo>
                    <a:pt x="71894" y="0"/>
                  </a:moveTo>
                  <a:lnTo>
                    <a:pt x="17754" y="1765"/>
                  </a:lnTo>
                  <a:lnTo>
                    <a:pt x="7607" y="1765"/>
                  </a:lnTo>
                  <a:lnTo>
                    <a:pt x="0" y="9385"/>
                  </a:lnTo>
                  <a:lnTo>
                    <a:pt x="0" y="246214"/>
                  </a:lnTo>
                  <a:lnTo>
                    <a:pt x="11010" y="253606"/>
                  </a:lnTo>
                  <a:lnTo>
                    <a:pt x="71894" y="255612"/>
                  </a:lnTo>
                  <a:lnTo>
                    <a:pt x="7189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2918282" y="5149265"/>
              <a:ext cx="72390" cy="255904"/>
            </a:xfrm>
            <a:custGeom>
              <a:avLst/>
              <a:gdLst/>
              <a:ahLst/>
              <a:cxnLst/>
              <a:rect l="l" t="t" r="r" b="b"/>
              <a:pathLst>
                <a:path w="72389" h="255904">
                  <a:moveTo>
                    <a:pt x="17754" y="1765"/>
                  </a:moveTo>
                  <a:lnTo>
                    <a:pt x="71894" y="0"/>
                  </a:lnTo>
                  <a:lnTo>
                    <a:pt x="71894" y="255612"/>
                  </a:lnTo>
                  <a:lnTo>
                    <a:pt x="17754" y="253834"/>
                  </a:lnTo>
                  <a:lnTo>
                    <a:pt x="11010" y="253606"/>
                  </a:lnTo>
                  <a:lnTo>
                    <a:pt x="0" y="246214"/>
                  </a:lnTo>
                  <a:lnTo>
                    <a:pt x="0" y="236080"/>
                  </a:lnTo>
                  <a:lnTo>
                    <a:pt x="0" y="19532"/>
                  </a:lnTo>
                  <a:lnTo>
                    <a:pt x="0" y="9385"/>
                  </a:lnTo>
                  <a:lnTo>
                    <a:pt x="7607" y="1765"/>
                  </a:lnTo>
                  <a:lnTo>
                    <a:pt x="17754" y="17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990164" y="5158828"/>
              <a:ext cx="168910" cy="90805"/>
            </a:xfrm>
            <a:custGeom>
              <a:avLst/>
              <a:gdLst/>
              <a:ahLst/>
              <a:cxnLst/>
              <a:rect l="l" t="t" r="r" b="b"/>
              <a:pathLst>
                <a:path w="168910" h="90804">
                  <a:moveTo>
                    <a:pt x="0" y="90436"/>
                  </a:moveTo>
                  <a:lnTo>
                    <a:pt x="168655" y="90436"/>
                  </a:lnTo>
                  <a:lnTo>
                    <a:pt x="168655" y="0"/>
                  </a:lnTo>
                  <a:lnTo>
                    <a:pt x="0" y="0"/>
                  </a:lnTo>
                  <a:lnTo>
                    <a:pt x="0" y="90436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5" name="object 365"/>
          <p:cNvGrpSpPr/>
          <p:nvPr/>
        </p:nvGrpSpPr>
        <p:grpSpPr>
          <a:xfrm>
            <a:off x="8213420" y="5158828"/>
            <a:ext cx="899794" cy="439420"/>
            <a:chOff x="3158820" y="5158828"/>
            <a:chExt cx="899794" cy="439420"/>
          </a:xfrm>
        </p:grpSpPr>
        <p:sp>
          <p:nvSpPr>
            <p:cNvPr id="366" name="object 366"/>
            <p:cNvSpPr/>
            <p:nvPr/>
          </p:nvSpPr>
          <p:spPr>
            <a:xfrm>
              <a:off x="3886212" y="5158828"/>
              <a:ext cx="172085" cy="90805"/>
            </a:xfrm>
            <a:custGeom>
              <a:avLst/>
              <a:gdLst/>
              <a:ahLst/>
              <a:cxnLst/>
              <a:rect l="l" t="t" r="r" b="b"/>
              <a:pathLst>
                <a:path w="172085" h="90804">
                  <a:moveTo>
                    <a:pt x="0" y="90436"/>
                  </a:moveTo>
                  <a:lnTo>
                    <a:pt x="171792" y="90436"/>
                  </a:lnTo>
                  <a:lnTo>
                    <a:pt x="171792" y="0"/>
                  </a:lnTo>
                  <a:lnTo>
                    <a:pt x="0" y="0"/>
                  </a:lnTo>
                  <a:lnTo>
                    <a:pt x="0" y="90436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158820" y="5162448"/>
              <a:ext cx="727710" cy="435609"/>
            </a:xfrm>
            <a:custGeom>
              <a:avLst/>
              <a:gdLst/>
              <a:ahLst/>
              <a:cxnLst/>
              <a:rect l="l" t="t" r="r" b="b"/>
              <a:pathLst>
                <a:path w="727710" h="435610">
                  <a:moveTo>
                    <a:pt x="0" y="435267"/>
                  </a:moveTo>
                  <a:lnTo>
                    <a:pt x="727392" y="435267"/>
                  </a:lnTo>
                  <a:lnTo>
                    <a:pt x="727392" y="0"/>
                  </a:lnTo>
                  <a:lnTo>
                    <a:pt x="0" y="0"/>
                  </a:lnTo>
                  <a:lnTo>
                    <a:pt x="0" y="435267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8" name="object 368"/>
          <p:cNvGrpSpPr/>
          <p:nvPr/>
        </p:nvGrpSpPr>
        <p:grpSpPr>
          <a:xfrm>
            <a:off x="8211135" y="4955769"/>
            <a:ext cx="732155" cy="644525"/>
            <a:chOff x="3156534" y="4955768"/>
            <a:chExt cx="732155" cy="644525"/>
          </a:xfrm>
        </p:grpSpPr>
        <p:sp>
          <p:nvSpPr>
            <p:cNvPr id="369" name="object 369"/>
            <p:cNvSpPr/>
            <p:nvPr/>
          </p:nvSpPr>
          <p:spPr>
            <a:xfrm>
              <a:off x="3158820" y="4958054"/>
              <a:ext cx="727710" cy="27940"/>
            </a:xfrm>
            <a:custGeom>
              <a:avLst/>
              <a:gdLst/>
              <a:ahLst/>
              <a:cxnLst/>
              <a:rect l="l" t="t" r="r" b="b"/>
              <a:pathLst>
                <a:path w="727710" h="27939">
                  <a:moveTo>
                    <a:pt x="0" y="27914"/>
                  </a:moveTo>
                  <a:lnTo>
                    <a:pt x="727392" y="27914"/>
                  </a:lnTo>
                  <a:lnTo>
                    <a:pt x="727392" y="0"/>
                  </a:lnTo>
                  <a:lnTo>
                    <a:pt x="0" y="0"/>
                  </a:lnTo>
                  <a:lnTo>
                    <a:pt x="0" y="27914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158820" y="4958054"/>
              <a:ext cx="727710" cy="640080"/>
            </a:xfrm>
            <a:custGeom>
              <a:avLst/>
              <a:gdLst/>
              <a:ahLst/>
              <a:cxnLst/>
              <a:rect l="l" t="t" r="r" b="b"/>
              <a:pathLst>
                <a:path w="727710" h="640079">
                  <a:moveTo>
                    <a:pt x="727392" y="0"/>
                  </a:moveTo>
                  <a:lnTo>
                    <a:pt x="727392" y="639660"/>
                  </a:lnTo>
                  <a:lnTo>
                    <a:pt x="0" y="639660"/>
                  </a:lnTo>
                  <a:lnTo>
                    <a:pt x="0" y="0"/>
                  </a:lnTo>
                  <a:lnTo>
                    <a:pt x="72739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1" name="object 371"/>
          <p:cNvGrpSpPr/>
          <p:nvPr/>
        </p:nvGrpSpPr>
        <p:grpSpPr>
          <a:xfrm>
            <a:off x="9111806" y="5146638"/>
            <a:ext cx="42545" cy="75565"/>
            <a:chOff x="4057205" y="5146637"/>
            <a:chExt cx="42545" cy="75565"/>
          </a:xfrm>
        </p:grpSpPr>
        <p:sp>
          <p:nvSpPr>
            <p:cNvPr id="372" name="object 372"/>
            <p:cNvSpPr/>
            <p:nvPr/>
          </p:nvSpPr>
          <p:spPr>
            <a:xfrm>
              <a:off x="4059491" y="5148923"/>
              <a:ext cx="38100" cy="70485"/>
            </a:xfrm>
            <a:custGeom>
              <a:avLst/>
              <a:gdLst/>
              <a:ahLst/>
              <a:cxnLst/>
              <a:rect l="l" t="t" r="r" b="b"/>
              <a:pathLst>
                <a:path w="38100" h="70485">
                  <a:moveTo>
                    <a:pt x="10885" y="40"/>
                  </a:moveTo>
                  <a:lnTo>
                    <a:pt x="0" y="0"/>
                  </a:lnTo>
                  <a:lnTo>
                    <a:pt x="317" y="70421"/>
                  </a:lnTo>
                  <a:lnTo>
                    <a:pt x="36855" y="69557"/>
                  </a:lnTo>
                  <a:lnTo>
                    <a:pt x="37693" y="10934"/>
                  </a:lnTo>
                  <a:lnTo>
                    <a:pt x="36969" y="5181"/>
                  </a:lnTo>
                  <a:lnTo>
                    <a:pt x="22174" y="1092"/>
                  </a:lnTo>
                  <a:lnTo>
                    <a:pt x="17408" y="323"/>
                  </a:lnTo>
                  <a:lnTo>
                    <a:pt x="10885" y="4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059491" y="5148923"/>
              <a:ext cx="38100" cy="70485"/>
            </a:xfrm>
            <a:custGeom>
              <a:avLst/>
              <a:gdLst/>
              <a:ahLst/>
              <a:cxnLst/>
              <a:rect l="l" t="t" r="r" b="b"/>
              <a:pathLst>
                <a:path w="38100" h="70485">
                  <a:moveTo>
                    <a:pt x="0" y="0"/>
                  </a:moveTo>
                  <a:lnTo>
                    <a:pt x="37693" y="10934"/>
                  </a:lnTo>
                  <a:lnTo>
                    <a:pt x="37693" y="16103"/>
                  </a:lnTo>
                  <a:lnTo>
                    <a:pt x="36986" y="61934"/>
                  </a:lnTo>
                  <a:lnTo>
                    <a:pt x="317" y="7042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4" name="object 374"/>
          <p:cNvGrpSpPr/>
          <p:nvPr/>
        </p:nvGrpSpPr>
        <p:grpSpPr>
          <a:xfrm>
            <a:off x="9151227" y="5223103"/>
            <a:ext cx="172085" cy="49530"/>
            <a:chOff x="4096626" y="5223103"/>
            <a:chExt cx="172085" cy="49530"/>
          </a:xfrm>
        </p:grpSpPr>
        <p:sp>
          <p:nvSpPr>
            <p:cNvPr id="375" name="object 375"/>
            <p:cNvSpPr/>
            <p:nvPr/>
          </p:nvSpPr>
          <p:spPr>
            <a:xfrm>
              <a:off x="4154081" y="5252986"/>
              <a:ext cx="112395" cy="17780"/>
            </a:xfrm>
            <a:custGeom>
              <a:avLst/>
              <a:gdLst/>
              <a:ahLst/>
              <a:cxnLst/>
              <a:rect l="l" t="t" r="r" b="b"/>
              <a:pathLst>
                <a:path w="112395" h="17779">
                  <a:moveTo>
                    <a:pt x="112090" y="0"/>
                  </a:moveTo>
                  <a:lnTo>
                    <a:pt x="0" y="0"/>
                  </a:lnTo>
                  <a:lnTo>
                    <a:pt x="0" y="17233"/>
                  </a:lnTo>
                  <a:lnTo>
                    <a:pt x="112090" y="17233"/>
                  </a:lnTo>
                  <a:lnTo>
                    <a:pt x="11209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4154081" y="5252986"/>
              <a:ext cx="112395" cy="17780"/>
            </a:xfrm>
            <a:custGeom>
              <a:avLst/>
              <a:gdLst/>
              <a:ahLst/>
              <a:cxnLst/>
              <a:rect l="l" t="t" r="r" b="b"/>
              <a:pathLst>
                <a:path w="112395" h="17779">
                  <a:moveTo>
                    <a:pt x="112090" y="0"/>
                  </a:moveTo>
                  <a:lnTo>
                    <a:pt x="112090" y="17233"/>
                  </a:lnTo>
                  <a:lnTo>
                    <a:pt x="0" y="17233"/>
                  </a:lnTo>
                  <a:lnTo>
                    <a:pt x="0" y="0"/>
                  </a:lnTo>
                  <a:lnTo>
                    <a:pt x="112090" y="0"/>
                  </a:lnTo>
                  <a:close/>
                </a:path>
              </a:pathLst>
            </a:custGeom>
            <a:ln w="4572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098899" y="5225389"/>
              <a:ext cx="17145" cy="20955"/>
            </a:xfrm>
            <a:custGeom>
              <a:avLst/>
              <a:gdLst/>
              <a:ahLst/>
              <a:cxnLst/>
              <a:rect l="l" t="t" r="r" b="b"/>
              <a:pathLst>
                <a:path w="17145" h="20954">
                  <a:moveTo>
                    <a:pt x="17068" y="0"/>
                  </a:moveTo>
                  <a:lnTo>
                    <a:pt x="0" y="0"/>
                  </a:lnTo>
                  <a:lnTo>
                    <a:pt x="0" y="20700"/>
                  </a:lnTo>
                  <a:lnTo>
                    <a:pt x="17068" y="20700"/>
                  </a:lnTo>
                  <a:lnTo>
                    <a:pt x="1706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098912" y="5225389"/>
              <a:ext cx="17145" cy="20955"/>
            </a:xfrm>
            <a:custGeom>
              <a:avLst/>
              <a:gdLst/>
              <a:ahLst/>
              <a:cxnLst/>
              <a:rect l="l" t="t" r="r" b="b"/>
              <a:pathLst>
                <a:path w="17145" h="20954">
                  <a:moveTo>
                    <a:pt x="17056" y="0"/>
                  </a:moveTo>
                  <a:lnTo>
                    <a:pt x="17056" y="20700"/>
                  </a:lnTo>
                  <a:lnTo>
                    <a:pt x="0" y="20700"/>
                  </a:lnTo>
                  <a:lnTo>
                    <a:pt x="0" y="0"/>
                  </a:lnTo>
                  <a:lnTo>
                    <a:pt x="17056" y="0"/>
                  </a:lnTo>
                  <a:close/>
                </a:path>
              </a:pathLst>
            </a:custGeom>
            <a:ln w="4572">
              <a:solidFill>
                <a:srgbClr val="D9DB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9" name="object 379"/>
          <p:cNvSpPr/>
          <p:nvPr/>
        </p:nvSpPr>
        <p:spPr>
          <a:xfrm>
            <a:off x="9113101" y="5158879"/>
            <a:ext cx="38735" cy="16510"/>
          </a:xfrm>
          <a:custGeom>
            <a:avLst/>
            <a:gdLst/>
            <a:ahLst/>
            <a:cxnLst/>
            <a:rect l="l" t="t" r="r" b="b"/>
            <a:pathLst>
              <a:path w="38735" h="16510">
                <a:moveTo>
                  <a:pt x="38430" y="0"/>
                </a:moveTo>
                <a:lnTo>
                  <a:pt x="0" y="0"/>
                </a:lnTo>
                <a:lnTo>
                  <a:pt x="0" y="16243"/>
                </a:lnTo>
                <a:lnTo>
                  <a:pt x="38430" y="16243"/>
                </a:lnTo>
                <a:lnTo>
                  <a:pt x="38430" y="0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7976743" y="5167287"/>
            <a:ext cx="64135" cy="28575"/>
          </a:xfrm>
          <a:custGeom>
            <a:avLst/>
            <a:gdLst/>
            <a:ahLst/>
            <a:cxnLst/>
            <a:rect l="l" t="t" r="r" b="b"/>
            <a:pathLst>
              <a:path w="64135" h="28575">
                <a:moveTo>
                  <a:pt x="63817" y="0"/>
                </a:moveTo>
                <a:lnTo>
                  <a:pt x="0" y="0"/>
                </a:lnTo>
                <a:lnTo>
                  <a:pt x="0" y="28028"/>
                </a:lnTo>
                <a:lnTo>
                  <a:pt x="63817" y="28028"/>
                </a:lnTo>
                <a:lnTo>
                  <a:pt x="63817" y="0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1" name="object 381"/>
          <p:cNvGrpSpPr/>
          <p:nvPr/>
        </p:nvGrpSpPr>
        <p:grpSpPr>
          <a:xfrm>
            <a:off x="8041228" y="4983684"/>
            <a:ext cx="1075690" cy="182245"/>
            <a:chOff x="2986628" y="4983683"/>
            <a:chExt cx="1075690" cy="182245"/>
          </a:xfrm>
        </p:grpSpPr>
        <p:sp>
          <p:nvSpPr>
            <p:cNvPr id="382" name="object 382"/>
            <p:cNvSpPr/>
            <p:nvPr/>
          </p:nvSpPr>
          <p:spPr>
            <a:xfrm>
              <a:off x="3162757" y="4985969"/>
              <a:ext cx="723900" cy="176530"/>
            </a:xfrm>
            <a:custGeom>
              <a:avLst/>
              <a:gdLst/>
              <a:ahLst/>
              <a:cxnLst/>
              <a:rect l="l" t="t" r="r" b="b"/>
              <a:pathLst>
                <a:path w="723900" h="176529">
                  <a:moveTo>
                    <a:pt x="723874" y="0"/>
                  </a:moveTo>
                  <a:lnTo>
                    <a:pt x="0" y="0"/>
                  </a:lnTo>
                  <a:lnTo>
                    <a:pt x="0" y="176479"/>
                  </a:lnTo>
                  <a:lnTo>
                    <a:pt x="723874" y="176479"/>
                  </a:lnTo>
                  <a:lnTo>
                    <a:pt x="723874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162757" y="4985969"/>
              <a:ext cx="723900" cy="176530"/>
            </a:xfrm>
            <a:custGeom>
              <a:avLst/>
              <a:gdLst/>
              <a:ahLst/>
              <a:cxnLst/>
              <a:rect l="l" t="t" r="r" b="b"/>
              <a:pathLst>
                <a:path w="723900" h="176529">
                  <a:moveTo>
                    <a:pt x="723874" y="0"/>
                  </a:moveTo>
                  <a:lnTo>
                    <a:pt x="723874" y="176479"/>
                  </a:lnTo>
                  <a:lnTo>
                    <a:pt x="0" y="176479"/>
                  </a:lnTo>
                  <a:lnTo>
                    <a:pt x="0" y="0"/>
                  </a:lnTo>
                  <a:lnTo>
                    <a:pt x="723874" y="0"/>
                  </a:lnTo>
                  <a:close/>
                </a:path>
              </a:pathLst>
            </a:custGeom>
            <a:ln w="4572">
              <a:solidFill>
                <a:srgbClr val="B3B5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4" name="object 38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1615" y="4983742"/>
              <a:ext cx="180302" cy="181030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86628" y="4983822"/>
              <a:ext cx="175175" cy="181902"/>
            </a:xfrm>
            <a:prstGeom prst="rect">
              <a:avLst/>
            </a:prstGeom>
          </p:spPr>
        </p:pic>
      </p:grpSp>
      <p:grpSp>
        <p:nvGrpSpPr>
          <p:cNvPr id="386" name="object 386"/>
          <p:cNvGrpSpPr/>
          <p:nvPr/>
        </p:nvGrpSpPr>
        <p:grpSpPr>
          <a:xfrm>
            <a:off x="9177516" y="5233035"/>
            <a:ext cx="29209" cy="86995"/>
            <a:chOff x="4122915" y="5233034"/>
            <a:chExt cx="29209" cy="86995"/>
          </a:xfrm>
        </p:grpSpPr>
        <p:sp>
          <p:nvSpPr>
            <p:cNvPr id="387" name="object 387"/>
            <p:cNvSpPr/>
            <p:nvPr/>
          </p:nvSpPr>
          <p:spPr>
            <a:xfrm>
              <a:off x="4122928" y="5233034"/>
              <a:ext cx="29209" cy="86995"/>
            </a:xfrm>
            <a:custGeom>
              <a:avLst/>
              <a:gdLst/>
              <a:ahLst/>
              <a:cxnLst/>
              <a:rect l="l" t="t" r="r" b="b"/>
              <a:pathLst>
                <a:path w="29210" h="86995">
                  <a:moveTo>
                    <a:pt x="28625" y="0"/>
                  </a:moveTo>
                  <a:lnTo>
                    <a:pt x="0" y="0"/>
                  </a:lnTo>
                  <a:lnTo>
                    <a:pt x="0" y="86766"/>
                  </a:lnTo>
                  <a:lnTo>
                    <a:pt x="28625" y="86766"/>
                  </a:lnTo>
                  <a:lnTo>
                    <a:pt x="28625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4122915" y="5233034"/>
              <a:ext cx="27940" cy="15240"/>
            </a:xfrm>
            <a:custGeom>
              <a:avLst/>
              <a:gdLst/>
              <a:ahLst/>
              <a:cxnLst/>
              <a:rect l="l" t="t" r="r" b="b"/>
              <a:pathLst>
                <a:path w="27939" h="15239">
                  <a:moveTo>
                    <a:pt x="27762" y="0"/>
                  </a:moveTo>
                  <a:lnTo>
                    <a:pt x="0" y="0"/>
                  </a:lnTo>
                  <a:lnTo>
                    <a:pt x="0" y="14744"/>
                  </a:lnTo>
                  <a:lnTo>
                    <a:pt x="27762" y="14744"/>
                  </a:lnTo>
                  <a:lnTo>
                    <a:pt x="27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9" name="object 389"/>
          <p:cNvGrpSpPr/>
          <p:nvPr/>
        </p:nvGrpSpPr>
        <p:grpSpPr>
          <a:xfrm>
            <a:off x="8051699" y="4960708"/>
            <a:ext cx="1158875" cy="698500"/>
            <a:chOff x="2997098" y="4960708"/>
            <a:chExt cx="1158875" cy="698500"/>
          </a:xfrm>
        </p:grpSpPr>
        <p:sp>
          <p:nvSpPr>
            <p:cNvPr id="390" name="object 390"/>
            <p:cNvSpPr/>
            <p:nvPr/>
          </p:nvSpPr>
          <p:spPr>
            <a:xfrm>
              <a:off x="3162757" y="5042306"/>
              <a:ext cx="723900" cy="50800"/>
            </a:xfrm>
            <a:custGeom>
              <a:avLst/>
              <a:gdLst/>
              <a:ahLst/>
              <a:cxnLst/>
              <a:rect l="l" t="t" r="r" b="b"/>
              <a:pathLst>
                <a:path w="723900" h="50800">
                  <a:moveTo>
                    <a:pt x="723874" y="0"/>
                  </a:moveTo>
                  <a:lnTo>
                    <a:pt x="0" y="0"/>
                  </a:lnTo>
                  <a:lnTo>
                    <a:pt x="0" y="50685"/>
                  </a:lnTo>
                  <a:lnTo>
                    <a:pt x="723874" y="50685"/>
                  </a:lnTo>
                  <a:lnTo>
                    <a:pt x="72387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162757" y="5042306"/>
              <a:ext cx="723900" cy="50800"/>
            </a:xfrm>
            <a:custGeom>
              <a:avLst/>
              <a:gdLst/>
              <a:ahLst/>
              <a:cxnLst/>
              <a:rect l="l" t="t" r="r" b="b"/>
              <a:pathLst>
                <a:path w="723900" h="50800">
                  <a:moveTo>
                    <a:pt x="723874" y="0"/>
                  </a:moveTo>
                  <a:lnTo>
                    <a:pt x="723874" y="50685"/>
                  </a:lnTo>
                  <a:lnTo>
                    <a:pt x="0" y="50685"/>
                  </a:lnTo>
                  <a:lnTo>
                    <a:pt x="0" y="0"/>
                  </a:lnTo>
                  <a:lnTo>
                    <a:pt x="723874" y="0"/>
                  </a:lnTo>
                  <a:close/>
                </a:path>
              </a:pathLst>
            </a:custGeom>
            <a:ln w="4571">
              <a:solidFill>
                <a:srgbClr val="DB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886530" y="5041544"/>
              <a:ext cx="163830" cy="50165"/>
            </a:xfrm>
            <a:custGeom>
              <a:avLst/>
              <a:gdLst/>
              <a:ahLst/>
              <a:cxnLst/>
              <a:rect l="l" t="t" r="r" b="b"/>
              <a:pathLst>
                <a:path w="163829" h="50164">
                  <a:moveTo>
                    <a:pt x="143763" y="0"/>
                  </a:moveTo>
                  <a:lnTo>
                    <a:pt x="0" y="0"/>
                  </a:lnTo>
                  <a:lnTo>
                    <a:pt x="977" y="49758"/>
                  </a:lnTo>
                  <a:lnTo>
                    <a:pt x="163461" y="49758"/>
                  </a:lnTo>
                  <a:lnTo>
                    <a:pt x="163338" y="47503"/>
                  </a:lnTo>
                  <a:lnTo>
                    <a:pt x="147700" y="6972"/>
                  </a:lnTo>
                  <a:lnTo>
                    <a:pt x="14376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886530" y="5041544"/>
              <a:ext cx="163830" cy="50165"/>
            </a:xfrm>
            <a:custGeom>
              <a:avLst/>
              <a:gdLst/>
              <a:ahLst/>
              <a:cxnLst/>
              <a:rect l="l" t="t" r="r" b="b"/>
              <a:pathLst>
                <a:path w="163829" h="50164">
                  <a:moveTo>
                    <a:pt x="0" y="0"/>
                  </a:moveTo>
                  <a:lnTo>
                    <a:pt x="143763" y="0"/>
                  </a:lnTo>
                  <a:lnTo>
                    <a:pt x="147700" y="6972"/>
                  </a:lnTo>
                  <a:lnTo>
                    <a:pt x="163338" y="47503"/>
                  </a:lnTo>
                  <a:lnTo>
                    <a:pt x="163461" y="49758"/>
                  </a:lnTo>
                  <a:lnTo>
                    <a:pt x="977" y="497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DB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2999384" y="5041468"/>
              <a:ext cx="158750" cy="52069"/>
            </a:xfrm>
            <a:custGeom>
              <a:avLst/>
              <a:gdLst/>
              <a:ahLst/>
              <a:cxnLst/>
              <a:rect l="l" t="t" r="r" b="b"/>
              <a:pathLst>
                <a:path w="158750" h="52070">
                  <a:moveTo>
                    <a:pt x="158597" y="0"/>
                  </a:moveTo>
                  <a:lnTo>
                    <a:pt x="21551" y="0"/>
                  </a:lnTo>
                  <a:lnTo>
                    <a:pt x="17457" y="5827"/>
                  </a:lnTo>
                  <a:lnTo>
                    <a:pt x="1293" y="44588"/>
                  </a:lnTo>
                  <a:lnTo>
                    <a:pt x="0" y="51841"/>
                  </a:lnTo>
                  <a:lnTo>
                    <a:pt x="157734" y="51841"/>
                  </a:lnTo>
                  <a:lnTo>
                    <a:pt x="15859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2999384" y="5041468"/>
              <a:ext cx="158750" cy="52069"/>
            </a:xfrm>
            <a:custGeom>
              <a:avLst/>
              <a:gdLst/>
              <a:ahLst/>
              <a:cxnLst/>
              <a:rect l="l" t="t" r="r" b="b"/>
              <a:pathLst>
                <a:path w="158750" h="52070">
                  <a:moveTo>
                    <a:pt x="158597" y="0"/>
                  </a:moveTo>
                  <a:lnTo>
                    <a:pt x="21551" y="0"/>
                  </a:lnTo>
                  <a:lnTo>
                    <a:pt x="17457" y="5827"/>
                  </a:lnTo>
                  <a:lnTo>
                    <a:pt x="1293" y="44588"/>
                  </a:lnTo>
                  <a:lnTo>
                    <a:pt x="0" y="51841"/>
                  </a:lnTo>
                  <a:lnTo>
                    <a:pt x="157734" y="51841"/>
                  </a:lnTo>
                  <a:lnTo>
                    <a:pt x="158597" y="0"/>
                  </a:lnTo>
                  <a:close/>
                </a:path>
              </a:pathLst>
            </a:custGeom>
            <a:ln w="4572">
              <a:solidFill>
                <a:srgbClr val="DB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161042" y="4960708"/>
              <a:ext cx="992505" cy="633095"/>
            </a:xfrm>
            <a:custGeom>
              <a:avLst/>
              <a:gdLst/>
              <a:ahLst/>
              <a:cxnLst/>
              <a:rect l="l" t="t" r="r" b="b"/>
              <a:pathLst>
                <a:path w="992504" h="633095">
                  <a:moveTo>
                    <a:pt x="0" y="0"/>
                  </a:moveTo>
                  <a:lnTo>
                    <a:pt x="0" y="632713"/>
                  </a:lnTo>
                </a:path>
                <a:path w="992504" h="633095">
                  <a:moveTo>
                    <a:pt x="724915" y="0"/>
                  </a:moveTo>
                  <a:lnTo>
                    <a:pt x="724915" y="632713"/>
                  </a:lnTo>
                </a:path>
                <a:path w="992504" h="633095">
                  <a:moveTo>
                    <a:pt x="927087" y="190322"/>
                  </a:moveTo>
                  <a:lnTo>
                    <a:pt x="896073" y="187693"/>
                  </a:lnTo>
                  <a:lnTo>
                    <a:pt x="897788" y="444169"/>
                  </a:lnTo>
                  <a:lnTo>
                    <a:pt x="927087" y="442391"/>
                  </a:lnTo>
                  <a:lnTo>
                    <a:pt x="930744" y="442163"/>
                  </a:lnTo>
                  <a:lnTo>
                    <a:pt x="936701" y="434771"/>
                  </a:lnTo>
                  <a:lnTo>
                    <a:pt x="936701" y="424637"/>
                  </a:lnTo>
                  <a:lnTo>
                    <a:pt x="936701" y="208089"/>
                  </a:lnTo>
                  <a:lnTo>
                    <a:pt x="936701" y="197942"/>
                  </a:lnTo>
                  <a:lnTo>
                    <a:pt x="932586" y="190322"/>
                  </a:lnTo>
                  <a:lnTo>
                    <a:pt x="927087" y="190322"/>
                  </a:lnTo>
                  <a:close/>
                </a:path>
                <a:path w="992504" h="633095">
                  <a:moveTo>
                    <a:pt x="992162" y="270675"/>
                  </a:moveTo>
                  <a:lnTo>
                    <a:pt x="992162" y="361188"/>
                  </a:lnTo>
                  <a:lnTo>
                    <a:pt x="960031" y="361188"/>
                  </a:lnTo>
                  <a:lnTo>
                    <a:pt x="960031" y="270675"/>
                  </a:lnTo>
                  <a:lnTo>
                    <a:pt x="992162" y="2706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273539" y="5579897"/>
              <a:ext cx="511809" cy="37465"/>
            </a:xfrm>
            <a:custGeom>
              <a:avLst/>
              <a:gdLst/>
              <a:ahLst/>
              <a:cxnLst/>
              <a:rect l="l" t="t" r="r" b="b"/>
              <a:pathLst>
                <a:path w="511810" h="37464">
                  <a:moveTo>
                    <a:pt x="444093" y="0"/>
                  </a:moveTo>
                  <a:lnTo>
                    <a:pt x="67665" y="0"/>
                  </a:lnTo>
                  <a:lnTo>
                    <a:pt x="0" y="37223"/>
                  </a:lnTo>
                  <a:lnTo>
                    <a:pt x="511759" y="37223"/>
                  </a:lnTo>
                  <a:lnTo>
                    <a:pt x="44409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273539" y="5579897"/>
              <a:ext cx="511809" cy="37465"/>
            </a:xfrm>
            <a:custGeom>
              <a:avLst/>
              <a:gdLst/>
              <a:ahLst/>
              <a:cxnLst/>
              <a:rect l="l" t="t" r="r" b="b"/>
              <a:pathLst>
                <a:path w="511810" h="37464">
                  <a:moveTo>
                    <a:pt x="67665" y="0"/>
                  </a:moveTo>
                  <a:lnTo>
                    <a:pt x="444093" y="0"/>
                  </a:lnTo>
                  <a:lnTo>
                    <a:pt x="511759" y="37223"/>
                  </a:lnTo>
                  <a:lnTo>
                    <a:pt x="0" y="37223"/>
                  </a:lnTo>
                  <a:lnTo>
                    <a:pt x="6766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249866" y="5617108"/>
              <a:ext cx="559435" cy="40005"/>
            </a:xfrm>
            <a:custGeom>
              <a:avLst/>
              <a:gdLst/>
              <a:ahLst/>
              <a:cxnLst/>
              <a:rect l="l" t="t" r="r" b="b"/>
              <a:pathLst>
                <a:path w="559435" h="40004">
                  <a:moveTo>
                    <a:pt x="559117" y="0"/>
                  </a:moveTo>
                  <a:lnTo>
                    <a:pt x="0" y="0"/>
                  </a:lnTo>
                  <a:lnTo>
                    <a:pt x="0" y="39763"/>
                  </a:lnTo>
                  <a:lnTo>
                    <a:pt x="559117" y="39763"/>
                  </a:lnTo>
                  <a:lnTo>
                    <a:pt x="55911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249866" y="5617121"/>
              <a:ext cx="559435" cy="40005"/>
            </a:xfrm>
            <a:custGeom>
              <a:avLst/>
              <a:gdLst/>
              <a:ahLst/>
              <a:cxnLst/>
              <a:rect l="l" t="t" r="r" b="b"/>
              <a:pathLst>
                <a:path w="559435" h="40004">
                  <a:moveTo>
                    <a:pt x="559117" y="0"/>
                  </a:moveTo>
                  <a:lnTo>
                    <a:pt x="559117" y="39750"/>
                  </a:lnTo>
                  <a:lnTo>
                    <a:pt x="0" y="39750"/>
                  </a:lnTo>
                  <a:lnTo>
                    <a:pt x="0" y="0"/>
                  </a:lnTo>
                  <a:lnTo>
                    <a:pt x="55911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1" name="object 40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10089" y="5162397"/>
              <a:ext cx="228523" cy="228498"/>
            </a:xfrm>
            <a:prstGeom prst="rect">
              <a:avLst/>
            </a:prstGeom>
          </p:spPr>
        </p:pic>
      </p:grpSp>
      <p:grpSp>
        <p:nvGrpSpPr>
          <p:cNvPr id="402" name="object 402"/>
          <p:cNvGrpSpPr/>
          <p:nvPr/>
        </p:nvGrpSpPr>
        <p:grpSpPr>
          <a:xfrm>
            <a:off x="9780931" y="5150371"/>
            <a:ext cx="1106805" cy="441959"/>
            <a:chOff x="4726330" y="5150370"/>
            <a:chExt cx="1106805" cy="441959"/>
          </a:xfrm>
        </p:grpSpPr>
        <p:sp>
          <p:nvSpPr>
            <p:cNvPr id="403" name="object 403"/>
            <p:cNvSpPr/>
            <p:nvPr/>
          </p:nvSpPr>
          <p:spPr>
            <a:xfrm>
              <a:off x="4766106" y="5159959"/>
              <a:ext cx="1066800" cy="431800"/>
            </a:xfrm>
            <a:custGeom>
              <a:avLst/>
              <a:gdLst/>
              <a:ahLst/>
              <a:cxnLst/>
              <a:rect l="l" t="t" r="r" b="b"/>
              <a:pathLst>
                <a:path w="1066800" h="431800">
                  <a:moveTo>
                    <a:pt x="941285" y="0"/>
                  </a:moveTo>
                  <a:lnTo>
                    <a:pt x="125514" y="0"/>
                  </a:lnTo>
                  <a:lnTo>
                    <a:pt x="76654" y="9980"/>
                  </a:lnTo>
                  <a:lnTo>
                    <a:pt x="36758" y="37196"/>
                  </a:lnTo>
                  <a:lnTo>
                    <a:pt x="9862" y="77565"/>
                  </a:lnTo>
                  <a:lnTo>
                    <a:pt x="0" y="127000"/>
                  </a:lnTo>
                  <a:lnTo>
                    <a:pt x="0" y="304800"/>
                  </a:lnTo>
                  <a:lnTo>
                    <a:pt x="9862" y="354240"/>
                  </a:lnTo>
                  <a:lnTo>
                    <a:pt x="36758" y="394608"/>
                  </a:lnTo>
                  <a:lnTo>
                    <a:pt x="76654" y="421821"/>
                  </a:lnTo>
                  <a:lnTo>
                    <a:pt x="125514" y="431800"/>
                  </a:lnTo>
                  <a:lnTo>
                    <a:pt x="941285" y="431800"/>
                  </a:lnTo>
                  <a:lnTo>
                    <a:pt x="990145" y="421821"/>
                  </a:lnTo>
                  <a:lnTo>
                    <a:pt x="1030041" y="394608"/>
                  </a:lnTo>
                  <a:lnTo>
                    <a:pt x="1056937" y="354240"/>
                  </a:lnTo>
                  <a:lnTo>
                    <a:pt x="1066800" y="304800"/>
                  </a:lnTo>
                  <a:lnTo>
                    <a:pt x="1066800" y="127000"/>
                  </a:lnTo>
                  <a:lnTo>
                    <a:pt x="1056937" y="77565"/>
                  </a:lnTo>
                  <a:lnTo>
                    <a:pt x="1030041" y="37196"/>
                  </a:lnTo>
                  <a:lnTo>
                    <a:pt x="990145" y="9980"/>
                  </a:lnTo>
                  <a:lnTo>
                    <a:pt x="94128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726330" y="5150370"/>
              <a:ext cx="38735" cy="254635"/>
            </a:xfrm>
            <a:custGeom>
              <a:avLst/>
              <a:gdLst/>
              <a:ahLst/>
              <a:cxnLst/>
              <a:rect l="l" t="t" r="r" b="b"/>
              <a:pathLst>
                <a:path w="38735" h="254635">
                  <a:moveTo>
                    <a:pt x="5854" y="863"/>
                  </a:moveTo>
                  <a:lnTo>
                    <a:pt x="838" y="12928"/>
                  </a:lnTo>
                  <a:lnTo>
                    <a:pt x="1676" y="26733"/>
                  </a:lnTo>
                  <a:lnTo>
                    <a:pt x="1676" y="236245"/>
                  </a:lnTo>
                  <a:lnTo>
                    <a:pt x="0" y="238836"/>
                  </a:lnTo>
                  <a:lnTo>
                    <a:pt x="3340" y="249186"/>
                  </a:lnTo>
                  <a:lnTo>
                    <a:pt x="7531" y="251777"/>
                  </a:lnTo>
                  <a:lnTo>
                    <a:pt x="38493" y="254355"/>
                  </a:lnTo>
                  <a:lnTo>
                    <a:pt x="35996" y="1727"/>
                  </a:lnTo>
                  <a:lnTo>
                    <a:pt x="9207" y="1727"/>
                  </a:lnTo>
                  <a:lnTo>
                    <a:pt x="5854" y="863"/>
                  </a:lnTo>
                  <a:close/>
                </a:path>
                <a:path w="38735" h="254635">
                  <a:moveTo>
                    <a:pt x="35979" y="0"/>
                  </a:moveTo>
                  <a:lnTo>
                    <a:pt x="9207" y="1727"/>
                  </a:lnTo>
                  <a:lnTo>
                    <a:pt x="35996" y="1727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5" name="object 405"/>
          <p:cNvGrpSpPr/>
          <p:nvPr/>
        </p:nvGrpSpPr>
        <p:grpSpPr>
          <a:xfrm>
            <a:off x="9610205" y="5217007"/>
            <a:ext cx="170815" cy="119380"/>
            <a:chOff x="4555604" y="5217007"/>
            <a:chExt cx="170815" cy="119380"/>
          </a:xfrm>
        </p:grpSpPr>
        <p:sp>
          <p:nvSpPr>
            <p:cNvPr id="406" name="object 406"/>
            <p:cNvSpPr/>
            <p:nvPr/>
          </p:nvSpPr>
          <p:spPr>
            <a:xfrm>
              <a:off x="4555604" y="5242394"/>
              <a:ext cx="114300" cy="68580"/>
            </a:xfrm>
            <a:custGeom>
              <a:avLst/>
              <a:gdLst/>
              <a:ahLst/>
              <a:cxnLst/>
              <a:rect l="l" t="t" r="r" b="b"/>
              <a:pathLst>
                <a:path w="114300" h="68579">
                  <a:moveTo>
                    <a:pt x="114058" y="0"/>
                  </a:moveTo>
                  <a:lnTo>
                    <a:pt x="0" y="0"/>
                  </a:lnTo>
                  <a:lnTo>
                    <a:pt x="0" y="68503"/>
                  </a:lnTo>
                  <a:lnTo>
                    <a:pt x="114058" y="68503"/>
                  </a:lnTo>
                  <a:lnTo>
                    <a:pt x="114058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703889" y="5217007"/>
              <a:ext cx="22225" cy="119380"/>
            </a:xfrm>
            <a:custGeom>
              <a:avLst/>
              <a:gdLst/>
              <a:ahLst/>
              <a:cxnLst/>
              <a:rect l="l" t="t" r="r" b="b"/>
              <a:pathLst>
                <a:path w="22225" h="119379">
                  <a:moveTo>
                    <a:pt x="22148" y="0"/>
                  </a:moveTo>
                  <a:lnTo>
                    <a:pt x="0" y="0"/>
                  </a:lnTo>
                  <a:lnTo>
                    <a:pt x="0" y="119265"/>
                  </a:lnTo>
                  <a:lnTo>
                    <a:pt x="22148" y="119265"/>
                  </a:lnTo>
                  <a:lnTo>
                    <a:pt x="2214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8" name="object 408"/>
          <p:cNvGrpSpPr/>
          <p:nvPr/>
        </p:nvGrpSpPr>
        <p:grpSpPr>
          <a:xfrm>
            <a:off x="10886339" y="5148746"/>
            <a:ext cx="76835" cy="258445"/>
            <a:chOff x="5831738" y="5148745"/>
            <a:chExt cx="76835" cy="258445"/>
          </a:xfrm>
        </p:grpSpPr>
        <p:pic>
          <p:nvPicPr>
            <p:cNvPr id="409" name="object 40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34024" y="5151031"/>
              <a:ext cx="71894" cy="253847"/>
            </a:xfrm>
            <a:prstGeom prst="rect">
              <a:avLst/>
            </a:prstGeom>
          </p:spPr>
        </p:pic>
        <p:sp>
          <p:nvSpPr>
            <p:cNvPr id="410" name="object 410"/>
            <p:cNvSpPr/>
            <p:nvPr/>
          </p:nvSpPr>
          <p:spPr>
            <a:xfrm>
              <a:off x="5834024" y="5151031"/>
              <a:ext cx="72390" cy="254000"/>
            </a:xfrm>
            <a:custGeom>
              <a:avLst/>
              <a:gdLst/>
              <a:ahLst/>
              <a:cxnLst/>
              <a:rect l="l" t="t" r="r" b="b"/>
              <a:pathLst>
                <a:path w="72389" h="254000">
                  <a:moveTo>
                    <a:pt x="54127" y="0"/>
                  </a:moveTo>
                  <a:lnTo>
                    <a:pt x="0" y="850"/>
                  </a:lnTo>
                  <a:lnTo>
                    <a:pt x="0" y="253847"/>
                  </a:lnTo>
                  <a:lnTo>
                    <a:pt x="54127" y="252069"/>
                  </a:lnTo>
                  <a:lnTo>
                    <a:pt x="60883" y="251840"/>
                  </a:lnTo>
                  <a:lnTo>
                    <a:pt x="71894" y="244449"/>
                  </a:lnTo>
                  <a:lnTo>
                    <a:pt x="71894" y="234314"/>
                  </a:lnTo>
                  <a:lnTo>
                    <a:pt x="71894" y="17767"/>
                  </a:lnTo>
                  <a:lnTo>
                    <a:pt x="71894" y="7619"/>
                  </a:lnTo>
                  <a:lnTo>
                    <a:pt x="64274" y="0"/>
                  </a:lnTo>
                  <a:lnTo>
                    <a:pt x="5412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1" name="object 411"/>
          <p:cNvSpPr/>
          <p:nvPr/>
        </p:nvSpPr>
        <p:spPr>
          <a:xfrm>
            <a:off x="9817685" y="5163070"/>
            <a:ext cx="177165" cy="120650"/>
          </a:xfrm>
          <a:custGeom>
            <a:avLst/>
            <a:gdLst/>
            <a:ahLst/>
            <a:cxnLst/>
            <a:rect l="l" t="t" r="r" b="b"/>
            <a:pathLst>
              <a:path w="177164" h="120650">
                <a:moveTo>
                  <a:pt x="0" y="120053"/>
                </a:moveTo>
                <a:lnTo>
                  <a:pt x="176987" y="120053"/>
                </a:lnTo>
                <a:lnTo>
                  <a:pt x="176987" y="0"/>
                </a:lnTo>
                <a:lnTo>
                  <a:pt x="0" y="0"/>
                </a:lnTo>
                <a:lnTo>
                  <a:pt x="0" y="120053"/>
                </a:lnTo>
                <a:close/>
              </a:path>
            </a:pathLst>
          </a:custGeom>
          <a:solidFill>
            <a:srgbClr val="9D9FA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2" name="object 412"/>
          <p:cNvGrpSpPr/>
          <p:nvPr/>
        </p:nvGrpSpPr>
        <p:grpSpPr>
          <a:xfrm>
            <a:off x="9994671" y="5161776"/>
            <a:ext cx="895350" cy="436245"/>
            <a:chOff x="4940071" y="5161775"/>
            <a:chExt cx="895350" cy="436245"/>
          </a:xfrm>
        </p:grpSpPr>
        <p:sp>
          <p:nvSpPr>
            <p:cNvPr id="413" name="object 413"/>
            <p:cNvSpPr/>
            <p:nvPr/>
          </p:nvSpPr>
          <p:spPr>
            <a:xfrm>
              <a:off x="5662599" y="5163070"/>
              <a:ext cx="172720" cy="120650"/>
            </a:xfrm>
            <a:custGeom>
              <a:avLst/>
              <a:gdLst/>
              <a:ahLst/>
              <a:cxnLst/>
              <a:rect l="l" t="t" r="r" b="b"/>
              <a:pathLst>
                <a:path w="172720" h="120650">
                  <a:moveTo>
                    <a:pt x="0" y="120053"/>
                  </a:moveTo>
                  <a:lnTo>
                    <a:pt x="172313" y="120053"/>
                  </a:lnTo>
                  <a:lnTo>
                    <a:pt x="172313" y="0"/>
                  </a:lnTo>
                  <a:lnTo>
                    <a:pt x="0" y="0"/>
                  </a:lnTo>
                  <a:lnTo>
                    <a:pt x="0" y="120053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4940071" y="5161775"/>
              <a:ext cx="722630" cy="436245"/>
            </a:xfrm>
            <a:custGeom>
              <a:avLst/>
              <a:gdLst/>
              <a:ahLst/>
              <a:cxnLst/>
              <a:rect l="l" t="t" r="r" b="b"/>
              <a:pathLst>
                <a:path w="722629" h="436245">
                  <a:moveTo>
                    <a:pt x="0" y="435940"/>
                  </a:moveTo>
                  <a:lnTo>
                    <a:pt x="722528" y="435940"/>
                  </a:lnTo>
                  <a:lnTo>
                    <a:pt x="722528" y="0"/>
                  </a:lnTo>
                  <a:lnTo>
                    <a:pt x="0" y="0"/>
                  </a:lnTo>
                  <a:lnTo>
                    <a:pt x="0" y="43594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5" name="object 415"/>
          <p:cNvSpPr/>
          <p:nvPr/>
        </p:nvSpPr>
        <p:spPr>
          <a:xfrm>
            <a:off x="9994671" y="4958054"/>
            <a:ext cx="722630" cy="21590"/>
          </a:xfrm>
          <a:custGeom>
            <a:avLst/>
            <a:gdLst/>
            <a:ahLst/>
            <a:cxnLst/>
            <a:rect l="l" t="t" r="r" b="b"/>
            <a:pathLst>
              <a:path w="722629" h="21589">
                <a:moveTo>
                  <a:pt x="0" y="21437"/>
                </a:moveTo>
                <a:lnTo>
                  <a:pt x="722528" y="21437"/>
                </a:lnTo>
                <a:lnTo>
                  <a:pt x="722528" y="0"/>
                </a:lnTo>
                <a:lnTo>
                  <a:pt x="0" y="0"/>
                </a:lnTo>
                <a:lnTo>
                  <a:pt x="0" y="21437"/>
                </a:lnTo>
                <a:close/>
              </a:path>
            </a:pathLst>
          </a:custGeom>
          <a:solidFill>
            <a:srgbClr val="C3C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6" name="object 416"/>
          <p:cNvGrpSpPr/>
          <p:nvPr/>
        </p:nvGrpSpPr>
        <p:grpSpPr>
          <a:xfrm>
            <a:off x="9778707" y="5146638"/>
            <a:ext cx="41910" cy="75565"/>
            <a:chOff x="4724107" y="5146637"/>
            <a:chExt cx="41910" cy="75565"/>
          </a:xfrm>
        </p:grpSpPr>
        <p:sp>
          <p:nvSpPr>
            <p:cNvPr id="417" name="object 417"/>
            <p:cNvSpPr/>
            <p:nvPr/>
          </p:nvSpPr>
          <p:spPr>
            <a:xfrm>
              <a:off x="4726393" y="5148923"/>
              <a:ext cx="37465" cy="70485"/>
            </a:xfrm>
            <a:custGeom>
              <a:avLst/>
              <a:gdLst/>
              <a:ahLst/>
              <a:cxnLst/>
              <a:rect l="l" t="t" r="r" b="b"/>
              <a:pathLst>
                <a:path w="37464" h="70485">
                  <a:moveTo>
                    <a:pt x="36931" y="0"/>
                  </a:moveTo>
                  <a:lnTo>
                    <a:pt x="0" y="10934"/>
                  </a:lnTo>
                  <a:lnTo>
                    <a:pt x="812" y="69557"/>
                  </a:lnTo>
                  <a:lnTo>
                    <a:pt x="36614" y="70421"/>
                  </a:lnTo>
                  <a:lnTo>
                    <a:pt x="3693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4726393" y="5148923"/>
              <a:ext cx="37465" cy="70485"/>
            </a:xfrm>
            <a:custGeom>
              <a:avLst/>
              <a:gdLst/>
              <a:ahLst/>
              <a:cxnLst/>
              <a:rect l="l" t="t" r="r" b="b"/>
              <a:pathLst>
                <a:path w="37464" h="70485">
                  <a:moveTo>
                    <a:pt x="36931" y="0"/>
                  </a:moveTo>
                  <a:lnTo>
                    <a:pt x="0" y="10934"/>
                  </a:lnTo>
                  <a:lnTo>
                    <a:pt x="0" y="16103"/>
                  </a:lnTo>
                  <a:lnTo>
                    <a:pt x="685" y="61934"/>
                  </a:lnTo>
                  <a:lnTo>
                    <a:pt x="36614" y="70421"/>
                  </a:lnTo>
                  <a:lnTo>
                    <a:pt x="36931" y="0"/>
                  </a:lnTo>
                  <a:close/>
                </a:path>
              </a:pathLst>
            </a:custGeom>
            <a:ln w="4572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9" name="object 419"/>
          <p:cNvGrpSpPr/>
          <p:nvPr/>
        </p:nvGrpSpPr>
        <p:grpSpPr>
          <a:xfrm>
            <a:off x="9609646" y="5223103"/>
            <a:ext cx="172085" cy="49530"/>
            <a:chOff x="4555045" y="5223103"/>
            <a:chExt cx="172085" cy="49530"/>
          </a:xfrm>
        </p:grpSpPr>
        <p:sp>
          <p:nvSpPr>
            <p:cNvPr id="420" name="object 420"/>
            <p:cNvSpPr/>
            <p:nvPr/>
          </p:nvSpPr>
          <p:spPr>
            <a:xfrm>
              <a:off x="4557331" y="5252986"/>
              <a:ext cx="112395" cy="17780"/>
            </a:xfrm>
            <a:custGeom>
              <a:avLst/>
              <a:gdLst/>
              <a:ahLst/>
              <a:cxnLst/>
              <a:rect l="l" t="t" r="r" b="b"/>
              <a:pathLst>
                <a:path w="112395" h="17779">
                  <a:moveTo>
                    <a:pt x="112090" y="0"/>
                  </a:moveTo>
                  <a:lnTo>
                    <a:pt x="0" y="0"/>
                  </a:lnTo>
                  <a:lnTo>
                    <a:pt x="0" y="17233"/>
                  </a:lnTo>
                  <a:lnTo>
                    <a:pt x="112090" y="17233"/>
                  </a:lnTo>
                  <a:lnTo>
                    <a:pt x="11209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4557331" y="5252986"/>
              <a:ext cx="112395" cy="17780"/>
            </a:xfrm>
            <a:custGeom>
              <a:avLst/>
              <a:gdLst/>
              <a:ahLst/>
              <a:cxnLst/>
              <a:rect l="l" t="t" r="r" b="b"/>
              <a:pathLst>
                <a:path w="112395" h="17779">
                  <a:moveTo>
                    <a:pt x="112090" y="0"/>
                  </a:moveTo>
                  <a:lnTo>
                    <a:pt x="112090" y="17233"/>
                  </a:lnTo>
                  <a:lnTo>
                    <a:pt x="0" y="17233"/>
                  </a:lnTo>
                  <a:lnTo>
                    <a:pt x="0" y="0"/>
                  </a:lnTo>
                  <a:lnTo>
                    <a:pt x="112090" y="0"/>
                  </a:lnTo>
                  <a:close/>
                </a:path>
              </a:pathLst>
            </a:custGeom>
            <a:ln w="4572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707242" y="5225389"/>
              <a:ext cx="17145" cy="20955"/>
            </a:xfrm>
            <a:custGeom>
              <a:avLst/>
              <a:gdLst/>
              <a:ahLst/>
              <a:cxnLst/>
              <a:rect l="l" t="t" r="r" b="b"/>
              <a:pathLst>
                <a:path w="17145" h="20954">
                  <a:moveTo>
                    <a:pt x="17068" y="0"/>
                  </a:moveTo>
                  <a:lnTo>
                    <a:pt x="0" y="0"/>
                  </a:lnTo>
                  <a:lnTo>
                    <a:pt x="0" y="20700"/>
                  </a:lnTo>
                  <a:lnTo>
                    <a:pt x="17068" y="20700"/>
                  </a:lnTo>
                  <a:lnTo>
                    <a:pt x="1706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4707242" y="5225389"/>
              <a:ext cx="17145" cy="20955"/>
            </a:xfrm>
            <a:custGeom>
              <a:avLst/>
              <a:gdLst/>
              <a:ahLst/>
              <a:cxnLst/>
              <a:rect l="l" t="t" r="r" b="b"/>
              <a:pathLst>
                <a:path w="17145" h="20954">
                  <a:moveTo>
                    <a:pt x="17068" y="0"/>
                  </a:moveTo>
                  <a:lnTo>
                    <a:pt x="17068" y="20700"/>
                  </a:lnTo>
                  <a:lnTo>
                    <a:pt x="0" y="20700"/>
                  </a:lnTo>
                  <a:lnTo>
                    <a:pt x="0" y="0"/>
                  </a:lnTo>
                  <a:lnTo>
                    <a:pt x="17068" y="0"/>
                  </a:lnTo>
                  <a:close/>
                </a:path>
              </a:pathLst>
            </a:custGeom>
            <a:ln w="4572">
              <a:solidFill>
                <a:srgbClr val="D9DB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4" name="object 424"/>
          <p:cNvSpPr/>
          <p:nvPr/>
        </p:nvSpPr>
        <p:spPr>
          <a:xfrm>
            <a:off x="9780753" y="5158879"/>
            <a:ext cx="37465" cy="16510"/>
          </a:xfrm>
          <a:custGeom>
            <a:avLst/>
            <a:gdLst/>
            <a:ahLst/>
            <a:cxnLst/>
            <a:rect l="l" t="t" r="r" b="b"/>
            <a:pathLst>
              <a:path w="37464" h="16510">
                <a:moveTo>
                  <a:pt x="37172" y="0"/>
                </a:moveTo>
                <a:lnTo>
                  <a:pt x="0" y="0"/>
                </a:lnTo>
                <a:lnTo>
                  <a:pt x="0" y="16243"/>
                </a:lnTo>
                <a:lnTo>
                  <a:pt x="37172" y="16243"/>
                </a:lnTo>
                <a:lnTo>
                  <a:pt x="37172" y="0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5" name="object 425"/>
          <p:cNvGrpSpPr/>
          <p:nvPr/>
        </p:nvGrpSpPr>
        <p:grpSpPr>
          <a:xfrm>
            <a:off x="9816834" y="4976501"/>
            <a:ext cx="1075055" cy="189230"/>
            <a:chOff x="4762233" y="4976501"/>
            <a:chExt cx="1075055" cy="189230"/>
          </a:xfrm>
        </p:grpSpPr>
        <p:sp>
          <p:nvSpPr>
            <p:cNvPr id="426" name="object 426"/>
            <p:cNvSpPr/>
            <p:nvPr/>
          </p:nvSpPr>
          <p:spPr>
            <a:xfrm>
              <a:off x="4938432" y="4979492"/>
              <a:ext cx="726440" cy="182880"/>
            </a:xfrm>
            <a:custGeom>
              <a:avLst/>
              <a:gdLst/>
              <a:ahLst/>
              <a:cxnLst/>
              <a:rect l="l" t="t" r="r" b="b"/>
              <a:pathLst>
                <a:path w="726439" h="182879">
                  <a:moveTo>
                    <a:pt x="726325" y="0"/>
                  </a:moveTo>
                  <a:lnTo>
                    <a:pt x="0" y="0"/>
                  </a:lnTo>
                  <a:lnTo>
                    <a:pt x="0" y="182283"/>
                  </a:lnTo>
                  <a:lnTo>
                    <a:pt x="726325" y="182283"/>
                  </a:lnTo>
                  <a:lnTo>
                    <a:pt x="726325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4938432" y="4979479"/>
              <a:ext cx="726440" cy="182880"/>
            </a:xfrm>
            <a:custGeom>
              <a:avLst/>
              <a:gdLst/>
              <a:ahLst/>
              <a:cxnLst/>
              <a:rect l="l" t="t" r="r" b="b"/>
              <a:pathLst>
                <a:path w="726439" h="182879">
                  <a:moveTo>
                    <a:pt x="726325" y="0"/>
                  </a:moveTo>
                  <a:lnTo>
                    <a:pt x="726325" y="182295"/>
                  </a:lnTo>
                  <a:lnTo>
                    <a:pt x="0" y="182295"/>
                  </a:lnTo>
                  <a:lnTo>
                    <a:pt x="0" y="0"/>
                  </a:lnTo>
                  <a:lnTo>
                    <a:pt x="726325" y="0"/>
                  </a:lnTo>
                  <a:close/>
                </a:path>
              </a:pathLst>
            </a:custGeom>
            <a:ln w="4572">
              <a:solidFill>
                <a:srgbClr val="B3B5B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8" name="object 4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60212" y="4976899"/>
              <a:ext cx="176798" cy="188558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62233" y="4976501"/>
              <a:ext cx="177901" cy="187559"/>
            </a:xfrm>
            <a:prstGeom prst="rect">
              <a:avLst/>
            </a:prstGeom>
          </p:spPr>
        </p:pic>
      </p:grpSp>
      <p:grpSp>
        <p:nvGrpSpPr>
          <p:cNvPr id="430" name="object 430"/>
          <p:cNvGrpSpPr/>
          <p:nvPr/>
        </p:nvGrpSpPr>
        <p:grpSpPr>
          <a:xfrm>
            <a:off x="9726765" y="5233035"/>
            <a:ext cx="29845" cy="86995"/>
            <a:chOff x="4672164" y="5233034"/>
            <a:chExt cx="29845" cy="86995"/>
          </a:xfrm>
        </p:grpSpPr>
        <p:sp>
          <p:nvSpPr>
            <p:cNvPr id="431" name="object 431"/>
            <p:cNvSpPr/>
            <p:nvPr/>
          </p:nvSpPr>
          <p:spPr>
            <a:xfrm>
              <a:off x="4672164" y="5233034"/>
              <a:ext cx="29209" cy="86995"/>
            </a:xfrm>
            <a:custGeom>
              <a:avLst/>
              <a:gdLst/>
              <a:ahLst/>
              <a:cxnLst/>
              <a:rect l="l" t="t" r="r" b="b"/>
              <a:pathLst>
                <a:path w="29210" h="86995">
                  <a:moveTo>
                    <a:pt x="28638" y="0"/>
                  </a:moveTo>
                  <a:lnTo>
                    <a:pt x="0" y="0"/>
                  </a:lnTo>
                  <a:lnTo>
                    <a:pt x="0" y="86766"/>
                  </a:lnTo>
                  <a:lnTo>
                    <a:pt x="28638" y="86766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4673904" y="5233034"/>
              <a:ext cx="27940" cy="15240"/>
            </a:xfrm>
            <a:custGeom>
              <a:avLst/>
              <a:gdLst/>
              <a:ahLst/>
              <a:cxnLst/>
              <a:rect l="l" t="t" r="r" b="b"/>
              <a:pathLst>
                <a:path w="27939" h="15239">
                  <a:moveTo>
                    <a:pt x="27762" y="0"/>
                  </a:moveTo>
                  <a:lnTo>
                    <a:pt x="0" y="0"/>
                  </a:lnTo>
                  <a:lnTo>
                    <a:pt x="0" y="14744"/>
                  </a:lnTo>
                  <a:lnTo>
                    <a:pt x="27762" y="14744"/>
                  </a:lnTo>
                  <a:lnTo>
                    <a:pt x="27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3" name="object 433"/>
          <p:cNvGrpSpPr/>
          <p:nvPr/>
        </p:nvGrpSpPr>
        <p:grpSpPr>
          <a:xfrm>
            <a:off x="9824618" y="5039183"/>
            <a:ext cx="1060450" cy="56515"/>
            <a:chOff x="4770018" y="5039182"/>
            <a:chExt cx="1060450" cy="56515"/>
          </a:xfrm>
        </p:grpSpPr>
        <p:sp>
          <p:nvSpPr>
            <p:cNvPr id="434" name="object 434"/>
            <p:cNvSpPr/>
            <p:nvPr/>
          </p:nvSpPr>
          <p:spPr>
            <a:xfrm>
              <a:off x="4942624" y="5042306"/>
              <a:ext cx="723900" cy="50800"/>
            </a:xfrm>
            <a:custGeom>
              <a:avLst/>
              <a:gdLst/>
              <a:ahLst/>
              <a:cxnLst/>
              <a:rect l="l" t="t" r="r" b="b"/>
              <a:pathLst>
                <a:path w="723900" h="50800">
                  <a:moveTo>
                    <a:pt x="723874" y="0"/>
                  </a:moveTo>
                  <a:lnTo>
                    <a:pt x="0" y="0"/>
                  </a:lnTo>
                  <a:lnTo>
                    <a:pt x="0" y="50685"/>
                  </a:lnTo>
                  <a:lnTo>
                    <a:pt x="723874" y="50685"/>
                  </a:lnTo>
                  <a:lnTo>
                    <a:pt x="72387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4942624" y="5042306"/>
              <a:ext cx="723900" cy="50800"/>
            </a:xfrm>
            <a:custGeom>
              <a:avLst/>
              <a:gdLst/>
              <a:ahLst/>
              <a:cxnLst/>
              <a:rect l="l" t="t" r="r" b="b"/>
              <a:pathLst>
                <a:path w="723900" h="50800">
                  <a:moveTo>
                    <a:pt x="723874" y="0"/>
                  </a:moveTo>
                  <a:lnTo>
                    <a:pt x="723874" y="50685"/>
                  </a:lnTo>
                  <a:lnTo>
                    <a:pt x="0" y="50685"/>
                  </a:lnTo>
                  <a:lnTo>
                    <a:pt x="0" y="0"/>
                  </a:lnTo>
                  <a:lnTo>
                    <a:pt x="723874" y="0"/>
                  </a:lnTo>
                  <a:close/>
                </a:path>
              </a:pathLst>
            </a:custGeom>
            <a:ln w="4571">
              <a:solidFill>
                <a:srgbClr val="DB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664657" y="5041544"/>
              <a:ext cx="163830" cy="50165"/>
            </a:xfrm>
            <a:custGeom>
              <a:avLst/>
              <a:gdLst/>
              <a:ahLst/>
              <a:cxnLst/>
              <a:rect l="l" t="t" r="r" b="b"/>
              <a:pathLst>
                <a:path w="163829" h="50164">
                  <a:moveTo>
                    <a:pt x="143763" y="0"/>
                  </a:moveTo>
                  <a:lnTo>
                    <a:pt x="0" y="0"/>
                  </a:lnTo>
                  <a:lnTo>
                    <a:pt x="977" y="49758"/>
                  </a:lnTo>
                  <a:lnTo>
                    <a:pt x="163461" y="49758"/>
                  </a:lnTo>
                  <a:lnTo>
                    <a:pt x="163338" y="47503"/>
                  </a:lnTo>
                  <a:lnTo>
                    <a:pt x="147713" y="6972"/>
                  </a:lnTo>
                  <a:lnTo>
                    <a:pt x="14376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5664657" y="5041544"/>
              <a:ext cx="163830" cy="50165"/>
            </a:xfrm>
            <a:custGeom>
              <a:avLst/>
              <a:gdLst/>
              <a:ahLst/>
              <a:cxnLst/>
              <a:rect l="l" t="t" r="r" b="b"/>
              <a:pathLst>
                <a:path w="163829" h="50164">
                  <a:moveTo>
                    <a:pt x="0" y="0"/>
                  </a:moveTo>
                  <a:lnTo>
                    <a:pt x="143763" y="0"/>
                  </a:lnTo>
                  <a:lnTo>
                    <a:pt x="147713" y="6972"/>
                  </a:lnTo>
                  <a:lnTo>
                    <a:pt x="163338" y="47503"/>
                  </a:lnTo>
                  <a:lnTo>
                    <a:pt x="163461" y="49758"/>
                  </a:lnTo>
                  <a:lnTo>
                    <a:pt x="977" y="497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DB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4772304" y="5041468"/>
              <a:ext cx="165100" cy="52069"/>
            </a:xfrm>
            <a:custGeom>
              <a:avLst/>
              <a:gdLst/>
              <a:ahLst/>
              <a:cxnLst/>
              <a:rect l="l" t="t" r="r" b="b"/>
              <a:pathLst>
                <a:path w="165100" h="52070">
                  <a:moveTo>
                    <a:pt x="164655" y="0"/>
                  </a:moveTo>
                  <a:lnTo>
                    <a:pt x="22364" y="0"/>
                  </a:lnTo>
                  <a:lnTo>
                    <a:pt x="18118" y="5827"/>
                  </a:lnTo>
                  <a:lnTo>
                    <a:pt x="1338" y="44588"/>
                  </a:lnTo>
                  <a:lnTo>
                    <a:pt x="0" y="51841"/>
                  </a:lnTo>
                  <a:lnTo>
                    <a:pt x="163766" y="51841"/>
                  </a:lnTo>
                  <a:lnTo>
                    <a:pt x="16465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4772304" y="5041468"/>
              <a:ext cx="165100" cy="52069"/>
            </a:xfrm>
            <a:custGeom>
              <a:avLst/>
              <a:gdLst/>
              <a:ahLst/>
              <a:cxnLst/>
              <a:rect l="l" t="t" r="r" b="b"/>
              <a:pathLst>
                <a:path w="165100" h="52070">
                  <a:moveTo>
                    <a:pt x="164655" y="0"/>
                  </a:moveTo>
                  <a:lnTo>
                    <a:pt x="22364" y="0"/>
                  </a:lnTo>
                  <a:lnTo>
                    <a:pt x="18118" y="5827"/>
                  </a:lnTo>
                  <a:lnTo>
                    <a:pt x="1338" y="44588"/>
                  </a:lnTo>
                  <a:lnTo>
                    <a:pt x="0" y="51841"/>
                  </a:lnTo>
                  <a:lnTo>
                    <a:pt x="163766" y="51841"/>
                  </a:lnTo>
                  <a:lnTo>
                    <a:pt x="164655" y="0"/>
                  </a:lnTo>
                  <a:close/>
                </a:path>
              </a:pathLst>
            </a:custGeom>
            <a:ln w="4572">
              <a:solidFill>
                <a:srgbClr val="DB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0" name="object 440"/>
          <p:cNvSpPr/>
          <p:nvPr/>
        </p:nvSpPr>
        <p:spPr>
          <a:xfrm>
            <a:off x="10892168" y="5167287"/>
            <a:ext cx="64769" cy="28575"/>
          </a:xfrm>
          <a:custGeom>
            <a:avLst/>
            <a:gdLst/>
            <a:ahLst/>
            <a:cxnLst/>
            <a:rect l="l" t="t" r="r" b="b"/>
            <a:pathLst>
              <a:path w="64770" h="28575">
                <a:moveTo>
                  <a:pt x="64427" y="0"/>
                </a:moveTo>
                <a:lnTo>
                  <a:pt x="0" y="0"/>
                </a:lnTo>
                <a:lnTo>
                  <a:pt x="0" y="28028"/>
                </a:lnTo>
                <a:lnTo>
                  <a:pt x="64427" y="28028"/>
                </a:lnTo>
                <a:lnTo>
                  <a:pt x="64427" y="0"/>
                </a:lnTo>
                <a:close/>
              </a:path>
            </a:pathLst>
          </a:custGeom>
          <a:solidFill>
            <a:srgbClr val="D9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1" name="object 441"/>
          <p:cNvGrpSpPr/>
          <p:nvPr/>
        </p:nvGrpSpPr>
        <p:grpSpPr>
          <a:xfrm>
            <a:off x="10239095" y="5162943"/>
            <a:ext cx="228600" cy="228600"/>
            <a:chOff x="5184495" y="5162943"/>
            <a:chExt cx="228600" cy="228600"/>
          </a:xfrm>
        </p:grpSpPr>
        <p:sp>
          <p:nvSpPr>
            <p:cNvPr id="442" name="object 442"/>
            <p:cNvSpPr/>
            <p:nvPr/>
          </p:nvSpPr>
          <p:spPr>
            <a:xfrm>
              <a:off x="5186781" y="5165229"/>
              <a:ext cx="224154" cy="224154"/>
            </a:xfrm>
            <a:custGeom>
              <a:avLst/>
              <a:gdLst/>
              <a:ahLst/>
              <a:cxnLst/>
              <a:rect l="l" t="t" r="r" b="b"/>
              <a:pathLst>
                <a:path w="224154" h="224154">
                  <a:moveTo>
                    <a:pt x="223951" y="0"/>
                  </a:moveTo>
                  <a:lnTo>
                    <a:pt x="0" y="0"/>
                  </a:lnTo>
                  <a:lnTo>
                    <a:pt x="0" y="223951"/>
                  </a:lnTo>
                  <a:lnTo>
                    <a:pt x="223951" y="223951"/>
                  </a:lnTo>
                  <a:lnTo>
                    <a:pt x="22395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186781" y="5165229"/>
              <a:ext cx="224154" cy="224154"/>
            </a:xfrm>
            <a:custGeom>
              <a:avLst/>
              <a:gdLst/>
              <a:ahLst/>
              <a:cxnLst/>
              <a:rect l="l" t="t" r="r" b="b"/>
              <a:pathLst>
                <a:path w="224154" h="224154">
                  <a:moveTo>
                    <a:pt x="223951" y="0"/>
                  </a:moveTo>
                  <a:lnTo>
                    <a:pt x="223951" y="223951"/>
                  </a:lnTo>
                  <a:lnTo>
                    <a:pt x="0" y="223951"/>
                  </a:lnTo>
                  <a:lnTo>
                    <a:pt x="0" y="0"/>
                  </a:lnTo>
                  <a:lnTo>
                    <a:pt x="22395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4" name="object 444"/>
          <p:cNvSpPr/>
          <p:nvPr/>
        </p:nvSpPr>
        <p:spPr>
          <a:xfrm>
            <a:off x="10717745" y="4960709"/>
            <a:ext cx="0" cy="633095"/>
          </a:xfrm>
          <a:custGeom>
            <a:avLst/>
            <a:gdLst/>
            <a:ahLst/>
            <a:cxnLst/>
            <a:rect l="l" t="t" r="r" b="b"/>
            <a:pathLst>
              <a:path h="633095">
                <a:moveTo>
                  <a:pt x="0" y="0"/>
                </a:moveTo>
                <a:lnTo>
                  <a:pt x="0" y="63271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9992829" y="4960709"/>
            <a:ext cx="0" cy="633095"/>
          </a:xfrm>
          <a:custGeom>
            <a:avLst/>
            <a:gdLst/>
            <a:ahLst/>
            <a:cxnLst/>
            <a:rect l="l" t="t" r="r" b="b"/>
            <a:pathLst>
              <a:path h="633095">
                <a:moveTo>
                  <a:pt x="0" y="0"/>
                </a:moveTo>
                <a:lnTo>
                  <a:pt x="0" y="63271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9610623" y="5149265"/>
            <a:ext cx="209550" cy="255904"/>
          </a:xfrm>
          <a:custGeom>
            <a:avLst/>
            <a:gdLst/>
            <a:ahLst/>
            <a:cxnLst/>
            <a:rect l="l" t="t" r="r" b="b"/>
            <a:pathLst>
              <a:path w="209550" h="255904">
                <a:moveTo>
                  <a:pt x="180047" y="1765"/>
                </a:moveTo>
                <a:lnTo>
                  <a:pt x="209346" y="0"/>
                </a:lnTo>
                <a:lnTo>
                  <a:pt x="209346" y="255612"/>
                </a:lnTo>
                <a:lnTo>
                  <a:pt x="180047" y="253834"/>
                </a:lnTo>
                <a:lnTo>
                  <a:pt x="176377" y="253606"/>
                </a:lnTo>
                <a:lnTo>
                  <a:pt x="170421" y="246214"/>
                </a:lnTo>
                <a:lnTo>
                  <a:pt x="170421" y="236080"/>
                </a:lnTo>
                <a:lnTo>
                  <a:pt x="170421" y="19532"/>
                </a:lnTo>
                <a:lnTo>
                  <a:pt x="170421" y="9385"/>
                </a:lnTo>
                <a:lnTo>
                  <a:pt x="174536" y="1765"/>
                </a:lnTo>
                <a:lnTo>
                  <a:pt x="180047" y="1765"/>
                </a:lnTo>
                <a:close/>
              </a:path>
              <a:path w="209550" h="255904">
                <a:moveTo>
                  <a:pt x="148742" y="67754"/>
                </a:moveTo>
                <a:lnTo>
                  <a:pt x="148742" y="187007"/>
                </a:lnTo>
                <a:lnTo>
                  <a:pt x="170751" y="187007"/>
                </a:lnTo>
                <a:lnTo>
                  <a:pt x="170751" y="67754"/>
                </a:lnTo>
                <a:lnTo>
                  <a:pt x="148742" y="67754"/>
                </a:lnTo>
                <a:close/>
              </a:path>
              <a:path w="209550" h="255904">
                <a:moveTo>
                  <a:pt x="114960" y="82118"/>
                </a:moveTo>
                <a:lnTo>
                  <a:pt x="114960" y="172631"/>
                </a:lnTo>
                <a:lnTo>
                  <a:pt x="147104" y="172631"/>
                </a:lnTo>
                <a:lnTo>
                  <a:pt x="147104" y="82118"/>
                </a:lnTo>
                <a:lnTo>
                  <a:pt x="114960" y="82118"/>
                </a:lnTo>
                <a:close/>
              </a:path>
              <a:path w="209550" h="255904">
                <a:moveTo>
                  <a:pt x="0" y="93129"/>
                </a:moveTo>
                <a:lnTo>
                  <a:pt x="0" y="161632"/>
                </a:lnTo>
                <a:lnTo>
                  <a:pt x="115049" y="161632"/>
                </a:lnTo>
                <a:lnTo>
                  <a:pt x="115049" y="93129"/>
                </a:lnTo>
                <a:lnTo>
                  <a:pt x="0" y="93129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7" name="object 447"/>
          <p:cNvGrpSpPr/>
          <p:nvPr/>
        </p:nvGrpSpPr>
        <p:grpSpPr>
          <a:xfrm>
            <a:off x="10067518" y="5577612"/>
            <a:ext cx="563880" cy="81915"/>
            <a:chOff x="5012918" y="5577611"/>
            <a:chExt cx="563880" cy="81915"/>
          </a:xfrm>
        </p:grpSpPr>
        <p:sp>
          <p:nvSpPr>
            <p:cNvPr id="448" name="object 448"/>
            <p:cNvSpPr/>
            <p:nvPr/>
          </p:nvSpPr>
          <p:spPr>
            <a:xfrm>
              <a:off x="5038889" y="5579897"/>
              <a:ext cx="511809" cy="37465"/>
            </a:xfrm>
            <a:custGeom>
              <a:avLst/>
              <a:gdLst/>
              <a:ahLst/>
              <a:cxnLst/>
              <a:rect l="l" t="t" r="r" b="b"/>
              <a:pathLst>
                <a:path w="511810" h="37464">
                  <a:moveTo>
                    <a:pt x="444080" y="0"/>
                  </a:moveTo>
                  <a:lnTo>
                    <a:pt x="67665" y="0"/>
                  </a:lnTo>
                  <a:lnTo>
                    <a:pt x="0" y="37223"/>
                  </a:lnTo>
                  <a:lnTo>
                    <a:pt x="511759" y="37223"/>
                  </a:lnTo>
                  <a:lnTo>
                    <a:pt x="444080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5038889" y="5579897"/>
              <a:ext cx="511809" cy="37465"/>
            </a:xfrm>
            <a:custGeom>
              <a:avLst/>
              <a:gdLst/>
              <a:ahLst/>
              <a:cxnLst/>
              <a:rect l="l" t="t" r="r" b="b"/>
              <a:pathLst>
                <a:path w="511810" h="37464">
                  <a:moveTo>
                    <a:pt x="444080" y="0"/>
                  </a:moveTo>
                  <a:lnTo>
                    <a:pt x="67665" y="0"/>
                  </a:lnTo>
                  <a:lnTo>
                    <a:pt x="0" y="37223"/>
                  </a:lnTo>
                  <a:lnTo>
                    <a:pt x="511759" y="37223"/>
                  </a:lnTo>
                  <a:lnTo>
                    <a:pt x="44408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5015204" y="5617108"/>
              <a:ext cx="559435" cy="40005"/>
            </a:xfrm>
            <a:custGeom>
              <a:avLst/>
              <a:gdLst/>
              <a:ahLst/>
              <a:cxnLst/>
              <a:rect l="l" t="t" r="r" b="b"/>
              <a:pathLst>
                <a:path w="559435" h="40004">
                  <a:moveTo>
                    <a:pt x="559130" y="0"/>
                  </a:moveTo>
                  <a:lnTo>
                    <a:pt x="0" y="0"/>
                  </a:lnTo>
                  <a:lnTo>
                    <a:pt x="0" y="39763"/>
                  </a:lnTo>
                  <a:lnTo>
                    <a:pt x="559130" y="39763"/>
                  </a:lnTo>
                  <a:lnTo>
                    <a:pt x="55913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5015204" y="5617121"/>
              <a:ext cx="559435" cy="40005"/>
            </a:xfrm>
            <a:custGeom>
              <a:avLst/>
              <a:gdLst/>
              <a:ahLst/>
              <a:cxnLst/>
              <a:rect l="l" t="t" r="r" b="b"/>
              <a:pathLst>
                <a:path w="559435" h="40004">
                  <a:moveTo>
                    <a:pt x="0" y="0"/>
                  </a:moveTo>
                  <a:lnTo>
                    <a:pt x="0" y="39750"/>
                  </a:lnTo>
                  <a:lnTo>
                    <a:pt x="559130" y="39750"/>
                  </a:lnTo>
                  <a:lnTo>
                    <a:pt x="559130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2" name="object 452"/>
          <p:cNvSpPr/>
          <p:nvPr/>
        </p:nvSpPr>
        <p:spPr>
          <a:xfrm>
            <a:off x="10265803" y="5190350"/>
            <a:ext cx="182880" cy="180340"/>
          </a:xfrm>
          <a:custGeom>
            <a:avLst/>
            <a:gdLst/>
            <a:ahLst/>
            <a:cxnLst/>
            <a:rect l="l" t="t" r="r" b="b"/>
            <a:pathLst>
              <a:path w="182879" h="180339">
                <a:moveTo>
                  <a:pt x="0" y="0"/>
                </a:moveTo>
                <a:lnTo>
                  <a:pt x="174625" y="180276"/>
                </a:lnTo>
              </a:path>
              <a:path w="182879" h="180339">
                <a:moveTo>
                  <a:pt x="0" y="95770"/>
                </a:moveTo>
                <a:lnTo>
                  <a:pt x="73228" y="174637"/>
                </a:lnTo>
              </a:path>
              <a:path w="182879" h="180339">
                <a:moveTo>
                  <a:pt x="109435" y="35115"/>
                </a:moveTo>
                <a:lnTo>
                  <a:pt x="182676" y="11398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9312706" y="5331409"/>
            <a:ext cx="330200" cy="88900"/>
          </a:xfrm>
          <a:custGeom>
            <a:avLst/>
            <a:gdLst/>
            <a:ahLst/>
            <a:cxnLst/>
            <a:rect l="l" t="t" r="r" b="b"/>
            <a:pathLst>
              <a:path w="330200" h="88900">
                <a:moveTo>
                  <a:pt x="0" y="0"/>
                </a:moveTo>
                <a:lnTo>
                  <a:pt x="158750" y="88900"/>
                </a:lnTo>
                <a:lnTo>
                  <a:pt x="330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8652319" y="4969459"/>
            <a:ext cx="1638300" cy="241300"/>
          </a:xfrm>
          <a:custGeom>
            <a:avLst/>
            <a:gdLst/>
            <a:ahLst/>
            <a:cxnLst/>
            <a:rect l="l" t="t" r="r" b="b"/>
            <a:pathLst>
              <a:path w="1638300" h="241300">
                <a:moveTo>
                  <a:pt x="0" y="222250"/>
                </a:moveTo>
                <a:lnTo>
                  <a:pt x="800087" y="0"/>
                </a:lnTo>
                <a:lnTo>
                  <a:pt x="1638287" y="2413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 txBox="1"/>
          <p:nvPr/>
        </p:nvSpPr>
        <p:spPr>
          <a:xfrm>
            <a:off x="5762060" y="513485"/>
            <a:ext cx="11664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latin typeface="Arial"/>
                <a:cs typeface="Arial"/>
              </a:rPr>
              <a:t>Dimensiones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30" dirty="0">
                <a:latin typeface="Arial"/>
                <a:cs typeface="Arial"/>
              </a:rPr>
              <a:t>CEI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56" name="object 456"/>
          <p:cNvSpPr txBox="1"/>
          <p:nvPr/>
        </p:nvSpPr>
        <p:spPr>
          <a:xfrm>
            <a:off x="7957890" y="488084"/>
            <a:ext cx="4162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CEI</a:t>
            </a:r>
            <a:r>
              <a:rPr sz="950" spc="20" dirty="0">
                <a:latin typeface="Microsoft Sans Serif"/>
                <a:cs typeface="Microsoft Sans Serif"/>
              </a:rPr>
              <a:t>.también.tiene.dimensiones.estandarizadas,.pero.estas.dimensiones..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difieren.de.los.estándares.NEMA..Un.ejemplo.de.las.dimensiones.IEC.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se.muestran.en.el.siguiente.dibujo.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5762059" y="3223666"/>
            <a:ext cx="13728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Arial"/>
                <a:cs typeface="Arial"/>
              </a:rPr>
              <a:t>Posiciones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montaje</a:t>
            </a:r>
            <a:endParaRPr sz="950">
              <a:latin typeface="Arial"/>
              <a:cs typeface="Arial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7957840" y="3186836"/>
            <a:ext cx="47885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5134" indent="-635">
              <a:lnSpc>
                <a:spcPct val="120000"/>
              </a:lnSpc>
              <a:spcBef>
                <a:spcPts val="100"/>
              </a:spcBef>
            </a:pPr>
            <a:r>
              <a:rPr sz="1000" spc="-10" dirty="0">
                <a:latin typeface="Microsoft Sans Serif"/>
                <a:cs typeface="Microsoft Sans Serif"/>
              </a:rPr>
              <a:t>El.</a:t>
            </a:r>
            <a:r>
              <a:rPr sz="1000" b="1" spc="-10" dirty="0">
                <a:latin typeface="Arial"/>
                <a:cs typeface="Arial"/>
              </a:rPr>
              <a:t>posiciones </a:t>
            </a:r>
            <a:r>
              <a:rPr sz="1000" b="1" spc="15" dirty="0">
                <a:latin typeface="Arial"/>
                <a:cs typeface="Arial"/>
              </a:rPr>
              <a:t>típicas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50" dirty="0">
                <a:latin typeface="Arial"/>
                <a:cs typeface="Arial"/>
              </a:rPr>
              <a:t>montaje </a:t>
            </a:r>
            <a:r>
              <a:rPr sz="1000" b="1" spc="40" dirty="0">
                <a:latin typeface="Arial"/>
                <a:cs typeface="Arial"/>
              </a:rPr>
              <a:t>en </a:t>
            </a:r>
            <a:r>
              <a:rPr sz="1000" b="1" spc="30" dirty="0">
                <a:latin typeface="Arial"/>
                <a:cs typeface="Arial"/>
              </a:rPr>
              <a:t>el </a:t>
            </a:r>
            <a:r>
              <a:rPr sz="1000" b="1" spc="20" dirty="0">
                <a:latin typeface="Arial"/>
                <a:cs typeface="Arial"/>
              </a:rPr>
              <a:t>suelo</a:t>
            </a:r>
            <a:r>
              <a:rPr sz="1000" spc="20" dirty="0">
                <a:latin typeface="Microsoft Sans Serif"/>
                <a:cs typeface="Microsoft Sans Serif"/>
              </a:rPr>
              <a:t>.están.ilustrados.en.la.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siguiente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dibujo,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denominan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montajes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5" dirty="0">
                <a:latin typeface="Microsoft Sans Serif"/>
                <a:cs typeface="Microsoft Sans Serif"/>
              </a:rPr>
              <a:t>F-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F-2.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dirty="0">
                <a:latin typeface="Microsoft Sans Serif"/>
                <a:cs typeface="Microsoft Sans Serif"/>
              </a:rPr>
              <a:t> caja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conductos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5" dirty="0">
                <a:latin typeface="Microsoft Sans Serif"/>
                <a:cs typeface="Microsoft Sans Serif"/>
              </a:rPr>
              <a:t>puede ubicar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35" dirty="0">
                <a:latin typeface="Microsoft Sans Serif"/>
                <a:cs typeface="Microsoft Sans Serif"/>
              </a:rPr>
              <a:t>cualquier lado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40" dirty="0">
                <a:latin typeface="Microsoft Sans Serif"/>
                <a:cs typeface="Microsoft Sans Serif"/>
              </a:rPr>
              <a:t>marco </a:t>
            </a:r>
            <a:r>
              <a:rPr sz="1000" spc="-5" dirty="0">
                <a:latin typeface="Microsoft Sans Serif"/>
                <a:cs typeface="Microsoft Sans Serif"/>
              </a:rPr>
              <a:t>.a.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coincida.con.la.disposición.y.la.posición.de.montaje..El.estándar.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la.ubicación.de.la.caja.de.conductos.es.en.el.lado.izquierdo.del.motor.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visto.desde.el.extremo.del.eje..Esto.se.denomina.como.la.F-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montaje..La.abertura.del.conducto.puede.colocarse.en.cualquiera.de.los.cuatro.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lados.de.la.caja.girando.la.caja.en.pasos.de.90°.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9178845" y="4861514"/>
            <a:ext cx="5702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Microsoft Sans Serif"/>
                <a:cs typeface="Microsoft Sans Serif"/>
              </a:rPr>
              <a:t>Caja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conductos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9336971" y="5382215"/>
            <a:ext cx="1657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Microsoft Sans Serif"/>
                <a:cs typeface="Microsoft Sans Serif"/>
              </a:rPr>
              <a:t>Eje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8279674" y="5685749"/>
            <a:ext cx="557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marR="5080" indent="-31115">
              <a:lnSpc>
                <a:spcPct val="106700"/>
              </a:lnSpc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Posición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F-1  </a:t>
            </a:r>
            <a:r>
              <a:rPr sz="750" spc="5" dirty="0">
                <a:latin typeface="Microsoft Sans Serif"/>
                <a:cs typeface="Microsoft Sans Serif"/>
              </a:rPr>
              <a:t>(Estándar)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10089418" y="5706064"/>
            <a:ext cx="5575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Posición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F-2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2450" y="3577794"/>
            <a:ext cx="862330" cy="291465"/>
            <a:chOff x="2917850" y="3577793"/>
            <a:chExt cx="862330" cy="291465"/>
          </a:xfrm>
        </p:grpSpPr>
        <p:sp>
          <p:nvSpPr>
            <p:cNvPr id="3" name="object 3"/>
            <p:cNvSpPr/>
            <p:nvPr/>
          </p:nvSpPr>
          <p:spPr>
            <a:xfrm>
              <a:off x="2968675" y="3590925"/>
              <a:ext cx="674370" cy="278130"/>
            </a:xfrm>
            <a:custGeom>
              <a:avLst/>
              <a:gdLst/>
              <a:ahLst/>
              <a:cxnLst/>
              <a:rect l="l" t="t" r="r" b="b"/>
              <a:pathLst>
                <a:path w="674370" h="278129">
                  <a:moveTo>
                    <a:pt x="594817" y="0"/>
                  </a:moveTo>
                  <a:lnTo>
                    <a:pt x="79311" y="0"/>
                  </a:lnTo>
                  <a:lnTo>
                    <a:pt x="48434" y="6422"/>
                  </a:lnTo>
                  <a:lnTo>
                    <a:pt x="23225" y="23937"/>
                  </a:lnTo>
                  <a:lnTo>
                    <a:pt x="6230" y="49918"/>
                  </a:lnTo>
                  <a:lnTo>
                    <a:pt x="0" y="81737"/>
                  </a:lnTo>
                  <a:lnTo>
                    <a:pt x="0" y="196151"/>
                  </a:lnTo>
                  <a:lnTo>
                    <a:pt x="6230" y="227957"/>
                  </a:lnTo>
                  <a:lnTo>
                    <a:pt x="23225" y="253934"/>
                  </a:lnTo>
                  <a:lnTo>
                    <a:pt x="48434" y="271451"/>
                  </a:lnTo>
                  <a:lnTo>
                    <a:pt x="79311" y="277875"/>
                  </a:lnTo>
                  <a:lnTo>
                    <a:pt x="594817" y="277875"/>
                  </a:lnTo>
                  <a:lnTo>
                    <a:pt x="625686" y="271451"/>
                  </a:lnTo>
                  <a:lnTo>
                    <a:pt x="650892" y="253934"/>
                  </a:lnTo>
                  <a:lnTo>
                    <a:pt x="667885" y="227957"/>
                  </a:lnTo>
                  <a:lnTo>
                    <a:pt x="674116" y="196151"/>
                  </a:lnTo>
                  <a:lnTo>
                    <a:pt x="674116" y="81737"/>
                  </a:lnTo>
                  <a:lnTo>
                    <a:pt x="667885" y="49918"/>
                  </a:lnTo>
                  <a:lnTo>
                    <a:pt x="650892" y="23937"/>
                  </a:lnTo>
                  <a:lnTo>
                    <a:pt x="625686" y="6422"/>
                  </a:lnTo>
                  <a:lnTo>
                    <a:pt x="59481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43553" y="3580777"/>
              <a:ext cx="134620" cy="161925"/>
            </a:xfrm>
            <a:custGeom>
              <a:avLst/>
              <a:gdLst/>
              <a:ahLst/>
              <a:cxnLst/>
              <a:rect l="l" t="t" r="r" b="b"/>
              <a:pathLst>
                <a:path w="134620" h="161925">
                  <a:moveTo>
                    <a:pt x="26085" y="151739"/>
                  </a:moveTo>
                  <a:lnTo>
                    <a:pt x="24955" y="150088"/>
                  </a:lnTo>
                  <a:lnTo>
                    <a:pt x="24955" y="16967"/>
                  </a:lnTo>
                  <a:lnTo>
                    <a:pt x="25514" y="8216"/>
                  </a:lnTo>
                  <a:lnTo>
                    <a:pt x="22352" y="1092"/>
                  </a:lnTo>
                  <a:lnTo>
                    <a:pt x="22110" y="546"/>
                  </a:lnTo>
                  <a:lnTo>
                    <a:pt x="19850" y="1092"/>
                  </a:lnTo>
                  <a:lnTo>
                    <a:pt x="1701" y="0"/>
                  </a:lnTo>
                  <a:lnTo>
                    <a:pt x="0" y="161582"/>
                  </a:lnTo>
                  <a:lnTo>
                    <a:pt x="20993" y="159943"/>
                  </a:lnTo>
                  <a:lnTo>
                    <a:pt x="23812" y="158305"/>
                  </a:lnTo>
                  <a:lnTo>
                    <a:pt x="26085" y="151739"/>
                  </a:lnTo>
                  <a:close/>
                </a:path>
                <a:path w="134620" h="161925">
                  <a:moveTo>
                    <a:pt x="134137" y="58470"/>
                  </a:moveTo>
                  <a:lnTo>
                    <a:pt x="61048" y="58470"/>
                  </a:lnTo>
                  <a:lnTo>
                    <a:pt x="61048" y="101993"/>
                  </a:lnTo>
                  <a:lnTo>
                    <a:pt x="134137" y="101993"/>
                  </a:lnTo>
                  <a:lnTo>
                    <a:pt x="134137" y="5847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69233" y="3623106"/>
              <a:ext cx="108585" cy="76200"/>
            </a:xfrm>
            <a:custGeom>
              <a:avLst/>
              <a:gdLst/>
              <a:ahLst/>
              <a:cxnLst/>
              <a:rect l="l" t="t" r="r" b="b"/>
              <a:pathLst>
                <a:path w="108585" h="76200">
                  <a:moveTo>
                    <a:pt x="108458" y="16128"/>
                  </a:moveTo>
                  <a:lnTo>
                    <a:pt x="108458" y="59664"/>
                  </a:lnTo>
                  <a:lnTo>
                    <a:pt x="35369" y="59664"/>
                  </a:lnTo>
                  <a:lnTo>
                    <a:pt x="35369" y="16128"/>
                  </a:lnTo>
                  <a:lnTo>
                    <a:pt x="108458" y="16128"/>
                  </a:lnTo>
                  <a:close/>
                </a:path>
                <a:path w="108585" h="76200">
                  <a:moveTo>
                    <a:pt x="13957" y="0"/>
                  </a:moveTo>
                  <a:lnTo>
                    <a:pt x="13957" y="75780"/>
                  </a:lnTo>
                  <a:lnTo>
                    <a:pt x="0" y="75780"/>
                  </a:lnTo>
                  <a:lnTo>
                    <a:pt x="0" y="0"/>
                  </a:lnTo>
                  <a:lnTo>
                    <a:pt x="13957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0136" y="3580079"/>
              <a:ext cx="45720" cy="162560"/>
            </a:xfrm>
            <a:custGeom>
              <a:avLst/>
              <a:gdLst/>
              <a:ahLst/>
              <a:cxnLst/>
              <a:rect l="l" t="t" r="r" b="b"/>
              <a:pathLst>
                <a:path w="45719" h="162560">
                  <a:moveTo>
                    <a:pt x="45681" y="0"/>
                  </a:moveTo>
                  <a:lnTo>
                    <a:pt x="11290" y="1117"/>
                  </a:lnTo>
                  <a:lnTo>
                    <a:pt x="4838" y="1117"/>
                  </a:lnTo>
                  <a:lnTo>
                    <a:pt x="0" y="5968"/>
                  </a:lnTo>
                  <a:lnTo>
                    <a:pt x="0" y="156413"/>
                  </a:lnTo>
                  <a:lnTo>
                    <a:pt x="6997" y="161112"/>
                  </a:lnTo>
                  <a:lnTo>
                    <a:pt x="45681" y="162382"/>
                  </a:lnTo>
                  <a:lnTo>
                    <a:pt x="45681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0136" y="3580079"/>
              <a:ext cx="45720" cy="162560"/>
            </a:xfrm>
            <a:custGeom>
              <a:avLst/>
              <a:gdLst/>
              <a:ahLst/>
              <a:cxnLst/>
              <a:rect l="l" t="t" r="r" b="b"/>
              <a:pathLst>
                <a:path w="45719" h="162560">
                  <a:moveTo>
                    <a:pt x="11290" y="1117"/>
                  </a:moveTo>
                  <a:lnTo>
                    <a:pt x="45681" y="0"/>
                  </a:lnTo>
                  <a:lnTo>
                    <a:pt x="45681" y="162382"/>
                  </a:lnTo>
                  <a:lnTo>
                    <a:pt x="11290" y="161251"/>
                  </a:lnTo>
                  <a:lnTo>
                    <a:pt x="6997" y="161112"/>
                  </a:lnTo>
                  <a:lnTo>
                    <a:pt x="0" y="156413"/>
                  </a:lnTo>
                  <a:lnTo>
                    <a:pt x="0" y="149974"/>
                  </a:lnTo>
                  <a:lnTo>
                    <a:pt x="0" y="12395"/>
                  </a:lnTo>
                  <a:lnTo>
                    <a:pt x="0" y="5968"/>
                  </a:lnTo>
                  <a:lnTo>
                    <a:pt x="4838" y="1117"/>
                  </a:lnTo>
                  <a:lnTo>
                    <a:pt x="11290" y="111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65818" y="3578275"/>
              <a:ext cx="678815" cy="169545"/>
            </a:xfrm>
            <a:custGeom>
              <a:avLst/>
              <a:gdLst/>
              <a:ahLst/>
              <a:cxnLst/>
              <a:rect l="l" t="t" r="r" b="b"/>
              <a:pathLst>
                <a:path w="678814" h="169545">
                  <a:moveTo>
                    <a:pt x="107137" y="0"/>
                  </a:moveTo>
                  <a:lnTo>
                    <a:pt x="0" y="0"/>
                  </a:lnTo>
                  <a:lnTo>
                    <a:pt x="0" y="169354"/>
                  </a:lnTo>
                  <a:lnTo>
                    <a:pt x="107137" y="169354"/>
                  </a:lnTo>
                  <a:lnTo>
                    <a:pt x="107137" y="0"/>
                  </a:lnTo>
                  <a:close/>
                </a:path>
                <a:path w="678814" h="169545">
                  <a:moveTo>
                    <a:pt x="678370" y="0"/>
                  </a:moveTo>
                  <a:lnTo>
                    <a:pt x="569226" y="0"/>
                  </a:lnTo>
                  <a:lnTo>
                    <a:pt x="569226" y="169354"/>
                  </a:lnTo>
                  <a:lnTo>
                    <a:pt x="678370" y="169354"/>
                  </a:lnTo>
                  <a:lnTo>
                    <a:pt x="678370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2955" y="3585502"/>
              <a:ext cx="462280" cy="280035"/>
            </a:xfrm>
            <a:custGeom>
              <a:avLst/>
              <a:gdLst/>
              <a:ahLst/>
              <a:cxnLst/>
              <a:rect l="l" t="t" r="r" b="b"/>
              <a:pathLst>
                <a:path w="462279" h="280035">
                  <a:moveTo>
                    <a:pt x="0" y="279450"/>
                  </a:moveTo>
                  <a:lnTo>
                    <a:pt x="462089" y="279450"/>
                  </a:lnTo>
                  <a:lnTo>
                    <a:pt x="462089" y="0"/>
                  </a:lnTo>
                  <a:lnTo>
                    <a:pt x="0" y="0"/>
                  </a:lnTo>
                  <a:lnTo>
                    <a:pt x="0" y="27945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125270" y="3456317"/>
            <a:ext cx="466725" cy="411480"/>
            <a:chOff x="3070669" y="3456317"/>
            <a:chExt cx="466725" cy="411480"/>
          </a:xfrm>
        </p:grpSpPr>
        <p:sp>
          <p:nvSpPr>
            <p:cNvPr id="11" name="object 11"/>
            <p:cNvSpPr/>
            <p:nvPr/>
          </p:nvSpPr>
          <p:spPr>
            <a:xfrm>
              <a:off x="3072955" y="3458603"/>
              <a:ext cx="462280" cy="17780"/>
            </a:xfrm>
            <a:custGeom>
              <a:avLst/>
              <a:gdLst/>
              <a:ahLst/>
              <a:cxnLst/>
              <a:rect l="l" t="t" r="r" b="b"/>
              <a:pathLst>
                <a:path w="462279" h="17779">
                  <a:moveTo>
                    <a:pt x="0" y="17741"/>
                  </a:moveTo>
                  <a:lnTo>
                    <a:pt x="462089" y="17741"/>
                  </a:lnTo>
                  <a:lnTo>
                    <a:pt x="462089" y="0"/>
                  </a:lnTo>
                  <a:lnTo>
                    <a:pt x="0" y="0"/>
                  </a:lnTo>
                  <a:lnTo>
                    <a:pt x="0" y="17741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72955" y="3458603"/>
              <a:ext cx="462280" cy="406400"/>
            </a:xfrm>
            <a:custGeom>
              <a:avLst/>
              <a:gdLst/>
              <a:ahLst/>
              <a:cxnLst/>
              <a:rect l="l" t="t" r="r" b="b"/>
              <a:pathLst>
                <a:path w="462279" h="406400">
                  <a:moveTo>
                    <a:pt x="462089" y="0"/>
                  </a:moveTo>
                  <a:lnTo>
                    <a:pt x="462089" y="406349"/>
                  </a:lnTo>
                  <a:lnTo>
                    <a:pt x="0" y="406349"/>
                  </a:lnTo>
                  <a:lnTo>
                    <a:pt x="0" y="0"/>
                  </a:lnTo>
                  <a:lnTo>
                    <a:pt x="462089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697442" y="3577578"/>
            <a:ext cx="135890" cy="81915"/>
            <a:chOff x="3642842" y="3577577"/>
            <a:chExt cx="135890" cy="81915"/>
          </a:xfrm>
        </p:grpSpPr>
        <p:sp>
          <p:nvSpPr>
            <p:cNvPr id="14" name="object 14"/>
            <p:cNvSpPr/>
            <p:nvPr/>
          </p:nvSpPr>
          <p:spPr>
            <a:xfrm>
              <a:off x="3645128" y="3579863"/>
              <a:ext cx="24130" cy="45085"/>
            </a:xfrm>
            <a:custGeom>
              <a:avLst/>
              <a:gdLst/>
              <a:ahLst/>
              <a:cxnLst/>
              <a:rect l="l" t="t" r="r" b="b"/>
              <a:pathLst>
                <a:path w="24129" h="45085">
                  <a:moveTo>
                    <a:pt x="11798" y="0"/>
                  </a:moveTo>
                  <a:lnTo>
                    <a:pt x="0" y="0"/>
                  </a:lnTo>
                  <a:lnTo>
                    <a:pt x="190" y="44742"/>
                  </a:lnTo>
                  <a:lnTo>
                    <a:pt x="23406" y="44183"/>
                  </a:lnTo>
                  <a:lnTo>
                    <a:pt x="23856" y="16922"/>
                  </a:lnTo>
                  <a:lnTo>
                    <a:pt x="23939" y="6934"/>
                  </a:lnTo>
                  <a:lnTo>
                    <a:pt x="23482" y="3289"/>
                  </a:lnTo>
                  <a:lnTo>
                    <a:pt x="1179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45128" y="3579863"/>
              <a:ext cx="24130" cy="45085"/>
            </a:xfrm>
            <a:custGeom>
              <a:avLst/>
              <a:gdLst/>
              <a:ahLst/>
              <a:cxnLst/>
              <a:rect l="l" t="t" r="r" b="b"/>
              <a:pathLst>
                <a:path w="24129" h="45085">
                  <a:moveTo>
                    <a:pt x="0" y="0"/>
                  </a:moveTo>
                  <a:lnTo>
                    <a:pt x="11798" y="0"/>
                  </a:lnTo>
                  <a:lnTo>
                    <a:pt x="17640" y="1638"/>
                  </a:lnTo>
                  <a:lnTo>
                    <a:pt x="23482" y="3289"/>
                  </a:lnTo>
                  <a:lnTo>
                    <a:pt x="23939" y="6934"/>
                  </a:lnTo>
                  <a:lnTo>
                    <a:pt x="23939" y="10223"/>
                  </a:lnTo>
                  <a:lnTo>
                    <a:pt x="190" y="4474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05225" y="3645954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29">
                  <a:moveTo>
                    <a:pt x="71208" y="0"/>
                  </a:moveTo>
                  <a:lnTo>
                    <a:pt x="0" y="0"/>
                  </a:lnTo>
                  <a:lnTo>
                    <a:pt x="0" y="10972"/>
                  </a:lnTo>
                  <a:lnTo>
                    <a:pt x="71208" y="10972"/>
                  </a:lnTo>
                  <a:lnTo>
                    <a:pt x="7120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05225" y="3645954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29">
                  <a:moveTo>
                    <a:pt x="71208" y="0"/>
                  </a:moveTo>
                  <a:lnTo>
                    <a:pt x="71208" y="10972"/>
                  </a:lnTo>
                  <a:lnTo>
                    <a:pt x="0" y="10972"/>
                  </a:lnTo>
                  <a:lnTo>
                    <a:pt x="0" y="0"/>
                  </a:lnTo>
                  <a:lnTo>
                    <a:pt x="71208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70160" y="3628428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0845" y="0"/>
                  </a:moveTo>
                  <a:lnTo>
                    <a:pt x="0" y="0"/>
                  </a:lnTo>
                  <a:lnTo>
                    <a:pt x="0" y="13157"/>
                  </a:lnTo>
                  <a:lnTo>
                    <a:pt x="10845" y="13157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70160" y="3628428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0845" y="0"/>
                  </a:moveTo>
                  <a:lnTo>
                    <a:pt x="10845" y="13157"/>
                  </a:lnTo>
                  <a:lnTo>
                    <a:pt x="0" y="13157"/>
                  </a:lnTo>
                  <a:lnTo>
                    <a:pt x="0" y="0"/>
                  </a:lnTo>
                  <a:lnTo>
                    <a:pt x="10845" y="0"/>
                  </a:lnTo>
                  <a:close/>
                </a:path>
              </a:pathLst>
            </a:custGeom>
            <a:ln w="4572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44506" y="3586175"/>
              <a:ext cx="24765" cy="10795"/>
            </a:xfrm>
            <a:custGeom>
              <a:avLst/>
              <a:gdLst/>
              <a:ahLst/>
              <a:cxnLst/>
              <a:rect l="l" t="t" r="r" b="b"/>
              <a:pathLst>
                <a:path w="24764" h="10795">
                  <a:moveTo>
                    <a:pt x="24409" y="0"/>
                  </a:moveTo>
                  <a:lnTo>
                    <a:pt x="0" y="0"/>
                  </a:lnTo>
                  <a:lnTo>
                    <a:pt x="0" y="10337"/>
                  </a:lnTo>
                  <a:lnTo>
                    <a:pt x="24409" y="10337"/>
                  </a:lnTo>
                  <a:lnTo>
                    <a:pt x="2440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977200" y="3591522"/>
            <a:ext cx="40640" cy="18415"/>
          </a:xfrm>
          <a:custGeom>
            <a:avLst/>
            <a:gdLst/>
            <a:ahLst/>
            <a:cxnLst/>
            <a:rect l="l" t="t" r="r" b="b"/>
            <a:pathLst>
              <a:path w="40639" h="18414">
                <a:moveTo>
                  <a:pt x="40538" y="0"/>
                </a:moveTo>
                <a:lnTo>
                  <a:pt x="0" y="0"/>
                </a:lnTo>
                <a:lnTo>
                  <a:pt x="0" y="17805"/>
                </a:lnTo>
                <a:lnTo>
                  <a:pt x="40538" y="17805"/>
                </a:lnTo>
                <a:lnTo>
                  <a:pt x="4053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8019673" y="3473323"/>
            <a:ext cx="678815" cy="114935"/>
            <a:chOff x="2965072" y="3473322"/>
            <a:chExt cx="678815" cy="114935"/>
          </a:xfrm>
        </p:grpSpPr>
        <p:sp>
          <p:nvSpPr>
            <p:cNvPr id="23" name="object 23"/>
            <p:cNvSpPr/>
            <p:nvPr/>
          </p:nvSpPr>
          <p:spPr>
            <a:xfrm>
              <a:off x="3075444" y="3476345"/>
              <a:ext cx="460375" cy="109220"/>
            </a:xfrm>
            <a:custGeom>
              <a:avLst/>
              <a:gdLst/>
              <a:ahLst/>
              <a:cxnLst/>
              <a:rect l="l" t="t" r="r" b="b"/>
              <a:pathLst>
                <a:path w="460375" h="109220">
                  <a:moveTo>
                    <a:pt x="459867" y="0"/>
                  </a:moveTo>
                  <a:lnTo>
                    <a:pt x="0" y="0"/>
                  </a:lnTo>
                  <a:lnTo>
                    <a:pt x="0" y="109156"/>
                  </a:lnTo>
                  <a:lnTo>
                    <a:pt x="459867" y="109156"/>
                  </a:lnTo>
                  <a:lnTo>
                    <a:pt x="459867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5444" y="3476345"/>
              <a:ext cx="460375" cy="109220"/>
            </a:xfrm>
            <a:custGeom>
              <a:avLst/>
              <a:gdLst/>
              <a:ahLst/>
              <a:cxnLst/>
              <a:rect l="l" t="t" r="r" b="b"/>
              <a:pathLst>
                <a:path w="460375" h="109220">
                  <a:moveTo>
                    <a:pt x="459866" y="0"/>
                  </a:moveTo>
                  <a:lnTo>
                    <a:pt x="459866" y="109156"/>
                  </a:lnTo>
                  <a:lnTo>
                    <a:pt x="0" y="109156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2962" y="3473322"/>
              <a:ext cx="110747" cy="11466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5072" y="3474148"/>
              <a:ext cx="109635" cy="113410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8740014" y="3633279"/>
            <a:ext cx="18415" cy="55244"/>
            <a:chOff x="3685413" y="3633279"/>
            <a:chExt cx="18415" cy="55244"/>
          </a:xfrm>
        </p:grpSpPr>
        <p:sp>
          <p:nvSpPr>
            <p:cNvPr id="28" name="object 28"/>
            <p:cNvSpPr/>
            <p:nvPr/>
          </p:nvSpPr>
          <p:spPr>
            <a:xfrm>
              <a:off x="3685425" y="3633279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8186" y="0"/>
                  </a:moveTo>
                  <a:lnTo>
                    <a:pt x="0" y="0"/>
                  </a:lnTo>
                  <a:lnTo>
                    <a:pt x="0" y="55130"/>
                  </a:lnTo>
                  <a:lnTo>
                    <a:pt x="18186" y="55130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85413" y="3633279"/>
              <a:ext cx="17780" cy="9525"/>
            </a:xfrm>
            <a:custGeom>
              <a:avLst/>
              <a:gdLst/>
              <a:ahLst/>
              <a:cxnLst/>
              <a:rect l="l" t="t" r="r" b="b"/>
              <a:pathLst>
                <a:path w="17779" h="9525">
                  <a:moveTo>
                    <a:pt x="17640" y="0"/>
                  </a:moveTo>
                  <a:lnTo>
                    <a:pt x="0" y="0"/>
                  </a:lnTo>
                  <a:lnTo>
                    <a:pt x="0" y="9385"/>
                  </a:lnTo>
                  <a:lnTo>
                    <a:pt x="17640" y="9385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023974" y="3406457"/>
            <a:ext cx="737870" cy="455930"/>
            <a:chOff x="2969374" y="3406457"/>
            <a:chExt cx="737870" cy="455930"/>
          </a:xfrm>
        </p:grpSpPr>
        <p:sp>
          <p:nvSpPr>
            <p:cNvPr id="31" name="object 31"/>
            <p:cNvSpPr/>
            <p:nvPr/>
          </p:nvSpPr>
          <p:spPr>
            <a:xfrm>
              <a:off x="3075444" y="3512121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5">
                  <a:moveTo>
                    <a:pt x="459867" y="0"/>
                  </a:moveTo>
                  <a:lnTo>
                    <a:pt x="0" y="0"/>
                  </a:lnTo>
                  <a:lnTo>
                    <a:pt x="0" y="32207"/>
                  </a:lnTo>
                  <a:lnTo>
                    <a:pt x="459867" y="32207"/>
                  </a:lnTo>
                  <a:lnTo>
                    <a:pt x="45986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75444" y="3512121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5">
                  <a:moveTo>
                    <a:pt x="459866" y="0"/>
                  </a:moveTo>
                  <a:lnTo>
                    <a:pt x="459866" y="32207"/>
                  </a:lnTo>
                  <a:lnTo>
                    <a:pt x="0" y="32207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35286" y="3511549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103809" y="24130"/>
                  </a:moveTo>
                  <a:lnTo>
                    <a:pt x="99110" y="24130"/>
                  </a:lnTo>
                  <a:lnTo>
                    <a:pt x="99110" y="5080"/>
                  </a:lnTo>
                  <a:lnTo>
                    <a:pt x="92659" y="5080"/>
                  </a:lnTo>
                  <a:lnTo>
                    <a:pt x="92659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41" y="5080"/>
                  </a:lnTo>
                  <a:lnTo>
                    <a:pt x="241" y="24130"/>
                  </a:lnTo>
                  <a:lnTo>
                    <a:pt x="508" y="24130"/>
                  </a:lnTo>
                  <a:lnTo>
                    <a:pt x="508" y="31750"/>
                  </a:lnTo>
                  <a:lnTo>
                    <a:pt x="103809" y="31750"/>
                  </a:lnTo>
                  <a:lnTo>
                    <a:pt x="103809" y="2413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35248" y="3511651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0" y="0"/>
                  </a:moveTo>
                  <a:lnTo>
                    <a:pt x="91325" y="0"/>
                  </a:lnTo>
                  <a:lnTo>
                    <a:pt x="93827" y="4432"/>
                  </a:lnTo>
                  <a:lnTo>
                    <a:pt x="98831" y="13906"/>
                  </a:lnTo>
                  <a:lnTo>
                    <a:pt x="103847" y="23393"/>
                  </a:lnTo>
                  <a:lnTo>
                    <a:pt x="103847" y="31597"/>
                  </a:lnTo>
                  <a:lnTo>
                    <a:pt x="622" y="3159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71660" y="3511588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20">
                  <a:moveTo>
                    <a:pt x="100761" y="0"/>
                  </a:moveTo>
                  <a:lnTo>
                    <a:pt x="13690" y="0"/>
                  </a:lnTo>
                  <a:lnTo>
                    <a:pt x="9309" y="6146"/>
                  </a:lnTo>
                  <a:lnTo>
                    <a:pt x="4940" y="16205"/>
                  </a:lnTo>
                  <a:lnTo>
                    <a:pt x="546" y="26238"/>
                  </a:lnTo>
                  <a:lnTo>
                    <a:pt x="0" y="32931"/>
                  </a:lnTo>
                  <a:lnTo>
                    <a:pt x="100202" y="32931"/>
                  </a:lnTo>
                  <a:lnTo>
                    <a:pt x="100761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71660" y="3511588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20">
                  <a:moveTo>
                    <a:pt x="100761" y="0"/>
                  </a:moveTo>
                  <a:lnTo>
                    <a:pt x="13690" y="0"/>
                  </a:lnTo>
                  <a:lnTo>
                    <a:pt x="9309" y="6146"/>
                  </a:lnTo>
                  <a:lnTo>
                    <a:pt x="4940" y="16205"/>
                  </a:lnTo>
                  <a:lnTo>
                    <a:pt x="546" y="26238"/>
                  </a:lnTo>
                  <a:lnTo>
                    <a:pt x="0" y="32931"/>
                  </a:lnTo>
                  <a:lnTo>
                    <a:pt x="100202" y="32931"/>
                  </a:lnTo>
                  <a:lnTo>
                    <a:pt x="100761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74365" y="3460280"/>
              <a:ext cx="630555" cy="402590"/>
            </a:xfrm>
            <a:custGeom>
              <a:avLst/>
              <a:gdLst/>
              <a:ahLst/>
              <a:cxnLst/>
              <a:rect l="l" t="t" r="r" b="b"/>
              <a:pathLst>
                <a:path w="630554" h="402589">
                  <a:moveTo>
                    <a:pt x="0" y="0"/>
                  </a:moveTo>
                  <a:lnTo>
                    <a:pt x="0" y="401967"/>
                  </a:lnTo>
                </a:path>
                <a:path w="630554" h="402589">
                  <a:moveTo>
                    <a:pt x="460527" y="0"/>
                  </a:moveTo>
                  <a:lnTo>
                    <a:pt x="460527" y="401967"/>
                  </a:lnTo>
                </a:path>
                <a:path w="630554" h="402589">
                  <a:moveTo>
                    <a:pt x="588949" y="120916"/>
                  </a:moveTo>
                  <a:lnTo>
                    <a:pt x="569239" y="119253"/>
                  </a:lnTo>
                  <a:lnTo>
                    <a:pt x="570344" y="282181"/>
                  </a:lnTo>
                  <a:lnTo>
                    <a:pt x="588949" y="281051"/>
                  </a:lnTo>
                  <a:lnTo>
                    <a:pt x="591273" y="280911"/>
                  </a:lnTo>
                  <a:lnTo>
                    <a:pt x="595058" y="276212"/>
                  </a:lnTo>
                  <a:lnTo>
                    <a:pt x="595058" y="269773"/>
                  </a:lnTo>
                  <a:lnTo>
                    <a:pt x="595058" y="132194"/>
                  </a:lnTo>
                  <a:lnTo>
                    <a:pt x="595058" y="125768"/>
                  </a:lnTo>
                  <a:lnTo>
                    <a:pt x="592442" y="120916"/>
                  </a:lnTo>
                  <a:lnTo>
                    <a:pt x="588949" y="120916"/>
                  </a:lnTo>
                  <a:close/>
                </a:path>
                <a:path w="630554" h="402589">
                  <a:moveTo>
                    <a:pt x="630301" y="171958"/>
                  </a:moveTo>
                  <a:lnTo>
                    <a:pt x="630301" y="229476"/>
                  </a:lnTo>
                  <a:lnTo>
                    <a:pt x="609879" y="229476"/>
                  </a:lnTo>
                  <a:lnTo>
                    <a:pt x="609879" y="171958"/>
                  </a:lnTo>
                  <a:lnTo>
                    <a:pt x="630301" y="17195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45828" y="3432771"/>
              <a:ext cx="325120" cy="31750"/>
            </a:xfrm>
            <a:custGeom>
              <a:avLst/>
              <a:gdLst/>
              <a:ahLst/>
              <a:cxnLst/>
              <a:rect l="l" t="t" r="r" b="b"/>
              <a:pathLst>
                <a:path w="325120" h="31750">
                  <a:moveTo>
                    <a:pt x="325107" y="0"/>
                  </a:moveTo>
                  <a:lnTo>
                    <a:pt x="0" y="0"/>
                  </a:lnTo>
                  <a:lnTo>
                    <a:pt x="42989" y="31699"/>
                  </a:lnTo>
                  <a:lnTo>
                    <a:pt x="282117" y="31699"/>
                  </a:lnTo>
                  <a:lnTo>
                    <a:pt x="325107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45828" y="3432771"/>
              <a:ext cx="325120" cy="31750"/>
            </a:xfrm>
            <a:custGeom>
              <a:avLst/>
              <a:gdLst/>
              <a:ahLst/>
              <a:cxnLst/>
              <a:rect l="l" t="t" r="r" b="b"/>
              <a:pathLst>
                <a:path w="325120" h="31750">
                  <a:moveTo>
                    <a:pt x="42989" y="31699"/>
                  </a:moveTo>
                  <a:lnTo>
                    <a:pt x="282117" y="31699"/>
                  </a:lnTo>
                  <a:lnTo>
                    <a:pt x="325107" y="0"/>
                  </a:lnTo>
                  <a:lnTo>
                    <a:pt x="0" y="0"/>
                  </a:lnTo>
                  <a:lnTo>
                    <a:pt x="42989" y="3169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30791" y="3408743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0" y="0"/>
                  </a:lnTo>
                  <a:lnTo>
                    <a:pt x="0" y="25260"/>
                  </a:lnTo>
                  <a:lnTo>
                    <a:pt x="355193" y="25260"/>
                  </a:lnTo>
                  <a:lnTo>
                    <a:pt x="35519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30791" y="3408743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355193" y="25260"/>
                  </a:lnTo>
                  <a:lnTo>
                    <a:pt x="0" y="25260"/>
                  </a:lnTo>
                  <a:lnTo>
                    <a:pt x="0" y="0"/>
                  </a:lnTo>
                  <a:lnTo>
                    <a:pt x="35519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1743" y="3587572"/>
              <a:ext cx="146837" cy="146837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9088006" y="3581680"/>
            <a:ext cx="860425" cy="287655"/>
            <a:chOff x="4033405" y="3581679"/>
            <a:chExt cx="860425" cy="287655"/>
          </a:xfrm>
        </p:grpSpPr>
        <p:sp>
          <p:nvSpPr>
            <p:cNvPr id="44" name="object 44"/>
            <p:cNvSpPr/>
            <p:nvPr/>
          </p:nvSpPr>
          <p:spPr>
            <a:xfrm>
              <a:off x="4169537" y="3590925"/>
              <a:ext cx="674370" cy="278130"/>
            </a:xfrm>
            <a:custGeom>
              <a:avLst/>
              <a:gdLst/>
              <a:ahLst/>
              <a:cxnLst/>
              <a:rect l="l" t="t" r="r" b="b"/>
              <a:pathLst>
                <a:path w="674370" h="278129">
                  <a:moveTo>
                    <a:pt x="594817" y="0"/>
                  </a:moveTo>
                  <a:lnTo>
                    <a:pt x="79311" y="0"/>
                  </a:lnTo>
                  <a:lnTo>
                    <a:pt x="48439" y="6422"/>
                  </a:lnTo>
                  <a:lnTo>
                    <a:pt x="23229" y="23937"/>
                  </a:lnTo>
                  <a:lnTo>
                    <a:pt x="6232" y="49918"/>
                  </a:lnTo>
                  <a:lnTo>
                    <a:pt x="0" y="81737"/>
                  </a:lnTo>
                  <a:lnTo>
                    <a:pt x="0" y="196151"/>
                  </a:lnTo>
                  <a:lnTo>
                    <a:pt x="6232" y="227957"/>
                  </a:lnTo>
                  <a:lnTo>
                    <a:pt x="23229" y="253934"/>
                  </a:lnTo>
                  <a:lnTo>
                    <a:pt x="48439" y="271451"/>
                  </a:lnTo>
                  <a:lnTo>
                    <a:pt x="79311" y="277875"/>
                  </a:lnTo>
                  <a:lnTo>
                    <a:pt x="594817" y="277875"/>
                  </a:lnTo>
                  <a:lnTo>
                    <a:pt x="625683" y="271451"/>
                  </a:lnTo>
                  <a:lnTo>
                    <a:pt x="650894" y="253934"/>
                  </a:lnTo>
                  <a:lnTo>
                    <a:pt x="667894" y="227957"/>
                  </a:lnTo>
                  <a:lnTo>
                    <a:pt x="674128" y="196151"/>
                  </a:lnTo>
                  <a:lnTo>
                    <a:pt x="674128" y="81737"/>
                  </a:lnTo>
                  <a:lnTo>
                    <a:pt x="667894" y="49918"/>
                  </a:lnTo>
                  <a:lnTo>
                    <a:pt x="650894" y="23937"/>
                  </a:lnTo>
                  <a:lnTo>
                    <a:pt x="625683" y="6422"/>
                  </a:lnTo>
                  <a:lnTo>
                    <a:pt x="59481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33405" y="3584168"/>
              <a:ext cx="857885" cy="161925"/>
            </a:xfrm>
            <a:custGeom>
              <a:avLst/>
              <a:gdLst/>
              <a:ahLst/>
              <a:cxnLst/>
              <a:rect l="l" t="t" r="r" b="b"/>
              <a:pathLst>
                <a:path w="857885" h="161925">
                  <a:moveTo>
                    <a:pt x="72466" y="58470"/>
                  </a:moveTo>
                  <a:lnTo>
                    <a:pt x="0" y="58470"/>
                  </a:lnTo>
                  <a:lnTo>
                    <a:pt x="0" y="101981"/>
                  </a:lnTo>
                  <a:lnTo>
                    <a:pt x="72466" y="101981"/>
                  </a:lnTo>
                  <a:lnTo>
                    <a:pt x="72466" y="58470"/>
                  </a:lnTo>
                  <a:close/>
                </a:path>
                <a:path w="857885" h="161925">
                  <a:moveTo>
                    <a:pt x="132905" y="161594"/>
                  </a:moveTo>
                  <a:lnTo>
                    <a:pt x="131305" y="1092"/>
                  </a:lnTo>
                  <a:lnTo>
                    <a:pt x="131305" y="0"/>
                  </a:lnTo>
                  <a:lnTo>
                    <a:pt x="114300" y="1092"/>
                  </a:lnTo>
                  <a:lnTo>
                    <a:pt x="112179" y="546"/>
                  </a:lnTo>
                  <a:lnTo>
                    <a:pt x="108991" y="8229"/>
                  </a:lnTo>
                  <a:lnTo>
                    <a:pt x="109524" y="16979"/>
                  </a:lnTo>
                  <a:lnTo>
                    <a:pt x="109524" y="150088"/>
                  </a:lnTo>
                  <a:lnTo>
                    <a:pt x="108458" y="151739"/>
                  </a:lnTo>
                  <a:lnTo>
                    <a:pt x="110578" y="158305"/>
                  </a:lnTo>
                  <a:lnTo>
                    <a:pt x="113233" y="159956"/>
                  </a:lnTo>
                  <a:lnTo>
                    <a:pt x="132905" y="161594"/>
                  </a:lnTo>
                  <a:close/>
                </a:path>
                <a:path w="857885" h="161925">
                  <a:moveTo>
                    <a:pt x="857808" y="4851"/>
                  </a:moveTo>
                  <a:lnTo>
                    <a:pt x="855484" y="4851"/>
                  </a:lnTo>
                  <a:lnTo>
                    <a:pt x="855484" y="1041"/>
                  </a:lnTo>
                  <a:lnTo>
                    <a:pt x="812698" y="1041"/>
                  </a:lnTo>
                  <a:lnTo>
                    <a:pt x="812698" y="4851"/>
                  </a:lnTo>
                  <a:lnTo>
                    <a:pt x="812698" y="155981"/>
                  </a:lnTo>
                  <a:lnTo>
                    <a:pt x="812698" y="161061"/>
                  </a:lnTo>
                  <a:lnTo>
                    <a:pt x="853643" y="161061"/>
                  </a:lnTo>
                  <a:lnTo>
                    <a:pt x="853643" y="155981"/>
                  </a:lnTo>
                  <a:lnTo>
                    <a:pt x="857808" y="155981"/>
                  </a:lnTo>
                  <a:lnTo>
                    <a:pt x="857808" y="4851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45545" y="3584587"/>
              <a:ext cx="45720" cy="161290"/>
            </a:xfrm>
            <a:custGeom>
              <a:avLst/>
              <a:gdLst/>
              <a:ahLst/>
              <a:cxnLst/>
              <a:rect l="l" t="t" r="r" b="b"/>
              <a:pathLst>
                <a:path w="45720" h="161289">
                  <a:moveTo>
                    <a:pt x="34404" y="0"/>
                  </a:moveTo>
                  <a:lnTo>
                    <a:pt x="0" y="546"/>
                  </a:lnTo>
                  <a:lnTo>
                    <a:pt x="0" y="161264"/>
                  </a:lnTo>
                  <a:lnTo>
                    <a:pt x="34404" y="160147"/>
                  </a:lnTo>
                  <a:lnTo>
                    <a:pt x="38684" y="160007"/>
                  </a:lnTo>
                  <a:lnTo>
                    <a:pt x="45669" y="155295"/>
                  </a:lnTo>
                  <a:lnTo>
                    <a:pt x="45669" y="148856"/>
                  </a:lnTo>
                  <a:lnTo>
                    <a:pt x="45669" y="11277"/>
                  </a:lnTo>
                  <a:lnTo>
                    <a:pt x="45669" y="4838"/>
                  </a:lnTo>
                  <a:lnTo>
                    <a:pt x="40830" y="0"/>
                  </a:lnTo>
                  <a:lnTo>
                    <a:pt x="34404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65206" y="3581679"/>
              <a:ext cx="681355" cy="166370"/>
            </a:xfrm>
            <a:custGeom>
              <a:avLst/>
              <a:gdLst/>
              <a:ahLst/>
              <a:cxnLst/>
              <a:rect l="l" t="t" r="r" b="b"/>
              <a:pathLst>
                <a:path w="681354" h="166370">
                  <a:moveTo>
                    <a:pt x="112445" y="0"/>
                  </a:moveTo>
                  <a:lnTo>
                    <a:pt x="0" y="0"/>
                  </a:lnTo>
                  <a:lnTo>
                    <a:pt x="0" y="165963"/>
                  </a:lnTo>
                  <a:lnTo>
                    <a:pt x="112445" y="165963"/>
                  </a:lnTo>
                  <a:lnTo>
                    <a:pt x="112445" y="0"/>
                  </a:lnTo>
                  <a:close/>
                </a:path>
                <a:path w="681354" h="166370">
                  <a:moveTo>
                    <a:pt x="680897" y="0"/>
                  </a:moveTo>
                  <a:lnTo>
                    <a:pt x="571449" y="0"/>
                  </a:lnTo>
                  <a:lnTo>
                    <a:pt x="571449" y="9740"/>
                  </a:lnTo>
                  <a:lnTo>
                    <a:pt x="571449" y="165963"/>
                  </a:lnTo>
                  <a:lnTo>
                    <a:pt x="680897" y="165963"/>
                  </a:lnTo>
                  <a:lnTo>
                    <a:pt x="680897" y="9740"/>
                  </a:lnTo>
                  <a:lnTo>
                    <a:pt x="68089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77652" y="3591420"/>
              <a:ext cx="459105" cy="277495"/>
            </a:xfrm>
            <a:custGeom>
              <a:avLst/>
              <a:gdLst/>
              <a:ahLst/>
              <a:cxnLst/>
              <a:rect l="l" t="t" r="r" b="b"/>
              <a:pathLst>
                <a:path w="459104" h="277495">
                  <a:moveTo>
                    <a:pt x="0" y="276936"/>
                  </a:moveTo>
                  <a:lnTo>
                    <a:pt x="459003" y="276936"/>
                  </a:lnTo>
                  <a:lnTo>
                    <a:pt x="459003" y="0"/>
                  </a:lnTo>
                  <a:lnTo>
                    <a:pt x="0" y="0"/>
                  </a:lnTo>
                  <a:lnTo>
                    <a:pt x="0" y="276936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329966" y="3459721"/>
            <a:ext cx="464184" cy="411480"/>
            <a:chOff x="4275366" y="3459721"/>
            <a:chExt cx="464184" cy="411480"/>
          </a:xfrm>
        </p:grpSpPr>
        <p:sp>
          <p:nvSpPr>
            <p:cNvPr id="50" name="object 50"/>
            <p:cNvSpPr/>
            <p:nvPr/>
          </p:nvSpPr>
          <p:spPr>
            <a:xfrm>
              <a:off x="4277652" y="3462007"/>
              <a:ext cx="459105" cy="13970"/>
            </a:xfrm>
            <a:custGeom>
              <a:avLst/>
              <a:gdLst/>
              <a:ahLst/>
              <a:cxnLst/>
              <a:rect l="l" t="t" r="r" b="b"/>
              <a:pathLst>
                <a:path w="459104" h="13970">
                  <a:moveTo>
                    <a:pt x="0" y="13601"/>
                  </a:moveTo>
                  <a:lnTo>
                    <a:pt x="459003" y="13601"/>
                  </a:lnTo>
                  <a:lnTo>
                    <a:pt x="459003" y="0"/>
                  </a:lnTo>
                  <a:lnTo>
                    <a:pt x="0" y="0"/>
                  </a:lnTo>
                  <a:lnTo>
                    <a:pt x="0" y="13601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77652" y="3462007"/>
              <a:ext cx="459105" cy="406400"/>
            </a:xfrm>
            <a:custGeom>
              <a:avLst/>
              <a:gdLst/>
              <a:ahLst/>
              <a:cxnLst/>
              <a:rect l="l" t="t" r="r" b="b"/>
              <a:pathLst>
                <a:path w="459104" h="406400">
                  <a:moveTo>
                    <a:pt x="459003" y="0"/>
                  </a:moveTo>
                  <a:lnTo>
                    <a:pt x="459003" y="406349"/>
                  </a:lnTo>
                  <a:lnTo>
                    <a:pt x="0" y="406349"/>
                  </a:lnTo>
                  <a:lnTo>
                    <a:pt x="0" y="0"/>
                  </a:lnTo>
                  <a:lnTo>
                    <a:pt x="45900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9086812" y="3580982"/>
            <a:ext cx="135890" cy="81915"/>
            <a:chOff x="4032212" y="3580981"/>
            <a:chExt cx="135890" cy="81915"/>
          </a:xfrm>
        </p:grpSpPr>
        <p:sp>
          <p:nvSpPr>
            <p:cNvPr id="53" name="object 53"/>
            <p:cNvSpPr/>
            <p:nvPr/>
          </p:nvSpPr>
          <p:spPr>
            <a:xfrm>
              <a:off x="4141889" y="3583267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23469" y="0"/>
                  </a:moveTo>
                  <a:lnTo>
                    <a:pt x="11899" y="0"/>
                  </a:lnTo>
                  <a:lnTo>
                    <a:pt x="457" y="3276"/>
                  </a:lnTo>
                  <a:lnTo>
                    <a:pt x="0" y="6934"/>
                  </a:lnTo>
                  <a:lnTo>
                    <a:pt x="81" y="16904"/>
                  </a:lnTo>
                  <a:lnTo>
                    <a:pt x="520" y="44170"/>
                  </a:lnTo>
                  <a:lnTo>
                    <a:pt x="23266" y="44729"/>
                  </a:lnTo>
                  <a:lnTo>
                    <a:pt x="23469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41889" y="3583267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23469" y="0"/>
                  </a:moveTo>
                  <a:lnTo>
                    <a:pt x="11899" y="0"/>
                  </a:lnTo>
                  <a:lnTo>
                    <a:pt x="6172" y="1638"/>
                  </a:lnTo>
                  <a:lnTo>
                    <a:pt x="457" y="3276"/>
                  </a:lnTo>
                  <a:lnTo>
                    <a:pt x="0" y="6934"/>
                  </a:lnTo>
                  <a:lnTo>
                    <a:pt x="0" y="10210"/>
                  </a:lnTo>
                  <a:lnTo>
                    <a:pt x="23266" y="44729"/>
                  </a:lnTo>
                  <a:lnTo>
                    <a:pt x="23469" y="0"/>
                  </a:lnTo>
                  <a:close/>
                </a:path>
              </a:pathLst>
            </a:custGeom>
            <a:ln w="4571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34498" y="3649345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29">
                  <a:moveTo>
                    <a:pt x="71208" y="0"/>
                  </a:moveTo>
                  <a:lnTo>
                    <a:pt x="0" y="0"/>
                  </a:lnTo>
                  <a:lnTo>
                    <a:pt x="0" y="10960"/>
                  </a:lnTo>
                  <a:lnTo>
                    <a:pt x="71208" y="10960"/>
                  </a:lnTo>
                  <a:lnTo>
                    <a:pt x="7120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34498" y="3649345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29">
                  <a:moveTo>
                    <a:pt x="71208" y="0"/>
                  </a:moveTo>
                  <a:lnTo>
                    <a:pt x="71208" y="10960"/>
                  </a:lnTo>
                  <a:lnTo>
                    <a:pt x="0" y="10960"/>
                  </a:lnTo>
                  <a:lnTo>
                    <a:pt x="0" y="0"/>
                  </a:lnTo>
                  <a:lnTo>
                    <a:pt x="71208" y="0"/>
                  </a:lnTo>
                  <a:close/>
                </a:path>
              </a:pathLst>
            </a:custGeom>
            <a:ln w="4571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41736" y="3589566"/>
              <a:ext cx="24130" cy="10795"/>
            </a:xfrm>
            <a:custGeom>
              <a:avLst/>
              <a:gdLst/>
              <a:ahLst/>
              <a:cxnLst/>
              <a:rect l="l" t="t" r="r" b="b"/>
              <a:pathLst>
                <a:path w="24129" h="10795">
                  <a:moveTo>
                    <a:pt x="23622" y="0"/>
                  </a:moveTo>
                  <a:lnTo>
                    <a:pt x="0" y="0"/>
                  </a:lnTo>
                  <a:lnTo>
                    <a:pt x="0" y="10325"/>
                  </a:lnTo>
                  <a:lnTo>
                    <a:pt x="23622" y="10325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9085987" y="3409848"/>
            <a:ext cx="857885" cy="455930"/>
            <a:chOff x="4031386" y="3409848"/>
            <a:chExt cx="857885" cy="455930"/>
          </a:xfrm>
        </p:grpSpPr>
        <p:sp>
          <p:nvSpPr>
            <p:cNvPr id="59" name="object 59"/>
            <p:cNvSpPr/>
            <p:nvPr/>
          </p:nvSpPr>
          <p:spPr>
            <a:xfrm>
              <a:off x="4278160" y="3475609"/>
              <a:ext cx="460375" cy="116205"/>
            </a:xfrm>
            <a:custGeom>
              <a:avLst/>
              <a:gdLst/>
              <a:ahLst/>
              <a:cxnLst/>
              <a:rect l="l" t="t" r="r" b="b"/>
              <a:pathLst>
                <a:path w="460375" h="116204">
                  <a:moveTo>
                    <a:pt x="459866" y="0"/>
                  </a:moveTo>
                  <a:lnTo>
                    <a:pt x="0" y="0"/>
                  </a:lnTo>
                  <a:lnTo>
                    <a:pt x="0" y="115811"/>
                  </a:lnTo>
                  <a:lnTo>
                    <a:pt x="459866" y="115811"/>
                  </a:lnTo>
                  <a:lnTo>
                    <a:pt x="459866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78160" y="3475609"/>
              <a:ext cx="460375" cy="116205"/>
            </a:xfrm>
            <a:custGeom>
              <a:avLst/>
              <a:gdLst/>
              <a:ahLst/>
              <a:cxnLst/>
              <a:rect l="l" t="t" r="r" b="b"/>
              <a:pathLst>
                <a:path w="460375" h="116204">
                  <a:moveTo>
                    <a:pt x="459866" y="0"/>
                  </a:moveTo>
                  <a:lnTo>
                    <a:pt x="459866" y="115811"/>
                  </a:lnTo>
                  <a:lnTo>
                    <a:pt x="0" y="115811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4306" y="3473323"/>
              <a:ext cx="113128" cy="12038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4902" y="3473323"/>
              <a:ext cx="113600" cy="12038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107459" y="3636683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5">
                  <a:moveTo>
                    <a:pt x="18186" y="0"/>
                  </a:moveTo>
                  <a:lnTo>
                    <a:pt x="0" y="0"/>
                  </a:lnTo>
                  <a:lnTo>
                    <a:pt x="0" y="55130"/>
                  </a:lnTo>
                  <a:lnTo>
                    <a:pt x="18186" y="55130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08564" y="3636683"/>
              <a:ext cx="17780" cy="9525"/>
            </a:xfrm>
            <a:custGeom>
              <a:avLst/>
              <a:gdLst/>
              <a:ahLst/>
              <a:cxnLst/>
              <a:rect l="l" t="t" r="r" b="b"/>
              <a:pathLst>
                <a:path w="17779" h="9525">
                  <a:moveTo>
                    <a:pt x="0" y="9372"/>
                  </a:moveTo>
                  <a:lnTo>
                    <a:pt x="17310" y="9372"/>
                  </a:lnTo>
                  <a:lnTo>
                    <a:pt x="17310" y="0"/>
                  </a:lnTo>
                  <a:lnTo>
                    <a:pt x="0" y="0"/>
                  </a:lnTo>
                  <a:lnTo>
                    <a:pt x="0" y="9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279265" y="3515525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5">
                  <a:moveTo>
                    <a:pt x="459854" y="0"/>
                  </a:moveTo>
                  <a:lnTo>
                    <a:pt x="0" y="0"/>
                  </a:lnTo>
                  <a:lnTo>
                    <a:pt x="0" y="32207"/>
                  </a:lnTo>
                  <a:lnTo>
                    <a:pt x="459854" y="32207"/>
                  </a:lnTo>
                  <a:lnTo>
                    <a:pt x="459854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79265" y="3515525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5">
                  <a:moveTo>
                    <a:pt x="459854" y="0"/>
                  </a:moveTo>
                  <a:lnTo>
                    <a:pt x="459854" y="32207"/>
                  </a:lnTo>
                  <a:lnTo>
                    <a:pt x="0" y="32207"/>
                  </a:lnTo>
                  <a:lnTo>
                    <a:pt x="0" y="0"/>
                  </a:lnTo>
                  <a:lnTo>
                    <a:pt x="459854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38002" y="3515359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103784" y="22860"/>
                  </a:moveTo>
                  <a:lnTo>
                    <a:pt x="98640" y="22860"/>
                  </a:lnTo>
                  <a:lnTo>
                    <a:pt x="98640" y="3810"/>
                  </a:lnTo>
                  <a:lnTo>
                    <a:pt x="92532" y="3810"/>
                  </a:lnTo>
                  <a:lnTo>
                    <a:pt x="92532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228" y="3810"/>
                  </a:lnTo>
                  <a:lnTo>
                    <a:pt x="228" y="22860"/>
                  </a:lnTo>
                  <a:lnTo>
                    <a:pt x="495" y="22860"/>
                  </a:lnTo>
                  <a:lnTo>
                    <a:pt x="495" y="31750"/>
                  </a:lnTo>
                  <a:lnTo>
                    <a:pt x="103784" y="31750"/>
                  </a:lnTo>
                  <a:lnTo>
                    <a:pt x="103784" y="2286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37963" y="3515055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0" y="0"/>
                  </a:moveTo>
                  <a:lnTo>
                    <a:pt x="91312" y="0"/>
                  </a:lnTo>
                  <a:lnTo>
                    <a:pt x="93827" y="4406"/>
                  </a:lnTo>
                  <a:lnTo>
                    <a:pt x="98818" y="13881"/>
                  </a:lnTo>
                  <a:lnTo>
                    <a:pt x="103822" y="23380"/>
                  </a:lnTo>
                  <a:lnTo>
                    <a:pt x="103822" y="31597"/>
                  </a:lnTo>
                  <a:lnTo>
                    <a:pt x="622" y="3159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71061" y="3514991"/>
              <a:ext cx="104775" cy="33020"/>
            </a:xfrm>
            <a:custGeom>
              <a:avLst/>
              <a:gdLst/>
              <a:ahLst/>
              <a:cxnLst/>
              <a:rect l="l" t="t" r="r" b="b"/>
              <a:pathLst>
                <a:path w="104775" h="33020">
                  <a:moveTo>
                    <a:pt x="104609" y="0"/>
                  </a:moveTo>
                  <a:lnTo>
                    <a:pt x="14211" y="0"/>
                  </a:lnTo>
                  <a:lnTo>
                    <a:pt x="9664" y="6134"/>
                  </a:lnTo>
                  <a:lnTo>
                    <a:pt x="571" y="26225"/>
                  </a:lnTo>
                  <a:lnTo>
                    <a:pt x="0" y="32931"/>
                  </a:lnTo>
                  <a:lnTo>
                    <a:pt x="104051" y="32931"/>
                  </a:lnTo>
                  <a:lnTo>
                    <a:pt x="10460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71061" y="3514991"/>
              <a:ext cx="104775" cy="33020"/>
            </a:xfrm>
            <a:custGeom>
              <a:avLst/>
              <a:gdLst/>
              <a:ahLst/>
              <a:cxnLst/>
              <a:rect l="l" t="t" r="r" b="b"/>
              <a:pathLst>
                <a:path w="104775" h="33020">
                  <a:moveTo>
                    <a:pt x="104609" y="0"/>
                  </a:moveTo>
                  <a:lnTo>
                    <a:pt x="14211" y="0"/>
                  </a:lnTo>
                  <a:lnTo>
                    <a:pt x="9664" y="6134"/>
                  </a:lnTo>
                  <a:lnTo>
                    <a:pt x="5118" y="16179"/>
                  </a:lnTo>
                  <a:lnTo>
                    <a:pt x="571" y="26225"/>
                  </a:lnTo>
                  <a:lnTo>
                    <a:pt x="0" y="32931"/>
                  </a:lnTo>
                  <a:lnTo>
                    <a:pt x="104051" y="32931"/>
                  </a:lnTo>
                  <a:lnTo>
                    <a:pt x="104609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47793" y="3594925"/>
              <a:ext cx="41275" cy="18415"/>
            </a:xfrm>
            <a:custGeom>
              <a:avLst/>
              <a:gdLst/>
              <a:ahLst/>
              <a:cxnLst/>
              <a:rect l="l" t="t" r="r" b="b"/>
              <a:pathLst>
                <a:path w="41275" h="18414">
                  <a:moveTo>
                    <a:pt x="40919" y="0"/>
                  </a:moveTo>
                  <a:lnTo>
                    <a:pt x="0" y="0"/>
                  </a:lnTo>
                  <a:lnTo>
                    <a:pt x="0" y="17792"/>
                  </a:lnTo>
                  <a:lnTo>
                    <a:pt x="40919" y="17792"/>
                  </a:lnTo>
                  <a:lnTo>
                    <a:pt x="4091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34382" y="3593617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65" y="0"/>
                  </a:moveTo>
                  <a:lnTo>
                    <a:pt x="0" y="0"/>
                  </a:lnTo>
                  <a:lnTo>
                    <a:pt x="0" y="142265"/>
                  </a:lnTo>
                  <a:lnTo>
                    <a:pt x="142265" y="142265"/>
                  </a:lnTo>
                  <a:lnTo>
                    <a:pt x="142265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76471" y="3463683"/>
              <a:ext cx="461009" cy="401955"/>
            </a:xfrm>
            <a:custGeom>
              <a:avLst/>
              <a:gdLst/>
              <a:ahLst/>
              <a:cxnLst/>
              <a:rect l="l" t="t" r="r" b="b"/>
              <a:pathLst>
                <a:path w="461010" h="401954">
                  <a:moveTo>
                    <a:pt x="300177" y="129933"/>
                  </a:moveTo>
                  <a:lnTo>
                    <a:pt x="300177" y="272199"/>
                  </a:lnTo>
                  <a:lnTo>
                    <a:pt x="157911" y="272199"/>
                  </a:lnTo>
                  <a:lnTo>
                    <a:pt x="157911" y="129933"/>
                  </a:lnTo>
                  <a:lnTo>
                    <a:pt x="300177" y="129933"/>
                  </a:lnTo>
                  <a:close/>
                </a:path>
                <a:path w="461010" h="401954">
                  <a:moveTo>
                    <a:pt x="460527" y="0"/>
                  </a:moveTo>
                  <a:lnTo>
                    <a:pt x="460527" y="401954"/>
                  </a:lnTo>
                </a:path>
                <a:path w="461010" h="401954">
                  <a:moveTo>
                    <a:pt x="0" y="0"/>
                  </a:moveTo>
                  <a:lnTo>
                    <a:pt x="0" y="401954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31386" y="3581171"/>
              <a:ext cx="137553" cy="166966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340415" y="3436175"/>
              <a:ext cx="325120" cy="31750"/>
            </a:xfrm>
            <a:custGeom>
              <a:avLst/>
              <a:gdLst/>
              <a:ahLst/>
              <a:cxnLst/>
              <a:rect l="l" t="t" r="r" b="b"/>
              <a:pathLst>
                <a:path w="325120" h="31750">
                  <a:moveTo>
                    <a:pt x="325120" y="0"/>
                  </a:moveTo>
                  <a:lnTo>
                    <a:pt x="0" y="0"/>
                  </a:lnTo>
                  <a:lnTo>
                    <a:pt x="43002" y="31699"/>
                  </a:lnTo>
                  <a:lnTo>
                    <a:pt x="282117" y="31699"/>
                  </a:lnTo>
                  <a:lnTo>
                    <a:pt x="32512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40415" y="3436175"/>
              <a:ext cx="325120" cy="31750"/>
            </a:xfrm>
            <a:custGeom>
              <a:avLst/>
              <a:gdLst/>
              <a:ahLst/>
              <a:cxnLst/>
              <a:rect l="l" t="t" r="r" b="b"/>
              <a:pathLst>
                <a:path w="325120" h="31750">
                  <a:moveTo>
                    <a:pt x="282117" y="31699"/>
                  </a:moveTo>
                  <a:lnTo>
                    <a:pt x="43002" y="31699"/>
                  </a:lnTo>
                  <a:lnTo>
                    <a:pt x="0" y="0"/>
                  </a:lnTo>
                  <a:lnTo>
                    <a:pt x="325120" y="0"/>
                  </a:lnTo>
                  <a:lnTo>
                    <a:pt x="282117" y="3169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325378" y="3412134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0" y="0"/>
                  </a:lnTo>
                  <a:lnTo>
                    <a:pt x="0" y="25260"/>
                  </a:lnTo>
                  <a:lnTo>
                    <a:pt x="355193" y="25260"/>
                  </a:lnTo>
                  <a:lnTo>
                    <a:pt x="35519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325378" y="3412134"/>
              <a:ext cx="355600" cy="312420"/>
            </a:xfrm>
            <a:custGeom>
              <a:avLst/>
              <a:gdLst/>
              <a:ahLst/>
              <a:cxnLst/>
              <a:rect l="l" t="t" r="r" b="b"/>
              <a:pathLst>
                <a:path w="355600" h="312420">
                  <a:moveTo>
                    <a:pt x="0" y="0"/>
                  </a:moveTo>
                  <a:lnTo>
                    <a:pt x="0" y="25260"/>
                  </a:lnTo>
                  <a:lnTo>
                    <a:pt x="355193" y="25260"/>
                  </a:lnTo>
                  <a:lnTo>
                    <a:pt x="355193" y="0"/>
                  </a:lnTo>
                  <a:lnTo>
                    <a:pt x="0" y="0"/>
                  </a:lnTo>
                  <a:close/>
                </a:path>
                <a:path w="355600" h="312420">
                  <a:moveTo>
                    <a:pt x="124510" y="197434"/>
                  </a:moveTo>
                  <a:lnTo>
                    <a:pt x="235457" y="311975"/>
                  </a:lnTo>
                </a:path>
                <a:path w="355600" h="312420">
                  <a:moveTo>
                    <a:pt x="124510" y="258279"/>
                  </a:moveTo>
                  <a:lnTo>
                    <a:pt x="171018" y="308368"/>
                  </a:lnTo>
                </a:path>
                <a:path w="355600" h="312420">
                  <a:moveTo>
                    <a:pt x="194043" y="219735"/>
                  </a:moveTo>
                  <a:lnTo>
                    <a:pt x="240563" y="269836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7972450" y="1580692"/>
            <a:ext cx="862330" cy="290830"/>
            <a:chOff x="2917850" y="1580692"/>
            <a:chExt cx="862330" cy="290830"/>
          </a:xfrm>
        </p:grpSpPr>
        <p:sp>
          <p:nvSpPr>
            <p:cNvPr id="80" name="object 80"/>
            <p:cNvSpPr/>
            <p:nvPr/>
          </p:nvSpPr>
          <p:spPr>
            <a:xfrm>
              <a:off x="2965399" y="1592795"/>
              <a:ext cx="674370" cy="278130"/>
            </a:xfrm>
            <a:custGeom>
              <a:avLst/>
              <a:gdLst/>
              <a:ahLst/>
              <a:cxnLst/>
              <a:rect l="l" t="t" r="r" b="b"/>
              <a:pathLst>
                <a:path w="674370" h="278130">
                  <a:moveTo>
                    <a:pt x="594817" y="0"/>
                  </a:moveTo>
                  <a:lnTo>
                    <a:pt x="79311" y="0"/>
                  </a:lnTo>
                  <a:lnTo>
                    <a:pt x="48439" y="6424"/>
                  </a:lnTo>
                  <a:lnTo>
                    <a:pt x="23229" y="23941"/>
                  </a:lnTo>
                  <a:lnTo>
                    <a:pt x="6232" y="49918"/>
                  </a:lnTo>
                  <a:lnTo>
                    <a:pt x="0" y="81724"/>
                  </a:lnTo>
                  <a:lnTo>
                    <a:pt x="0" y="196151"/>
                  </a:lnTo>
                  <a:lnTo>
                    <a:pt x="6232" y="227967"/>
                  </a:lnTo>
                  <a:lnTo>
                    <a:pt x="23229" y="253944"/>
                  </a:lnTo>
                  <a:lnTo>
                    <a:pt x="48439" y="271455"/>
                  </a:lnTo>
                  <a:lnTo>
                    <a:pt x="79311" y="277875"/>
                  </a:lnTo>
                  <a:lnTo>
                    <a:pt x="594817" y="277875"/>
                  </a:lnTo>
                  <a:lnTo>
                    <a:pt x="625686" y="271455"/>
                  </a:lnTo>
                  <a:lnTo>
                    <a:pt x="650892" y="253944"/>
                  </a:lnTo>
                  <a:lnTo>
                    <a:pt x="667885" y="227967"/>
                  </a:lnTo>
                  <a:lnTo>
                    <a:pt x="674116" y="196151"/>
                  </a:lnTo>
                  <a:lnTo>
                    <a:pt x="674116" y="81724"/>
                  </a:lnTo>
                  <a:lnTo>
                    <a:pt x="667885" y="49918"/>
                  </a:lnTo>
                  <a:lnTo>
                    <a:pt x="650892" y="23941"/>
                  </a:lnTo>
                  <a:lnTo>
                    <a:pt x="625686" y="6424"/>
                  </a:lnTo>
                  <a:lnTo>
                    <a:pt x="59481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43553" y="1587042"/>
              <a:ext cx="26670" cy="161925"/>
            </a:xfrm>
            <a:custGeom>
              <a:avLst/>
              <a:gdLst/>
              <a:ahLst/>
              <a:cxnLst/>
              <a:rect l="l" t="t" r="r" b="b"/>
              <a:pathLst>
                <a:path w="26670" h="161925">
                  <a:moveTo>
                    <a:pt x="1701" y="0"/>
                  </a:moveTo>
                  <a:lnTo>
                    <a:pt x="0" y="161569"/>
                  </a:lnTo>
                  <a:lnTo>
                    <a:pt x="20980" y="159931"/>
                  </a:lnTo>
                  <a:lnTo>
                    <a:pt x="23812" y="158292"/>
                  </a:lnTo>
                  <a:lnTo>
                    <a:pt x="24955" y="155016"/>
                  </a:lnTo>
                  <a:lnTo>
                    <a:pt x="26073" y="151726"/>
                  </a:lnTo>
                  <a:lnTo>
                    <a:pt x="24955" y="150075"/>
                  </a:lnTo>
                  <a:lnTo>
                    <a:pt x="24955" y="16967"/>
                  </a:lnTo>
                  <a:lnTo>
                    <a:pt x="25514" y="8216"/>
                  </a:lnTo>
                  <a:lnTo>
                    <a:pt x="22347" y="1079"/>
                  </a:lnTo>
                  <a:lnTo>
                    <a:pt x="19850" y="1079"/>
                  </a:lnTo>
                  <a:lnTo>
                    <a:pt x="1701" y="0"/>
                  </a:lnTo>
                  <a:close/>
                </a:path>
                <a:path w="26670" h="161925">
                  <a:moveTo>
                    <a:pt x="22110" y="546"/>
                  </a:moveTo>
                  <a:lnTo>
                    <a:pt x="19850" y="1079"/>
                  </a:lnTo>
                  <a:lnTo>
                    <a:pt x="22347" y="1079"/>
                  </a:lnTo>
                  <a:lnTo>
                    <a:pt x="22110" y="546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43553" y="1587042"/>
              <a:ext cx="26670" cy="161925"/>
            </a:xfrm>
            <a:custGeom>
              <a:avLst/>
              <a:gdLst/>
              <a:ahLst/>
              <a:cxnLst/>
              <a:rect l="l" t="t" r="r" b="b"/>
              <a:pathLst>
                <a:path w="26670" h="161925">
                  <a:moveTo>
                    <a:pt x="1701" y="0"/>
                  </a:moveTo>
                  <a:lnTo>
                    <a:pt x="19850" y="1079"/>
                  </a:lnTo>
                  <a:lnTo>
                    <a:pt x="22110" y="546"/>
                  </a:lnTo>
                  <a:lnTo>
                    <a:pt x="23812" y="4381"/>
                  </a:lnTo>
                  <a:lnTo>
                    <a:pt x="25514" y="8216"/>
                  </a:lnTo>
                  <a:lnTo>
                    <a:pt x="24955" y="16967"/>
                  </a:lnTo>
                  <a:lnTo>
                    <a:pt x="24955" y="150075"/>
                  </a:lnTo>
                  <a:lnTo>
                    <a:pt x="26073" y="151726"/>
                  </a:lnTo>
                  <a:lnTo>
                    <a:pt x="24955" y="155016"/>
                  </a:lnTo>
                  <a:lnTo>
                    <a:pt x="23812" y="158292"/>
                  </a:lnTo>
                  <a:lnTo>
                    <a:pt x="20980" y="159931"/>
                  </a:lnTo>
                  <a:lnTo>
                    <a:pt x="0" y="161569"/>
                  </a:lnTo>
                  <a:lnTo>
                    <a:pt x="1701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09949" y="1645488"/>
              <a:ext cx="67945" cy="43815"/>
            </a:xfrm>
            <a:custGeom>
              <a:avLst/>
              <a:gdLst/>
              <a:ahLst/>
              <a:cxnLst/>
              <a:rect l="l" t="t" r="r" b="b"/>
              <a:pathLst>
                <a:path w="67945" h="43814">
                  <a:moveTo>
                    <a:pt x="0" y="43535"/>
                  </a:moveTo>
                  <a:lnTo>
                    <a:pt x="67741" y="43535"/>
                  </a:lnTo>
                  <a:lnTo>
                    <a:pt x="67741" y="0"/>
                  </a:lnTo>
                  <a:lnTo>
                    <a:pt x="0" y="0"/>
                  </a:lnTo>
                  <a:lnTo>
                    <a:pt x="0" y="43535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69220" y="1629371"/>
              <a:ext cx="108585" cy="76200"/>
            </a:xfrm>
            <a:custGeom>
              <a:avLst/>
              <a:gdLst/>
              <a:ahLst/>
              <a:cxnLst/>
              <a:rect l="l" t="t" r="r" b="b"/>
              <a:pathLst>
                <a:path w="108585" h="76200">
                  <a:moveTo>
                    <a:pt x="108470" y="16116"/>
                  </a:moveTo>
                  <a:lnTo>
                    <a:pt x="108470" y="59651"/>
                  </a:lnTo>
                  <a:lnTo>
                    <a:pt x="35382" y="59651"/>
                  </a:lnTo>
                  <a:lnTo>
                    <a:pt x="35382" y="16116"/>
                  </a:lnTo>
                  <a:lnTo>
                    <a:pt x="108470" y="16116"/>
                  </a:lnTo>
                  <a:close/>
                </a:path>
                <a:path w="108585" h="76200">
                  <a:moveTo>
                    <a:pt x="13969" y="0"/>
                  </a:moveTo>
                  <a:lnTo>
                    <a:pt x="13969" y="75768"/>
                  </a:lnTo>
                  <a:lnTo>
                    <a:pt x="0" y="75768"/>
                  </a:lnTo>
                  <a:lnTo>
                    <a:pt x="0" y="0"/>
                  </a:lnTo>
                  <a:lnTo>
                    <a:pt x="13969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20136" y="1586344"/>
              <a:ext cx="45720" cy="162560"/>
            </a:xfrm>
            <a:custGeom>
              <a:avLst/>
              <a:gdLst/>
              <a:ahLst/>
              <a:cxnLst/>
              <a:rect l="l" t="t" r="r" b="b"/>
              <a:pathLst>
                <a:path w="45719" h="162560">
                  <a:moveTo>
                    <a:pt x="45669" y="0"/>
                  </a:moveTo>
                  <a:lnTo>
                    <a:pt x="11277" y="1117"/>
                  </a:lnTo>
                  <a:lnTo>
                    <a:pt x="4838" y="1117"/>
                  </a:lnTo>
                  <a:lnTo>
                    <a:pt x="0" y="5956"/>
                  </a:lnTo>
                  <a:lnTo>
                    <a:pt x="0" y="156413"/>
                  </a:lnTo>
                  <a:lnTo>
                    <a:pt x="6997" y="161112"/>
                  </a:lnTo>
                  <a:lnTo>
                    <a:pt x="45669" y="162369"/>
                  </a:lnTo>
                  <a:lnTo>
                    <a:pt x="45669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20136" y="1586344"/>
              <a:ext cx="45720" cy="162560"/>
            </a:xfrm>
            <a:custGeom>
              <a:avLst/>
              <a:gdLst/>
              <a:ahLst/>
              <a:cxnLst/>
              <a:rect l="l" t="t" r="r" b="b"/>
              <a:pathLst>
                <a:path w="45719" h="162560">
                  <a:moveTo>
                    <a:pt x="11277" y="1117"/>
                  </a:moveTo>
                  <a:lnTo>
                    <a:pt x="45669" y="0"/>
                  </a:lnTo>
                  <a:lnTo>
                    <a:pt x="45669" y="162369"/>
                  </a:lnTo>
                  <a:lnTo>
                    <a:pt x="11277" y="161251"/>
                  </a:lnTo>
                  <a:lnTo>
                    <a:pt x="6997" y="161112"/>
                  </a:lnTo>
                  <a:lnTo>
                    <a:pt x="0" y="156413"/>
                  </a:lnTo>
                  <a:lnTo>
                    <a:pt x="0" y="149961"/>
                  </a:lnTo>
                  <a:lnTo>
                    <a:pt x="0" y="12395"/>
                  </a:lnTo>
                  <a:lnTo>
                    <a:pt x="0" y="5956"/>
                  </a:lnTo>
                  <a:lnTo>
                    <a:pt x="4838" y="1117"/>
                  </a:lnTo>
                  <a:lnTo>
                    <a:pt x="11277" y="1117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965818" y="1593024"/>
              <a:ext cx="678815" cy="156845"/>
            </a:xfrm>
            <a:custGeom>
              <a:avLst/>
              <a:gdLst/>
              <a:ahLst/>
              <a:cxnLst/>
              <a:rect l="l" t="t" r="r" b="b"/>
              <a:pathLst>
                <a:path w="678814" h="156844">
                  <a:moveTo>
                    <a:pt x="107124" y="0"/>
                  </a:moveTo>
                  <a:lnTo>
                    <a:pt x="0" y="0"/>
                  </a:lnTo>
                  <a:lnTo>
                    <a:pt x="0" y="156629"/>
                  </a:lnTo>
                  <a:lnTo>
                    <a:pt x="107124" y="156629"/>
                  </a:lnTo>
                  <a:lnTo>
                    <a:pt x="107124" y="0"/>
                  </a:lnTo>
                  <a:close/>
                </a:path>
                <a:path w="678814" h="156844">
                  <a:moveTo>
                    <a:pt x="678370" y="0"/>
                  </a:moveTo>
                  <a:lnTo>
                    <a:pt x="569214" y="0"/>
                  </a:lnTo>
                  <a:lnTo>
                    <a:pt x="569214" y="156629"/>
                  </a:lnTo>
                  <a:lnTo>
                    <a:pt x="678370" y="156629"/>
                  </a:lnTo>
                  <a:lnTo>
                    <a:pt x="678370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072942" y="1591754"/>
              <a:ext cx="462280" cy="280035"/>
            </a:xfrm>
            <a:custGeom>
              <a:avLst/>
              <a:gdLst/>
              <a:ahLst/>
              <a:cxnLst/>
              <a:rect l="l" t="t" r="r" b="b"/>
              <a:pathLst>
                <a:path w="462279" h="280035">
                  <a:moveTo>
                    <a:pt x="0" y="279476"/>
                  </a:moveTo>
                  <a:lnTo>
                    <a:pt x="462089" y="279476"/>
                  </a:lnTo>
                  <a:lnTo>
                    <a:pt x="462089" y="0"/>
                  </a:lnTo>
                  <a:lnTo>
                    <a:pt x="0" y="0"/>
                  </a:lnTo>
                  <a:lnTo>
                    <a:pt x="0" y="279476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8125270" y="1462582"/>
            <a:ext cx="466725" cy="411480"/>
            <a:chOff x="3070669" y="1462582"/>
            <a:chExt cx="466725" cy="411480"/>
          </a:xfrm>
        </p:grpSpPr>
        <p:sp>
          <p:nvSpPr>
            <p:cNvPr id="90" name="object 90"/>
            <p:cNvSpPr/>
            <p:nvPr/>
          </p:nvSpPr>
          <p:spPr>
            <a:xfrm>
              <a:off x="3072942" y="1464868"/>
              <a:ext cx="462280" cy="17780"/>
            </a:xfrm>
            <a:custGeom>
              <a:avLst/>
              <a:gdLst/>
              <a:ahLst/>
              <a:cxnLst/>
              <a:rect l="l" t="t" r="r" b="b"/>
              <a:pathLst>
                <a:path w="462279" h="17780">
                  <a:moveTo>
                    <a:pt x="0" y="17729"/>
                  </a:moveTo>
                  <a:lnTo>
                    <a:pt x="462089" y="17729"/>
                  </a:lnTo>
                  <a:lnTo>
                    <a:pt x="462089" y="0"/>
                  </a:lnTo>
                  <a:lnTo>
                    <a:pt x="0" y="0"/>
                  </a:lnTo>
                  <a:lnTo>
                    <a:pt x="0" y="17729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072955" y="1464868"/>
              <a:ext cx="462280" cy="406400"/>
            </a:xfrm>
            <a:custGeom>
              <a:avLst/>
              <a:gdLst/>
              <a:ahLst/>
              <a:cxnLst/>
              <a:rect l="l" t="t" r="r" b="b"/>
              <a:pathLst>
                <a:path w="462279" h="406400">
                  <a:moveTo>
                    <a:pt x="462076" y="0"/>
                  </a:moveTo>
                  <a:lnTo>
                    <a:pt x="462076" y="406361"/>
                  </a:lnTo>
                  <a:lnTo>
                    <a:pt x="0" y="406361"/>
                  </a:lnTo>
                  <a:lnTo>
                    <a:pt x="0" y="0"/>
                  </a:lnTo>
                  <a:lnTo>
                    <a:pt x="46207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8692743" y="1583843"/>
            <a:ext cx="140970" cy="81915"/>
            <a:chOff x="3638143" y="1583842"/>
            <a:chExt cx="140970" cy="81915"/>
          </a:xfrm>
        </p:grpSpPr>
        <p:sp>
          <p:nvSpPr>
            <p:cNvPr id="93" name="object 93"/>
            <p:cNvSpPr/>
            <p:nvPr/>
          </p:nvSpPr>
          <p:spPr>
            <a:xfrm>
              <a:off x="3645115" y="1586128"/>
              <a:ext cx="24130" cy="45085"/>
            </a:xfrm>
            <a:custGeom>
              <a:avLst/>
              <a:gdLst/>
              <a:ahLst/>
              <a:cxnLst/>
              <a:rect l="l" t="t" r="r" b="b"/>
              <a:pathLst>
                <a:path w="24129" h="45085">
                  <a:moveTo>
                    <a:pt x="11811" y="0"/>
                  </a:moveTo>
                  <a:lnTo>
                    <a:pt x="0" y="0"/>
                  </a:lnTo>
                  <a:lnTo>
                    <a:pt x="203" y="44729"/>
                  </a:lnTo>
                  <a:lnTo>
                    <a:pt x="23418" y="44183"/>
                  </a:lnTo>
                  <a:lnTo>
                    <a:pt x="23868" y="16917"/>
                  </a:lnTo>
                  <a:lnTo>
                    <a:pt x="23952" y="6934"/>
                  </a:lnTo>
                  <a:lnTo>
                    <a:pt x="23495" y="3289"/>
                  </a:lnTo>
                  <a:lnTo>
                    <a:pt x="11811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645115" y="1586128"/>
              <a:ext cx="24130" cy="45085"/>
            </a:xfrm>
            <a:custGeom>
              <a:avLst/>
              <a:gdLst/>
              <a:ahLst/>
              <a:cxnLst/>
              <a:rect l="l" t="t" r="r" b="b"/>
              <a:pathLst>
                <a:path w="24129" h="45085">
                  <a:moveTo>
                    <a:pt x="0" y="0"/>
                  </a:moveTo>
                  <a:lnTo>
                    <a:pt x="11811" y="0"/>
                  </a:lnTo>
                  <a:lnTo>
                    <a:pt x="17652" y="1638"/>
                  </a:lnTo>
                  <a:lnTo>
                    <a:pt x="23495" y="3289"/>
                  </a:lnTo>
                  <a:lnTo>
                    <a:pt x="23952" y="6934"/>
                  </a:lnTo>
                  <a:lnTo>
                    <a:pt x="23952" y="10223"/>
                  </a:lnTo>
                  <a:lnTo>
                    <a:pt x="203" y="4472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709949" y="1652231"/>
              <a:ext cx="66675" cy="11430"/>
            </a:xfrm>
            <a:custGeom>
              <a:avLst/>
              <a:gdLst/>
              <a:ahLst/>
              <a:cxnLst/>
              <a:rect l="l" t="t" r="r" b="b"/>
              <a:pathLst>
                <a:path w="66675" h="11430">
                  <a:moveTo>
                    <a:pt x="0" y="10947"/>
                  </a:moveTo>
                  <a:lnTo>
                    <a:pt x="66471" y="10947"/>
                  </a:lnTo>
                  <a:lnTo>
                    <a:pt x="66471" y="0"/>
                  </a:lnTo>
                  <a:lnTo>
                    <a:pt x="0" y="0"/>
                  </a:lnTo>
                  <a:lnTo>
                    <a:pt x="0" y="10947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705224" y="1652219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196" y="0"/>
                  </a:moveTo>
                  <a:lnTo>
                    <a:pt x="71196" y="10960"/>
                  </a:lnTo>
                  <a:lnTo>
                    <a:pt x="0" y="10960"/>
                  </a:lnTo>
                  <a:lnTo>
                    <a:pt x="0" y="0"/>
                  </a:lnTo>
                  <a:lnTo>
                    <a:pt x="71196" y="0"/>
                  </a:lnTo>
                  <a:close/>
                </a:path>
              </a:pathLst>
            </a:custGeom>
            <a:ln w="457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70160" y="1634705"/>
              <a:ext cx="9525" cy="13335"/>
            </a:xfrm>
            <a:custGeom>
              <a:avLst/>
              <a:gdLst/>
              <a:ahLst/>
              <a:cxnLst/>
              <a:rect l="l" t="t" r="r" b="b"/>
              <a:pathLst>
                <a:path w="9525" h="13335">
                  <a:moveTo>
                    <a:pt x="0" y="13144"/>
                  </a:moveTo>
                  <a:lnTo>
                    <a:pt x="8902" y="13144"/>
                  </a:lnTo>
                  <a:lnTo>
                    <a:pt x="8902" y="0"/>
                  </a:lnTo>
                  <a:lnTo>
                    <a:pt x="0" y="0"/>
                  </a:lnTo>
                  <a:lnTo>
                    <a:pt x="0" y="1314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70160" y="163469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0845" y="0"/>
                  </a:moveTo>
                  <a:lnTo>
                    <a:pt x="10845" y="13157"/>
                  </a:lnTo>
                  <a:lnTo>
                    <a:pt x="0" y="13157"/>
                  </a:lnTo>
                  <a:lnTo>
                    <a:pt x="0" y="0"/>
                  </a:lnTo>
                  <a:lnTo>
                    <a:pt x="10845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44493" y="1592440"/>
              <a:ext cx="24765" cy="10795"/>
            </a:xfrm>
            <a:custGeom>
              <a:avLst/>
              <a:gdLst/>
              <a:ahLst/>
              <a:cxnLst/>
              <a:rect l="l" t="t" r="r" b="b"/>
              <a:pathLst>
                <a:path w="24764" h="10794">
                  <a:moveTo>
                    <a:pt x="24409" y="0"/>
                  </a:moveTo>
                  <a:lnTo>
                    <a:pt x="0" y="0"/>
                  </a:lnTo>
                  <a:lnTo>
                    <a:pt x="0" y="10325"/>
                  </a:lnTo>
                  <a:lnTo>
                    <a:pt x="24409" y="10325"/>
                  </a:lnTo>
                  <a:lnTo>
                    <a:pt x="2440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644493" y="1592440"/>
              <a:ext cx="24765" cy="10795"/>
            </a:xfrm>
            <a:custGeom>
              <a:avLst/>
              <a:gdLst/>
              <a:ahLst/>
              <a:cxnLst/>
              <a:rect l="l" t="t" r="r" b="b"/>
              <a:pathLst>
                <a:path w="24764" h="10794">
                  <a:moveTo>
                    <a:pt x="24409" y="0"/>
                  </a:moveTo>
                  <a:lnTo>
                    <a:pt x="24409" y="10325"/>
                  </a:lnTo>
                  <a:lnTo>
                    <a:pt x="0" y="10325"/>
                  </a:lnTo>
                  <a:lnTo>
                    <a:pt x="0" y="0"/>
                  </a:lnTo>
                  <a:lnTo>
                    <a:pt x="24409" y="0"/>
                  </a:lnTo>
                  <a:close/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7970837" y="1591437"/>
            <a:ext cx="53340" cy="31115"/>
            <a:chOff x="2916237" y="1591436"/>
            <a:chExt cx="53340" cy="31115"/>
          </a:xfrm>
        </p:grpSpPr>
        <p:sp>
          <p:nvSpPr>
            <p:cNvPr id="102" name="object 102"/>
            <p:cNvSpPr/>
            <p:nvPr/>
          </p:nvSpPr>
          <p:spPr>
            <a:xfrm>
              <a:off x="2922600" y="1597799"/>
              <a:ext cx="40640" cy="17780"/>
            </a:xfrm>
            <a:custGeom>
              <a:avLst/>
              <a:gdLst/>
              <a:ahLst/>
              <a:cxnLst/>
              <a:rect l="l" t="t" r="r" b="b"/>
              <a:pathLst>
                <a:path w="40639" h="17780">
                  <a:moveTo>
                    <a:pt x="40538" y="0"/>
                  </a:moveTo>
                  <a:lnTo>
                    <a:pt x="0" y="0"/>
                  </a:lnTo>
                  <a:lnTo>
                    <a:pt x="0" y="17779"/>
                  </a:lnTo>
                  <a:lnTo>
                    <a:pt x="40538" y="1777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922587" y="1597786"/>
              <a:ext cx="40640" cy="18415"/>
            </a:xfrm>
            <a:custGeom>
              <a:avLst/>
              <a:gdLst/>
              <a:ahLst/>
              <a:cxnLst/>
              <a:rect l="l" t="t" r="r" b="b"/>
              <a:pathLst>
                <a:path w="40639" h="18415">
                  <a:moveTo>
                    <a:pt x="40551" y="0"/>
                  </a:moveTo>
                  <a:lnTo>
                    <a:pt x="40551" y="17792"/>
                  </a:lnTo>
                  <a:lnTo>
                    <a:pt x="0" y="17792"/>
                  </a:lnTo>
                  <a:lnTo>
                    <a:pt x="0" y="0"/>
                  </a:lnTo>
                  <a:lnTo>
                    <a:pt x="40551" y="0"/>
                  </a:lnTo>
                  <a:close/>
                </a:path>
              </a:pathLst>
            </a:custGeom>
            <a:ln w="12699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8019672" y="1424331"/>
            <a:ext cx="745490" cy="474345"/>
            <a:chOff x="2965072" y="1424330"/>
            <a:chExt cx="745490" cy="474345"/>
          </a:xfrm>
        </p:grpSpPr>
        <p:sp>
          <p:nvSpPr>
            <p:cNvPr id="105" name="object 105"/>
            <p:cNvSpPr/>
            <p:nvPr/>
          </p:nvSpPr>
          <p:spPr>
            <a:xfrm>
              <a:off x="3075444" y="1482598"/>
              <a:ext cx="460375" cy="109220"/>
            </a:xfrm>
            <a:custGeom>
              <a:avLst/>
              <a:gdLst/>
              <a:ahLst/>
              <a:cxnLst/>
              <a:rect l="l" t="t" r="r" b="b"/>
              <a:pathLst>
                <a:path w="460375" h="109219">
                  <a:moveTo>
                    <a:pt x="459867" y="0"/>
                  </a:moveTo>
                  <a:lnTo>
                    <a:pt x="0" y="0"/>
                  </a:lnTo>
                  <a:lnTo>
                    <a:pt x="0" y="109156"/>
                  </a:lnTo>
                  <a:lnTo>
                    <a:pt x="459867" y="109156"/>
                  </a:lnTo>
                  <a:lnTo>
                    <a:pt x="459867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75444" y="1482598"/>
              <a:ext cx="460375" cy="109220"/>
            </a:xfrm>
            <a:custGeom>
              <a:avLst/>
              <a:gdLst/>
              <a:ahLst/>
              <a:cxnLst/>
              <a:rect l="l" t="t" r="r" b="b"/>
              <a:pathLst>
                <a:path w="460375" h="109219">
                  <a:moveTo>
                    <a:pt x="459866" y="0"/>
                  </a:moveTo>
                  <a:lnTo>
                    <a:pt x="459866" y="109156"/>
                  </a:lnTo>
                  <a:lnTo>
                    <a:pt x="0" y="109156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32949" y="1479588"/>
              <a:ext cx="110753" cy="114655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65072" y="1480400"/>
              <a:ext cx="109623" cy="113423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685412" y="1639557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4">
                  <a:moveTo>
                    <a:pt x="18186" y="0"/>
                  </a:moveTo>
                  <a:lnTo>
                    <a:pt x="18186" y="55130"/>
                  </a:lnTo>
                  <a:lnTo>
                    <a:pt x="0" y="55130"/>
                  </a:lnTo>
                  <a:lnTo>
                    <a:pt x="0" y="0"/>
                  </a:lnTo>
                  <a:lnTo>
                    <a:pt x="18186" y="0"/>
                  </a:lnTo>
                  <a:close/>
                </a:path>
                <a:path w="18414" h="55244">
                  <a:moveTo>
                    <a:pt x="17640" y="0"/>
                  </a:moveTo>
                  <a:lnTo>
                    <a:pt x="17640" y="9372"/>
                  </a:lnTo>
                  <a:lnTo>
                    <a:pt x="0" y="9372"/>
                  </a:lnTo>
                  <a:lnTo>
                    <a:pt x="0" y="0"/>
                  </a:lnTo>
                  <a:lnTo>
                    <a:pt x="17640" y="0"/>
                  </a:lnTo>
                  <a:close/>
                </a:path>
              </a:pathLst>
            </a:custGeom>
            <a:ln w="12700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75444" y="1518386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67" y="0"/>
                  </a:moveTo>
                  <a:lnTo>
                    <a:pt x="0" y="0"/>
                  </a:lnTo>
                  <a:lnTo>
                    <a:pt x="0" y="32207"/>
                  </a:lnTo>
                  <a:lnTo>
                    <a:pt x="459867" y="32207"/>
                  </a:lnTo>
                  <a:lnTo>
                    <a:pt x="45986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075444" y="1518373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66" y="0"/>
                  </a:moveTo>
                  <a:lnTo>
                    <a:pt x="459866" y="32219"/>
                  </a:lnTo>
                  <a:lnTo>
                    <a:pt x="0" y="32219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35273" y="1517649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103809" y="24130"/>
                  </a:moveTo>
                  <a:lnTo>
                    <a:pt x="99034" y="24130"/>
                  </a:lnTo>
                  <a:lnTo>
                    <a:pt x="99034" y="5080"/>
                  </a:lnTo>
                  <a:lnTo>
                    <a:pt x="92583" y="5080"/>
                  </a:lnTo>
                  <a:lnTo>
                    <a:pt x="92583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41" y="5080"/>
                  </a:lnTo>
                  <a:lnTo>
                    <a:pt x="241" y="24130"/>
                  </a:lnTo>
                  <a:lnTo>
                    <a:pt x="508" y="24130"/>
                  </a:lnTo>
                  <a:lnTo>
                    <a:pt x="508" y="31750"/>
                  </a:lnTo>
                  <a:lnTo>
                    <a:pt x="103809" y="31750"/>
                  </a:lnTo>
                  <a:lnTo>
                    <a:pt x="103809" y="2413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35235" y="1517904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0" y="0"/>
                  </a:moveTo>
                  <a:lnTo>
                    <a:pt x="91338" y="0"/>
                  </a:lnTo>
                  <a:lnTo>
                    <a:pt x="93840" y="4432"/>
                  </a:lnTo>
                  <a:lnTo>
                    <a:pt x="98844" y="13919"/>
                  </a:lnTo>
                  <a:lnTo>
                    <a:pt x="103847" y="23393"/>
                  </a:lnTo>
                  <a:lnTo>
                    <a:pt x="103847" y="31623"/>
                  </a:lnTo>
                  <a:lnTo>
                    <a:pt x="635" y="3162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971660" y="1517853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19">
                  <a:moveTo>
                    <a:pt x="100749" y="0"/>
                  </a:moveTo>
                  <a:lnTo>
                    <a:pt x="13690" y="0"/>
                  </a:lnTo>
                  <a:lnTo>
                    <a:pt x="9309" y="6134"/>
                  </a:lnTo>
                  <a:lnTo>
                    <a:pt x="546" y="26238"/>
                  </a:lnTo>
                  <a:lnTo>
                    <a:pt x="0" y="32931"/>
                  </a:lnTo>
                  <a:lnTo>
                    <a:pt x="100202" y="32931"/>
                  </a:lnTo>
                  <a:lnTo>
                    <a:pt x="10074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971660" y="1466545"/>
              <a:ext cx="733425" cy="402590"/>
            </a:xfrm>
            <a:custGeom>
              <a:avLst/>
              <a:gdLst/>
              <a:ahLst/>
              <a:cxnLst/>
              <a:rect l="l" t="t" r="r" b="b"/>
              <a:pathLst>
                <a:path w="733425" h="402589">
                  <a:moveTo>
                    <a:pt x="100749" y="51307"/>
                  </a:moveTo>
                  <a:lnTo>
                    <a:pt x="13690" y="51307"/>
                  </a:lnTo>
                  <a:lnTo>
                    <a:pt x="9309" y="57442"/>
                  </a:lnTo>
                  <a:lnTo>
                    <a:pt x="4927" y="67500"/>
                  </a:lnTo>
                  <a:lnTo>
                    <a:pt x="546" y="77546"/>
                  </a:lnTo>
                  <a:lnTo>
                    <a:pt x="0" y="84239"/>
                  </a:lnTo>
                  <a:lnTo>
                    <a:pt x="100202" y="84239"/>
                  </a:lnTo>
                  <a:lnTo>
                    <a:pt x="100749" y="51307"/>
                  </a:lnTo>
                  <a:close/>
                </a:path>
                <a:path w="733425" h="402589">
                  <a:moveTo>
                    <a:pt x="102692" y="0"/>
                  </a:moveTo>
                  <a:lnTo>
                    <a:pt x="102692" y="401967"/>
                  </a:lnTo>
                </a:path>
                <a:path w="733425" h="402589">
                  <a:moveTo>
                    <a:pt x="563232" y="0"/>
                  </a:moveTo>
                  <a:lnTo>
                    <a:pt x="563232" y="401967"/>
                  </a:lnTo>
                </a:path>
                <a:path w="733425" h="402589">
                  <a:moveTo>
                    <a:pt x="691654" y="120916"/>
                  </a:moveTo>
                  <a:lnTo>
                    <a:pt x="671944" y="119252"/>
                  </a:lnTo>
                  <a:lnTo>
                    <a:pt x="673049" y="282168"/>
                  </a:lnTo>
                  <a:lnTo>
                    <a:pt x="691654" y="281050"/>
                  </a:lnTo>
                  <a:lnTo>
                    <a:pt x="693966" y="280911"/>
                  </a:lnTo>
                  <a:lnTo>
                    <a:pt x="697763" y="276212"/>
                  </a:lnTo>
                  <a:lnTo>
                    <a:pt x="697763" y="269760"/>
                  </a:lnTo>
                  <a:lnTo>
                    <a:pt x="697763" y="132194"/>
                  </a:lnTo>
                  <a:lnTo>
                    <a:pt x="697763" y="125755"/>
                  </a:lnTo>
                  <a:lnTo>
                    <a:pt x="695147" y="120916"/>
                  </a:lnTo>
                  <a:lnTo>
                    <a:pt x="691654" y="120916"/>
                  </a:lnTo>
                  <a:close/>
                </a:path>
                <a:path w="733425" h="402589">
                  <a:moveTo>
                    <a:pt x="732993" y="171970"/>
                  </a:moveTo>
                  <a:lnTo>
                    <a:pt x="732993" y="229463"/>
                  </a:lnTo>
                  <a:lnTo>
                    <a:pt x="712571" y="229463"/>
                  </a:lnTo>
                  <a:lnTo>
                    <a:pt x="712571" y="171970"/>
                  </a:lnTo>
                  <a:lnTo>
                    <a:pt x="732993" y="17197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128225" y="1870760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0" y="0"/>
                  </a:lnTo>
                  <a:lnTo>
                    <a:pt x="0" y="25247"/>
                  </a:lnTo>
                  <a:lnTo>
                    <a:pt x="355193" y="25247"/>
                  </a:lnTo>
                  <a:lnTo>
                    <a:pt x="35519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128225" y="1870748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355193" y="25260"/>
                  </a:lnTo>
                  <a:lnTo>
                    <a:pt x="0" y="25260"/>
                  </a:lnTo>
                  <a:lnTo>
                    <a:pt x="0" y="0"/>
                  </a:lnTo>
                  <a:lnTo>
                    <a:pt x="35519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125660" y="1438059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206" y="0"/>
                  </a:moveTo>
                  <a:lnTo>
                    <a:pt x="0" y="0"/>
                  </a:lnTo>
                  <a:lnTo>
                    <a:pt x="0" y="25247"/>
                  </a:lnTo>
                  <a:lnTo>
                    <a:pt x="355206" y="25247"/>
                  </a:lnTo>
                  <a:lnTo>
                    <a:pt x="355206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125660" y="1438059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206" y="0"/>
                  </a:moveTo>
                  <a:lnTo>
                    <a:pt x="355206" y="25247"/>
                  </a:lnTo>
                  <a:lnTo>
                    <a:pt x="0" y="25247"/>
                  </a:lnTo>
                  <a:lnTo>
                    <a:pt x="0" y="0"/>
                  </a:lnTo>
                  <a:lnTo>
                    <a:pt x="35520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1743" y="1593837"/>
              <a:ext cx="146837" cy="14685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3248494" y="1426616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25" y="0"/>
                  </a:moveTo>
                  <a:lnTo>
                    <a:pt x="0" y="0"/>
                  </a:lnTo>
                  <a:lnTo>
                    <a:pt x="0" y="37312"/>
                  </a:lnTo>
                  <a:lnTo>
                    <a:pt x="111925" y="37312"/>
                  </a:lnTo>
                  <a:lnTo>
                    <a:pt x="1119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248494" y="1426616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25" y="0"/>
                  </a:moveTo>
                  <a:lnTo>
                    <a:pt x="111925" y="37312"/>
                  </a:lnTo>
                  <a:lnTo>
                    <a:pt x="0" y="37312"/>
                  </a:lnTo>
                  <a:lnTo>
                    <a:pt x="0" y="0"/>
                  </a:lnTo>
                  <a:lnTo>
                    <a:pt x="111925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/>
          <p:nvPr/>
        </p:nvSpPr>
        <p:spPr>
          <a:xfrm>
            <a:off x="8328101" y="2378290"/>
            <a:ext cx="278130" cy="674370"/>
          </a:xfrm>
          <a:custGeom>
            <a:avLst/>
            <a:gdLst/>
            <a:ahLst/>
            <a:cxnLst/>
            <a:rect l="l" t="t" r="r" b="b"/>
            <a:pathLst>
              <a:path w="278129" h="674369">
                <a:moveTo>
                  <a:pt x="196138" y="0"/>
                </a:moveTo>
                <a:lnTo>
                  <a:pt x="81724" y="0"/>
                </a:lnTo>
                <a:lnTo>
                  <a:pt x="49913" y="6232"/>
                </a:lnTo>
                <a:lnTo>
                  <a:pt x="23936" y="23229"/>
                </a:lnTo>
                <a:lnTo>
                  <a:pt x="6422" y="48439"/>
                </a:lnTo>
                <a:lnTo>
                  <a:pt x="0" y="79311"/>
                </a:lnTo>
                <a:lnTo>
                  <a:pt x="0" y="594817"/>
                </a:lnTo>
                <a:lnTo>
                  <a:pt x="6422" y="625686"/>
                </a:lnTo>
                <a:lnTo>
                  <a:pt x="23936" y="650892"/>
                </a:lnTo>
                <a:lnTo>
                  <a:pt x="49913" y="667885"/>
                </a:lnTo>
                <a:lnTo>
                  <a:pt x="81724" y="674115"/>
                </a:lnTo>
                <a:lnTo>
                  <a:pt x="196138" y="674115"/>
                </a:lnTo>
                <a:lnTo>
                  <a:pt x="227949" y="667885"/>
                </a:lnTo>
                <a:lnTo>
                  <a:pt x="253926" y="650892"/>
                </a:lnTo>
                <a:lnTo>
                  <a:pt x="271441" y="625686"/>
                </a:lnTo>
                <a:lnTo>
                  <a:pt x="277863" y="594817"/>
                </a:lnTo>
                <a:lnTo>
                  <a:pt x="277863" y="79311"/>
                </a:lnTo>
                <a:lnTo>
                  <a:pt x="271441" y="48439"/>
                </a:lnTo>
                <a:lnTo>
                  <a:pt x="253926" y="23229"/>
                </a:lnTo>
                <a:lnTo>
                  <a:pt x="227949" y="6232"/>
                </a:lnTo>
                <a:lnTo>
                  <a:pt x="196138" y="0"/>
                </a:lnTo>
                <a:close/>
              </a:path>
            </a:pathLst>
          </a:custGeom>
          <a:solidFill>
            <a:srgbClr val="8C8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4" name="object 124"/>
          <p:cNvGrpSpPr/>
          <p:nvPr/>
        </p:nvGrpSpPr>
        <p:grpSpPr>
          <a:xfrm>
            <a:off x="8324546" y="2239341"/>
            <a:ext cx="161925" cy="136525"/>
            <a:chOff x="3269945" y="2239340"/>
            <a:chExt cx="161925" cy="136525"/>
          </a:xfrm>
        </p:grpSpPr>
        <p:sp>
          <p:nvSpPr>
            <p:cNvPr id="125" name="object 125"/>
            <p:cNvSpPr/>
            <p:nvPr/>
          </p:nvSpPr>
          <p:spPr>
            <a:xfrm>
              <a:off x="3328416" y="2241626"/>
              <a:ext cx="4445" cy="73660"/>
            </a:xfrm>
            <a:custGeom>
              <a:avLst/>
              <a:gdLst/>
              <a:ahLst/>
              <a:cxnLst/>
              <a:rect l="l" t="t" r="r" b="b"/>
              <a:pathLst>
                <a:path w="4445" h="73660">
                  <a:moveTo>
                    <a:pt x="0" y="73088"/>
                  </a:moveTo>
                  <a:lnTo>
                    <a:pt x="4432" y="73088"/>
                  </a:lnTo>
                  <a:lnTo>
                    <a:pt x="4432" y="0"/>
                  </a:lnTo>
                  <a:lnTo>
                    <a:pt x="0" y="0"/>
                  </a:lnTo>
                  <a:lnTo>
                    <a:pt x="0" y="73088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69945" y="2239340"/>
              <a:ext cx="161594" cy="136410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8321574" y="2946337"/>
            <a:ext cx="167005" cy="155575"/>
            <a:chOff x="3266973" y="2946336"/>
            <a:chExt cx="167005" cy="155575"/>
          </a:xfrm>
        </p:grpSpPr>
        <p:sp>
          <p:nvSpPr>
            <p:cNvPr id="128" name="object 128"/>
            <p:cNvSpPr/>
            <p:nvPr/>
          </p:nvSpPr>
          <p:spPr>
            <a:xfrm>
              <a:off x="3269259" y="3053486"/>
              <a:ext cx="162560" cy="45720"/>
            </a:xfrm>
            <a:custGeom>
              <a:avLst/>
              <a:gdLst/>
              <a:ahLst/>
              <a:cxnLst/>
              <a:rect l="l" t="t" r="r" b="b"/>
              <a:pathLst>
                <a:path w="162560" h="45719">
                  <a:moveTo>
                    <a:pt x="162369" y="0"/>
                  </a:moveTo>
                  <a:lnTo>
                    <a:pt x="0" y="0"/>
                  </a:lnTo>
                  <a:lnTo>
                    <a:pt x="1104" y="34391"/>
                  </a:lnTo>
                  <a:lnTo>
                    <a:pt x="1104" y="40830"/>
                  </a:lnTo>
                  <a:lnTo>
                    <a:pt x="5956" y="45681"/>
                  </a:lnTo>
                  <a:lnTo>
                    <a:pt x="156413" y="45681"/>
                  </a:lnTo>
                  <a:lnTo>
                    <a:pt x="161112" y="38684"/>
                  </a:lnTo>
                  <a:lnTo>
                    <a:pt x="162369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269259" y="3053486"/>
              <a:ext cx="162560" cy="45720"/>
            </a:xfrm>
            <a:custGeom>
              <a:avLst/>
              <a:gdLst/>
              <a:ahLst/>
              <a:cxnLst/>
              <a:rect l="l" t="t" r="r" b="b"/>
              <a:pathLst>
                <a:path w="162560" h="45719">
                  <a:moveTo>
                    <a:pt x="1104" y="34391"/>
                  </a:moveTo>
                  <a:lnTo>
                    <a:pt x="0" y="0"/>
                  </a:lnTo>
                  <a:lnTo>
                    <a:pt x="162369" y="0"/>
                  </a:lnTo>
                  <a:lnTo>
                    <a:pt x="161251" y="34391"/>
                  </a:lnTo>
                  <a:lnTo>
                    <a:pt x="161112" y="38684"/>
                  </a:lnTo>
                  <a:lnTo>
                    <a:pt x="156413" y="45681"/>
                  </a:lnTo>
                  <a:lnTo>
                    <a:pt x="149974" y="45681"/>
                  </a:lnTo>
                  <a:lnTo>
                    <a:pt x="12395" y="45681"/>
                  </a:lnTo>
                  <a:lnTo>
                    <a:pt x="5956" y="45681"/>
                  </a:lnTo>
                  <a:lnTo>
                    <a:pt x="1104" y="40830"/>
                  </a:lnTo>
                  <a:lnTo>
                    <a:pt x="1104" y="3439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70846" y="2946336"/>
              <a:ext cx="159385" cy="107314"/>
            </a:xfrm>
            <a:custGeom>
              <a:avLst/>
              <a:gdLst/>
              <a:ahLst/>
              <a:cxnLst/>
              <a:rect l="l" t="t" r="r" b="b"/>
              <a:pathLst>
                <a:path w="159385" h="107314">
                  <a:moveTo>
                    <a:pt x="0" y="107149"/>
                  </a:moveTo>
                  <a:lnTo>
                    <a:pt x="159194" y="107149"/>
                  </a:lnTo>
                  <a:lnTo>
                    <a:pt x="159194" y="0"/>
                  </a:lnTo>
                  <a:lnTo>
                    <a:pt x="0" y="0"/>
                  </a:lnTo>
                  <a:lnTo>
                    <a:pt x="0" y="107149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/>
          <p:nvPr/>
        </p:nvSpPr>
        <p:spPr>
          <a:xfrm>
            <a:off x="8325447" y="2375128"/>
            <a:ext cx="159385" cy="109220"/>
          </a:xfrm>
          <a:custGeom>
            <a:avLst/>
            <a:gdLst/>
            <a:ahLst/>
            <a:cxnLst/>
            <a:rect l="l" t="t" r="r" b="b"/>
            <a:pathLst>
              <a:path w="159385" h="109219">
                <a:moveTo>
                  <a:pt x="0" y="109131"/>
                </a:moveTo>
                <a:lnTo>
                  <a:pt x="159194" y="109131"/>
                </a:lnTo>
                <a:lnTo>
                  <a:pt x="159194" y="0"/>
                </a:lnTo>
                <a:lnTo>
                  <a:pt x="0" y="0"/>
                </a:lnTo>
                <a:lnTo>
                  <a:pt x="0" y="109131"/>
                </a:lnTo>
                <a:close/>
              </a:path>
            </a:pathLst>
          </a:custGeom>
          <a:solidFill>
            <a:srgbClr val="8C8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202383" y="2484259"/>
            <a:ext cx="17780" cy="462280"/>
          </a:xfrm>
          <a:custGeom>
            <a:avLst/>
            <a:gdLst/>
            <a:ahLst/>
            <a:cxnLst/>
            <a:rect l="l" t="t" r="r" b="b"/>
            <a:pathLst>
              <a:path w="17780" h="462280">
                <a:moveTo>
                  <a:pt x="0" y="462076"/>
                </a:moveTo>
                <a:lnTo>
                  <a:pt x="17729" y="462076"/>
                </a:lnTo>
                <a:lnTo>
                  <a:pt x="17729" y="0"/>
                </a:lnTo>
                <a:lnTo>
                  <a:pt x="0" y="0"/>
                </a:lnTo>
                <a:lnTo>
                  <a:pt x="0" y="462076"/>
                </a:lnTo>
                <a:close/>
              </a:path>
            </a:pathLst>
          </a:custGeom>
          <a:solidFill>
            <a:srgbClr val="B3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3" name="object 133"/>
          <p:cNvGrpSpPr/>
          <p:nvPr/>
        </p:nvGrpSpPr>
        <p:grpSpPr>
          <a:xfrm>
            <a:off x="8200097" y="2481974"/>
            <a:ext cx="411480" cy="466725"/>
            <a:chOff x="3145497" y="2481973"/>
            <a:chExt cx="411480" cy="466725"/>
          </a:xfrm>
        </p:grpSpPr>
        <p:sp>
          <p:nvSpPr>
            <p:cNvPr id="134" name="object 134"/>
            <p:cNvSpPr/>
            <p:nvPr/>
          </p:nvSpPr>
          <p:spPr>
            <a:xfrm>
              <a:off x="3274656" y="2484259"/>
              <a:ext cx="280035" cy="462280"/>
            </a:xfrm>
            <a:custGeom>
              <a:avLst/>
              <a:gdLst/>
              <a:ahLst/>
              <a:cxnLst/>
              <a:rect l="l" t="t" r="r" b="b"/>
              <a:pathLst>
                <a:path w="280035" h="462280">
                  <a:moveTo>
                    <a:pt x="0" y="462076"/>
                  </a:moveTo>
                  <a:lnTo>
                    <a:pt x="279476" y="462076"/>
                  </a:lnTo>
                  <a:lnTo>
                    <a:pt x="279476" y="0"/>
                  </a:lnTo>
                  <a:lnTo>
                    <a:pt x="0" y="0"/>
                  </a:lnTo>
                  <a:lnTo>
                    <a:pt x="0" y="462076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147783" y="2484259"/>
              <a:ext cx="406400" cy="462280"/>
            </a:xfrm>
            <a:custGeom>
              <a:avLst/>
              <a:gdLst/>
              <a:ahLst/>
              <a:cxnLst/>
              <a:rect l="l" t="t" r="r" b="b"/>
              <a:pathLst>
                <a:path w="406400" h="462280">
                  <a:moveTo>
                    <a:pt x="0" y="0"/>
                  </a:moveTo>
                  <a:lnTo>
                    <a:pt x="406349" y="0"/>
                  </a:lnTo>
                  <a:lnTo>
                    <a:pt x="406349" y="462076"/>
                  </a:lnTo>
                  <a:lnTo>
                    <a:pt x="0" y="46207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" name="object 136"/>
          <p:cNvGrpSpPr/>
          <p:nvPr/>
        </p:nvGrpSpPr>
        <p:grpSpPr>
          <a:xfrm>
            <a:off x="8321345" y="2240584"/>
            <a:ext cx="81915" cy="135890"/>
            <a:chOff x="3266744" y="2240584"/>
            <a:chExt cx="81915" cy="135890"/>
          </a:xfrm>
        </p:grpSpPr>
        <p:sp>
          <p:nvSpPr>
            <p:cNvPr id="137" name="object 137"/>
            <p:cNvSpPr/>
            <p:nvPr/>
          </p:nvSpPr>
          <p:spPr>
            <a:xfrm>
              <a:off x="3269030" y="2350236"/>
              <a:ext cx="45085" cy="24130"/>
            </a:xfrm>
            <a:custGeom>
              <a:avLst/>
              <a:gdLst/>
              <a:ahLst/>
              <a:cxnLst/>
              <a:rect l="l" t="t" r="r" b="b"/>
              <a:pathLst>
                <a:path w="45085" h="24130">
                  <a:moveTo>
                    <a:pt x="10236" y="0"/>
                  </a:moveTo>
                  <a:lnTo>
                    <a:pt x="6946" y="0"/>
                  </a:lnTo>
                  <a:lnTo>
                    <a:pt x="3301" y="457"/>
                  </a:lnTo>
                  <a:lnTo>
                    <a:pt x="0" y="12128"/>
                  </a:lnTo>
                  <a:lnTo>
                    <a:pt x="0" y="23939"/>
                  </a:lnTo>
                  <a:lnTo>
                    <a:pt x="44742" y="23736"/>
                  </a:lnTo>
                  <a:lnTo>
                    <a:pt x="44196" y="533"/>
                  </a:lnTo>
                  <a:lnTo>
                    <a:pt x="10236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269030" y="2242870"/>
              <a:ext cx="77470" cy="131445"/>
            </a:xfrm>
            <a:custGeom>
              <a:avLst/>
              <a:gdLst/>
              <a:ahLst/>
              <a:cxnLst/>
              <a:rect l="l" t="t" r="r" b="b"/>
              <a:pathLst>
                <a:path w="77470" h="131444">
                  <a:moveTo>
                    <a:pt x="0" y="131305"/>
                  </a:moveTo>
                  <a:lnTo>
                    <a:pt x="0" y="119494"/>
                  </a:lnTo>
                  <a:lnTo>
                    <a:pt x="1650" y="113652"/>
                  </a:lnTo>
                  <a:lnTo>
                    <a:pt x="3301" y="107823"/>
                  </a:lnTo>
                  <a:lnTo>
                    <a:pt x="6946" y="107365"/>
                  </a:lnTo>
                  <a:lnTo>
                    <a:pt x="10236" y="107365"/>
                  </a:lnTo>
                  <a:lnTo>
                    <a:pt x="44742" y="131102"/>
                  </a:lnTo>
                  <a:lnTo>
                    <a:pt x="0" y="131305"/>
                  </a:lnTo>
                  <a:close/>
                </a:path>
                <a:path w="77470" h="131444">
                  <a:moveTo>
                    <a:pt x="66103" y="0"/>
                  </a:moveTo>
                  <a:lnTo>
                    <a:pt x="77063" y="0"/>
                  </a:lnTo>
                  <a:lnTo>
                    <a:pt x="77063" y="71221"/>
                  </a:lnTo>
                  <a:lnTo>
                    <a:pt x="66103" y="71221"/>
                  </a:lnTo>
                  <a:lnTo>
                    <a:pt x="66103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317608" y="2338298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5" h="11430">
                  <a:moveTo>
                    <a:pt x="13144" y="0"/>
                  </a:moveTo>
                  <a:lnTo>
                    <a:pt x="0" y="0"/>
                  </a:lnTo>
                  <a:lnTo>
                    <a:pt x="0" y="10833"/>
                  </a:lnTo>
                  <a:lnTo>
                    <a:pt x="13144" y="10833"/>
                  </a:lnTo>
                  <a:lnTo>
                    <a:pt x="13144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317608" y="2338298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5" h="11430">
                  <a:moveTo>
                    <a:pt x="0" y="0"/>
                  </a:moveTo>
                  <a:lnTo>
                    <a:pt x="13144" y="0"/>
                  </a:lnTo>
                  <a:lnTo>
                    <a:pt x="13144" y="10833"/>
                  </a:lnTo>
                  <a:lnTo>
                    <a:pt x="0" y="1083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275355" y="2350388"/>
              <a:ext cx="10795" cy="24765"/>
            </a:xfrm>
            <a:custGeom>
              <a:avLst/>
              <a:gdLst/>
              <a:ahLst/>
              <a:cxnLst/>
              <a:rect l="l" t="t" r="r" b="b"/>
              <a:pathLst>
                <a:path w="10795" h="24764">
                  <a:moveTo>
                    <a:pt x="10325" y="0"/>
                  </a:moveTo>
                  <a:lnTo>
                    <a:pt x="0" y="0"/>
                  </a:lnTo>
                  <a:lnTo>
                    <a:pt x="0" y="24422"/>
                  </a:lnTo>
                  <a:lnTo>
                    <a:pt x="10325" y="24422"/>
                  </a:lnTo>
                  <a:lnTo>
                    <a:pt x="10325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/>
          <p:nvPr/>
        </p:nvSpPr>
        <p:spPr>
          <a:xfrm>
            <a:off x="8335290" y="3056166"/>
            <a:ext cx="18415" cy="40640"/>
          </a:xfrm>
          <a:custGeom>
            <a:avLst/>
            <a:gdLst/>
            <a:ahLst/>
            <a:cxnLst/>
            <a:rect l="l" t="t" r="r" b="b"/>
            <a:pathLst>
              <a:path w="18414" h="40639">
                <a:moveTo>
                  <a:pt x="17805" y="0"/>
                </a:moveTo>
                <a:lnTo>
                  <a:pt x="0" y="0"/>
                </a:lnTo>
                <a:lnTo>
                  <a:pt x="0" y="40525"/>
                </a:lnTo>
                <a:lnTo>
                  <a:pt x="17805" y="40525"/>
                </a:lnTo>
                <a:lnTo>
                  <a:pt x="17805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3" name="object 143"/>
          <p:cNvGrpSpPr/>
          <p:nvPr/>
        </p:nvGrpSpPr>
        <p:grpSpPr>
          <a:xfrm>
            <a:off x="8217104" y="2375596"/>
            <a:ext cx="114935" cy="678815"/>
            <a:chOff x="3162503" y="2375595"/>
            <a:chExt cx="114935" cy="678815"/>
          </a:xfrm>
        </p:grpSpPr>
        <p:sp>
          <p:nvSpPr>
            <p:cNvPr id="144" name="object 144"/>
            <p:cNvSpPr/>
            <p:nvPr/>
          </p:nvSpPr>
          <p:spPr>
            <a:xfrm>
              <a:off x="3165513" y="2484005"/>
              <a:ext cx="109220" cy="460375"/>
            </a:xfrm>
            <a:custGeom>
              <a:avLst/>
              <a:gdLst/>
              <a:ahLst/>
              <a:cxnLst/>
              <a:rect l="l" t="t" r="r" b="b"/>
              <a:pathLst>
                <a:path w="109220" h="460375">
                  <a:moveTo>
                    <a:pt x="109143" y="0"/>
                  </a:moveTo>
                  <a:lnTo>
                    <a:pt x="0" y="0"/>
                  </a:lnTo>
                  <a:lnTo>
                    <a:pt x="0" y="459854"/>
                  </a:lnTo>
                  <a:lnTo>
                    <a:pt x="109143" y="459854"/>
                  </a:lnTo>
                  <a:lnTo>
                    <a:pt x="109143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165513" y="2484005"/>
              <a:ext cx="109220" cy="460375"/>
            </a:xfrm>
            <a:custGeom>
              <a:avLst/>
              <a:gdLst/>
              <a:ahLst/>
              <a:cxnLst/>
              <a:rect l="l" t="t" r="r" b="b"/>
              <a:pathLst>
                <a:path w="109220" h="460375">
                  <a:moveTo>
                    <a:pt x="0" y="0"/>
                  </a:moveTo>
                  <a:lnTo>
                    <a:pt x="109143" y="0"/>
                  </a:lnTo>
                  <a:lnTo>
                    <a:pt x="109143" y="459841"/>
                  </a:lnTo>
                  <a:lnTo>
                    <a:pt x="0" y="4598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62503" y="2375595"/>
              <a:ext cx="114668" cy="110747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3316" y="2944583"/>
              <a:ext cx="113423" cy="109645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8377072" y="2315706"/>
            <a:ext cx="55244" cy="18415"/>
            <a:chOff x="3322472" y="2315705"/>
            <a:chExt cx="55244" cy="18415"/>
          </a:xfrm>
        </p:grpSpPr>
        <p:sp>
          <p:nvSpPr>
            <p:cNvPr id="149" name="object 149"/>
            <p:cNvSpPr/>
            <p:nvPr/>
          </p:nvSpPr>
          <p:spPr>
            <a:xfrm>
              <a:off x="3322472" y="2315705"/>
              <a:ext cx="55244" cy="18415"/>
            </a:xfrm>
            <a:custGeom>
              <a:avLst/>
              <a:gdLst/>
              <a:ahLst/>
              <a:cxnLst/>
              <a:rect l="l" t="t" r="r" b="b"/>
              <a:pathLst>
                <a:path w="55245" h="18414">
                  <a:moveTo>
                    <a:pt x="55117" y="0"/>
                  </a:moveTo>
                  <a:lnTo>
                    <a:pt x="0" y="0"/>
                  </a:lnTo>
                  <a:lnTo>
                    <a:pt x="0" y="18199"/>
                  </a:lnTo>
                  <a:lnTo>
                    <a:pt x="55117" y="18199"/>
                  </a:lnTo>
                  <a:lnTo>
                    <a:pt x="55117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322472" y="2316251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9359" y="0"/>
                  </a:moveTo>
                  <a:lnTo>
                    <a:pt x="0" y="0"/>
                  </a:lnTo>
                  <a:lnTo>
                    <a:pt x="0" y="17652"/>
                  </a:lnTo>
                  <a:lnTo>
                    <a:pt x="9359" y="17652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1" name="object 151"/>
          <p:cNvGrpSpPr/>
          <p:nvPr/>
        </p:nvGrpSpPr>
        <p:grpSpPr>
          <a:xfrm>
            <a:off x="8166087" y="2312365"/>
            <a:ext cx="474980" cy="737870"/>
            <a:chOff x="3111487" y="2312365"/>
            <a:chExt cx="474980" cy="737870"/>
          </a:xfrm>
        </p:grpSpPr>
        <p:sp>
          <p:nvSpPr>
            <p:cNvPr id="152" name="object 152"/>
            <p:cNvSpPr/>
            <p:nvPr/>
          </p:nvSpPr>
          <p:spPr>
            <a:xfrm>
              <a:off x="3201301" y="2484005"/>
              <a:ext cx="32384" cy="460375"/>
            </a:xfrm>
            <a:custGeom>
              <a:avLst/>
              <a:gdLst/>
              <a:ahLst/>
              <a:cxnLst/>
              <a:rect l="l" t="t" r="r" b="b"/>
              <a:pathLst>
                <a:path w="32385" h="460375">
                  <a:moveTo>
                    <a:pt x="32207" y="0"/>
                  </a:moveTo>
                  <a:lnTo>
                    <a:pt x="0" y="0"/>
                  </a:lnTo>
                  <a:lnTo>
                    <a:pt x="0" y="459854"/>
                  </a:lnTo>
                  <a:lnTo>
                    <a:pt x="32207" y="459854"/>
                  </a:lnTo>
                  <a:lnTo>
                    <a:pt x="3220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201301" y="2484005"/>
              <a:ext cx="32384" cy="460375"/>
            </a:xfrm>
            <a:custGeom>
              <a:avLst/>
              <a:gdLst/>
              <a:ahLst/>
              <a:cxnLst/>
              <a:rect l="l" t="t" r="r" b="b"/>
              <a:pathLst>
                <a:path w="32385" h="460375">
                  <a:moveTo>
                    <a:pt x="0" y="0"/>
                  </a:moveTo>
                  <a:lnTo>
                    <a:pt x="32207" y="0"/>
                  </a:lnTo>
                  <a:lnTo>
                    <a:pt x="32207" y="459841"/>
                  </a:lnTo>
                  <a:lnTo>
                    <a:pt x="0" y="4598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200819" y="2380221"/>
              <a:ext cx="31750" cy="104139"/>
            </a:xfrm>
            <a:custGeom>
              <a:avLst/>
              <a:gdLst/>
              <a:ahLst/>
              <a:cxnLst/>
              <a:rect l="l" t="t" r="r" b="b"/>
              <a:pathLst>
                <a:path w="31750" h="104139">
                  <a:moveTo>
                    <a:pt x="31610" y="0"/>
                  </a:moveTo>
                  <a:lnTo>
                    <a:pt x="23393" y="0"/>
                  </a:lnTo>
                  <a:lnTo>
                    <a:pt x="4432" y="10007"/>
                  </a:lnTo>
                  <a:lnTo>
                    <a:pt x="0" y="12509"/>
                  </a:lnTo>
                  <a:lnTo>
                    <a:pt x="0" y="103835"/>
                  </a:lnTo>
                  <a:lnTo>
                    <a:pt x="31610" y="103212"/>
                  </a:lnTo>
                  <a:lnTo>
                    <a:pt x="3161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200819" y="2380221"/>
              <a:ext cx="31750" cy="104139"/>
            </a:xfrm>
            <a:custGeom>
              <a:avLst/>
              <a:gdLst/>
              <a:ahLst/>
              <a:cxnLst/>
              <a:rect l="l" t="t" r="r" b="b"/>
              <a:pathLst>
                <a:path w="31750" h="104139">
                  <a:moveTo>
                    <a:pt x="0" y="103835"/>
                  </a:moveTo>
                  <a:lnTo>
                    <a:pt x="0" y="12509"/>
                  </a:lnTo>
                  <a:lnTo>
                    <a:pt x="4432" y="10007"/>
                  </a:lnTo>
                  <a:lnTo>
                    <a:pt x="13919" y="4991"/>
                  </a:lnTo>
                  <a:lnTo>
                    <a:pt x="23393" y="0"/>
                  </a:lnTo>
                  <a:lnTo>
                    <a:pt x="31610" y="0"/>
                  </a:lnTo>
                  <a:lnTo>
                    <a:pt x="31610" y="103212"/>
                  </a:lnTo>
                  <a:lnTo>
                    <a:pt x="0" y="103835"/>
                  </a:lnTo>
                  <a:close/>
                </a:path>
              </a:pathLst>
            </a:custGeom>
            <a:ln w="457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200768" y="2946869"/>
              <a:ext cx="33020" cy="100965"/>
            </a:xfrm>
            <a:custGeom>
              <a:avLst/>
              <a:gdLst/>
              <a:ahLst/>
              <a:cxnLst/>
              <a:rect l="l" t="t" r="r" b="b"/>
              <a:pathLst>
                <a:path w="33019" h="100964">
                  <a:moveTo>
                    <a:pt x="0" y="0"/>
                  </a:moveTo>
                  <a:lnTo>
                    <a:pt x="0" y="87083"/>
                  </a:lnTo>
                  <a:lnTo>
                    <a:pt x="6134" y="91465"/>
                  </a:lnTo>
                  <a:lnTo>
                    <a:pt x="26238" y="100215"/>
                  </a:lnTo>
                  <a:lnTo>
                    <a:pt x="32931" y="100761"/>
                  </a:lnTo>
                  <a:lnTo>
                    <a:pt x="32931" y="5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200768" y="2946869"/>
              <a:ext cx="33020" cy="100965"/>
            </a:xfrm>
            <a:custGeom>
              <a:avLst/>
              <a:gdLst/>
              <a:ahLst/>
              <a:cxnLst/>
              <a:rect l="l" t="t" r="r" b="b"/>
              <a:pathLst>
                <a:path w="33019" h="100964">
                  <a:moveTo>
                    <a:pt x="0" y="0"/>
                  </a:moveTo>
                  <a:lnTo>
                    <a:pt x="0" y="87083"/>
                  </a:lnTo>
                  <a:lnTo>
                    <a:pt x="6134" y="91465"/>
                  </a:lnTo>
                  <a:lnTo>
                    <a:pt x="16192" y="95834"/>
                  </a:lnTo>
                  <a:lnTo>
                    <a:pt x="26238" y="100215"/>
                  </a:lnTo>
                  <a:lnTo>
                    <a:pt x="32931" y="100761"/>
                  </a:lnTo>
                  <a:lnTo>
                    <a:pt x="32931" y="5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149472" y="2314651"/>
              <a:ext cx="401955" cy="630555"/>
            </a:xfrm>
            <a:custGeom>
              <a:avLst/>
              <a:gdLst/>
              <a:ahLst/>
              <a:cxnLst/>
              <a:rect l="l" t="t" r="r" b="b"/>
              <a:pathLst>
                <a:path w="401954" h="630555">
                  <a:moveTo>
                    <a:pt x="0" y="630288"/>
                  </a:moveTo>
                  <a:lnTo>
                    <a:pt x="401954" y="630288"/>
                  </a:lnTo>
                </a:path>
                <a:path w="401954" h="630555">
                  <a:moveTo>
                    <a:pt x="0" y="169773"/>
                  </a:moveTo>
                  <a:lnTo>
                    <a:pt x="401954" y="169773"/>
                  </a:lnTo>
                </a:path>
                <a:path w="401954" h="630555">
                  <a:moveTo>
                    <a:pt x="120891" y="41325"/>
                  </a:moveTo>
                  <a:lnTo>
                    <a:pt x="119240" y="61036"/>
                  </a:lnTo>
                  <a:lnTo>
                    <a:pt x="282155" y="59944"/>
                  </a:lnTo>
                  <a:lnTo>
                    <a:pt x="281038" y="41325"/>
                  </a:lnTo>
                  <a:lnTo>
                    <a:pt x="280898" y="39014"/>
                  </a:lnTo>
                  <a:lnTo>
                    <a:pt x="276199" y="35229"/>
                  </a:lnTo>
                  <a:lnTo>
                    <a:pt x="269760" y="35229"/>
                  </a:lnTo>
                  <a:lnTo>
                    <a:pt x="132181" y="35229"/>
                  </a:lnTo>
                  <a:lnTo>
                    <a:pt x="125742" y="35229"/>
                  </a:lnTo>
                  <a:lnTo>
                    <a:pt x="120891" y="37858"/>
                  </a:lnTo>
                  <a:lnTo>
                    <a:pt x="120891" y="41325"/>
                  </a:lnTo>
                  <a:close/>
                </a:path>
                <a:path w="401954" h="630555">
                  <a:moveTo>
                    <a:pt x="171945" y="0"/>
                  </a:moveTo>
                  <a:lnTo>
                    <a:pt x="229450" y="0"/>
                  </a:lnTo>
                  <a:lnTo>
                    <a:pt x="229450" y="20408"/>
                  </a:lnTo>
                  <a:lnTo>
                    <a:pt x="171945" y="20408"/>
                  </a:lnTo>
                  <a:lnTo>
                    <a:pt x="171945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557434" y="2547950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70" h="355600">
                  <a:moveTo>
                    <a:pt x="25260" y="0"/>
                  </a:moveTo>
                  <a:lnTo>
                    <a:pt x="0" y="88"/>
                  </a:lnTo>
                  <a:lnTo>
                    <a:pt x="1358" y="355295"/>
                  </a:lnTo>
                  <a:lnTo>
                    <a:pt x="26619" y="355193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557434" y="2547950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70" h="355600">
                  <a:moveTo>
                    <a:pt x="0" y="88"/>
                  </a:moveTo>
                  <a:lnTo>
                    <a:pt x="25260" y="0"/>
                  </a:lnTo>
                  <a:lnTo>
                    <a:pt x="26619" y="355193"/>
                  </a:lnTo>
                  <a:lnTo>
                    <a:pt x="1358" y="355295"/>
                  </a:lnTo>
                  <a:lnTo>
                    <a:pt x="0" y="8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124758" y="2552166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69" h="355600">
                  <a:moveTo>
                    <a:pt x="25260" y="0"/>
                  </a:moveTo>
                  <a:lnTo>
                    <a:pt x="0" y="101"/>
                  </a:lnTo>
                  <a:lnTo>
                    <a:pt x="1346" y="355282"/>
                  </a:lnTo>
                  <a:lnTo>
                    <a:pt x="26606" y="355180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124758" y="2552166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69" h="355600">
                  <a:moveTo>
                    <a:pt x="0" y="101"/>
                  </a:moveTo>
                  <a:lnTo>
                    <a:pt x="25260" y="0"/>
                  </a:lnTo>
                  <a:lnTo>
                    <a:pt x="26606" y="355180"/>
                  </a:lnTo>
                  <a:lnTo>
                    <a:pt x="1346" y="355282"/>
                  </a:lnTo>
                  <a:lnTo>
                    <a:pt x="0" y="10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6752" y="2640723"/>
              <a:ext cx="146837" cy="146837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3113773" y="2672600"/>
              <a:ext cx="38100" cy="112395"/>
            </a:xfrm>
            <a:custGeom>
              <a:avLst/>
              <a:gdLst/>
              <a:ahLst/>
              <a:cxnLst/>
              <a:rect l="l" t="t" r="r" b="b"/>
              <a:pathLst>
                <a:path w="38100" h="112394">
                  <a:moveTo>
                    <a:pt x="37312" y="0"/>
                  </a:moveTo>
                  <a:lnTo>
                    <a:pt x="0" y="139"/>
                  </a:lnTo>
                  <a:lnTo>
                    <a:pt x="431" y="112052"/>
                  </a:lnTo>
                  <a:lnTo>
                    <a:pt x="37744" y="111912"/>
                  </a:lnTo>
                  <a:lnTo>
                    <a:pt x="373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113773" y="2672600"/>
              <a:ext cx="38100" cy="112395"/>
            </a:xfrm>
            <a:custGeom>
              <a:avLst/>
              <a:gdLst/>
              <a:ahLst/>
              <a:cxnLst/>
              <a:rect l="l" t="t" r="r" b="b"/>
              <a:pathLst>
                <a:path w="38100" h="112394">
                  <a:moveTo>
                    <a:pt x="0" y="139"/>
                  </a:moveTo>
                  <a:lnTo>
                    <a:pt x="37312" y="0"/>
                  </a:lnTo>
                  <a:lnTo>
                    <a:pt x="37744" y="111912"/>
                  </a:lnTo>
                  <a:lnTo>
                    <a:pt x="431" y="112052"/>
                  </a:lnTo>
                  <a:lnTo>
                    <a:pt x="0" y="13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6" name="object 166"/>
          <p:cNvGrpSpPr/>
          <p:nvPr/>
        </p:nvGrpSpPr>
        <p:grpSpPr>
          <a:xfrm>
            <a:off x="9433446" y="2238997"/>
            <a:ext cx="286385" cy="861060"/>
            <a:chOff x="4378845" y="2238997"/>
            <a:chExt cx="286385" cy="861060"/>
          </a:xfrm>
        </p:grpSpPr>
        <p:sp>
          <p:nvSpPr>
            <p:cNvPr id="167" name="object 167"/>
            <p:cNvSpPr/>
            <p:nvPr/>
          </p:nvSpPr>
          <p:spPr>
            <a:xfrm>
              <a:off x="4387049" y="2289479"/>
              <a:ext cx="278130" cy="674370"/>
            </a:xfrm>
            <a:custGeom>
              <a:avLst/>
              <a:gdLst/>
              <a:ahLst/>
              <a:cxnLst/>
              <a:rect l="l" t="t" r="r" b="b"/>
              <a:pathLst>
                <a:path w="278129" h="674369">
                  <a:moveTo>
                    <a:pt x="196126" y="0"/>
                  </a:moveTo>
                  <a:lnTo>
                    <a:pt x="81724" y="0"/>
                  </a:lnTo>
                  <a:lnTo>
                    <a:pt x="49913" y="6230"/>
                  </a:lnTo>
                  <a:lnTo>
                    <a:pt x="23936" y="23223"/>
                  </a:lnTo>
                  <a:lnTo>
                    <a:pt x="6422" y="48429"/>
                  </a:lnTo>
                  <a:lnTo>
                    <a:pt x="0" y="79298"/>
                  </a:lnTo>
                  <a:lnTo>
                    <a:pt x="0" y="594804"/>
                  </a:lnTo>
                  <a:lnTo>
                    <a:pt x="6422" y="625676"/>
                  </a:lnTo>
                  <a:lnTo>
                    <a:pt x="23936" y="650886"/>
                  </a:lnTo>
                  <a:lnTo>
                    <a:pt x="49913" y="667883"/>
                  </a:lnTo>
                  <a:lnTo>
                    <a:pt x="81724" y="674116"/>
                  </a:lnTo>
                  <a:lnTo>
                    <a:pt x="196126" y="674116"/>
                  </a:lnTo>
                  <a:lnTo>
                    <a:pt x="227946" y="667883"/>
                  </a:lnTo>
                  <a:lnTo>
                    <a:pt x="253931" y="650886"/>
                  </a:lnTo>
                  <a:lnTo>
                    <a:pt x="271451" y="625676"/>
                  </a:lnTo>
                  <a:lnTo>
                    <a:pt x="277875" y="594804"/>
                  </a:lnTo>
                  <a:lnTo>
                    <a:pt x="277875" y="79298"/>
                  </a:lnTo>
                  <a:lnTo>
                    <a:pt x="271451" y="48429"/>
                  </a:lnTo>
                  <a:lnTo>
                    <a:pt x="253931" y="23223"/>
                  </a:lnTo>
                  <a:lnTo>
                    <a:pt x="227946" y="6230"/>
                  </a:lnTo>
                  <a:lnTo>
                    <a:pt x="196126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383316" y="2966173"/>
              <a:ext cx="161925" cy="133350"/>
            </a:xfrm>
            <a:custGeom>
              <a:avLst/>
              <a:gdLst/>
              <a:ahLst/>
              <a:cxnLst/>
              <a:rect l="l" t="t" r="r" b="b"/>
              <a:pathLst>
                <a:path w="161925" h="133350">
                  <a:moveTo>
                    <a:pt x="102450" y="133121"/>
                  </a:moveTo>
                  <a:lnTo>
                    <a:pt x="102196" y="60655"/>
                  </a:lnTo>
                  <a:lnTo>
                    <a:pt x="58661" y="60820"/>
                  </a:lnTo>
                  <a:lnTo>
                    <a:pt x="58928" y="133286"/>
                  </a:lnTo>
                  <a:lnTo>
                    <a:pt x="102450" y="133121"/>
                  </a:lnTo>
                  <a:close/>
                </a:path>
                <a:path w="161925" h="133350">
                  <a:moveTo>
                    <a:pt x="161582" y="0"/>
                  </a:moveTo>
                  <a:lnTo>
                    <a:pt x="0" y="2184"/>
                  </a:lnTo>
                  <a:lnTo>
                    <a:pt x="1155" y="19177"/>
                  </a:lnTo>
                  <a:lnTo>
                    <a:pt x="622" y="21310"/>
                  </a:lnTo>
                  <a:lnTo>
                    <a:pt x="8293" y="24460"/>
                  </a:lnTo>
                  <a:lnTo>
                    <a:pt x="17056" y="23914"/>
                  </a:lnTo>
                  <a:lnTo>
                    <a:pt x="150177" y="23456"/>
                  </a:lnTo>
                  <a:lnTo>
                    <a:pt x="151803" y="24485"/>
                  </a:lnTo>
                  <a:lnTo>
                    <a:pt x="155028" y="23431"/>
                  </a:lnTo>
                  <a:lnTo>
                    <a:pt x="158381" y="22339"/>
                  </a:lnTo>
                  <a:lnTo>
                    <a:pt x="160007" y="19672"/>
                  </a:lnTo>
                  <a:lnTo>
                    <a:pt x="161582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425733" y="2990976"/>
              <a:ext cx="76200" cy="14604"/>
            </a:xfrm>
            <a:custGeom>
              <a:avLst/>
              <a:gdLst/>
              <a:ahLst/>
              <a:cxnLst/>
              <a:rect l="l" t="t" r="r" b="b"/>
              <a:pathLst>
                <a:path w="76200" h="14605">
                  <a:moveTo>
                    <a:pt x="75780" y="0"/>
                  </a:moveTo>
                  <a:lnTo>
                    <a:pt x="0" y="253"/>
                  </a:lnTo>
                  <a:lnTo>
                    <a:pt x="50" y="14338"/>
                  </a:lnTo>
                  <a:lnTo>
                    <a:pt x="75818" y="14071"/>
                  </a:lnTo>
                  <a:lnTo>
                    <a:pt x="7578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381131" y="2241283"/>
              <a:ext cx="161925" cy="46355"/>
            </a:xfrm>
            <a:custGeom>
              <a:avLst/>
              <a:gdLst/>
              <a:ahLst/>
              <a:cxnLst/>
              <a:rect l="l" t="t" r="r" b="b"/>
              <a:pathLst>
                <a:path w="161925" h="46355">
                  <a:moveTo>
                    <a:pt x="155295" y="0"/>
                  </a:moveTo>
                  <a:lnTo>
                    <a:pt x="4838" y="546"/>
                  </a:lnTo>
                  <a:lnTo>
                    <a:pt x="0" y="5410"/>
                  </a:lnTo>
                  <a:lnTo>
                    <a:pt x="25" y="11861"/>
                  </a:lnTo>
                  <a:lnTo>
                    <a:pt x="698" y="46240"/>
                  </a:lnTo>
                  <a:lnTo>
                    <a:pt x="161404" y="45669"/>
                  </a:lnTo>
                  <a:lnTo>
                    <a:pt x="160020" y="6997"/>
                  </a:lnTo>
                  <a:lnTo>
                    <a:pt x="155295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381131" y="2241283"/>
              <a:ext cx="161925" cy="46355"/>
            </a:xfrm>
            <a:custGeom>
              <a:avLst/>
              <a:gdLst/>
              <a:ahLst/>
              <a:cxnLst/>
              <a:rect l="l" t="t" r="r" b="b"/>
              <a:pathLst>
                <a:path w="161925" h="46355">
                  <a:moveTo>
                    <a:pt x="25" y="11861"/>
                  </a:moveTo>
                  <a:lnTo>
                    <a:pt x="698" y="46240"/>
                  </a:lnTo>
                  <a:lnTo>
                    <a:pt x="161404" y="45669"/>
                  </a:lnTo>
                  <a:lnTo>
                    <a:pt x="160172" y="11290"/>
                  </a:lnTo>
                  <a:lnTo>
                    <a:pt x="160020" y="6997"/>
                  </a:lnTo>
                  <a:lnTo>
                    <a:pt x="155295" y="0"/>
                  </a:lnTo>
                  <a:lnTo>
                    <a:pt x="148856" y="38"/>
                  </a:lnTo>
                  <a:lnTo>
                    <a:pt x="11277" y="533"/>
                  </a:lnTo>
                  <a:lnTo>
                    <a:pt x="4838" y="546"/>
                  </a:lnTo>
                  <a:lnTo>
                    <a:pt x="0" y="5410"/>
                  </a:lnTo>
                  <a:lnTo>
                    <a:pt x="25" y="11861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381754" y="2285948"/>
              <a:ext cx="164465" cy="682625"/>
            </a:xfrm>
            <a:custGeom>
              <a:avLst/>
              <a:gdLst/>
              <a:ahLst/>
              <a:cxnLst/>
              <a:rect l="l" t="t" r="r" b="b"/>
              <a:pathLst>
                <a:path w="164464" h="682625">
                  <a:moveTo>
                    <a:pt x="164172" y="569899"/>
                  </a:moveTo>
                  <a:lnTo>
                    <a:pt x="0" y="569899"/>
                  </a:lnTo>
                  <a:lnTo>
                    <a:pt x="0" y="682332"/>
                  </a:lnTo>
                  <a:lnTo>
                    <a:pt x="164172" y="682332"/>
                  </a:lnTo>
                  <a:lnTo>
                    <a:pt x="164172" y="569899"/>
                  </a:lnTo>
                  <a:close/>
                </a:path>
                <a:path w="164464" h="682625">
                  <a:moveTo>
                    <a:pt x="164172" y="0"/>
                  </a:moveTo>
                  <a:lnTo>
                    <a:pt x="0" y="0"/>
                  </a:lnTo>
                  <a:lnTo>
                    <a:pt x="0" y="109461"/>
                  </a:lnTo>
                  <a:lnTo>
                    <a:pt x="164172" y="109461"/>
                  </a:lnTo>
                  <a:lnTo>
                    <a:pt x="164172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3" name="object 173"/>
          <p:cNvSpPr/>
          <p:nvPr/>
        </p:nvSpPr>
        <p:spPr>
          <a:xfrm>
            <a:off x="9313684" y="2395411"/>
            <a:ext cx="13970" cy="461009"/>
          </a:xfrm>
          <a:custGeom>
            <a:avLst/>
            <a:gdLst/>
            <a:ahLst/>
            <a:cxnLst/>
            <a:rect l="l" t="t" r="r" b="b"/>
            <a:pathLst>
              <a:path w="13970" h="461010">
                <a:moveTo>
                  <a:pt x="0" y="460438"/>
                </a:moveTo>
                <a:lnTo>
                  <a:pt x="13614" y="460438"/>
                </a:lnTo>
                <a:lnTo>
                  <a:pt x="13614" y="0"/>
                </a:lnTo>
                <a:lnTo>
                  <a:pt x="0" y="0"/>
                </a:lnTo>
                <a:lnTo>
                  <a:pt x="0" y="460438"/>
                </a:lnTo>
                <a:close/>
              </a:path>
            </a:pathLst>
          </a:custGeom>
          <a:solidFill>
            <a:srgbClr val="B3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4" name="object 174"/>
          <p:cNvGrpSpPr/>
          <p:nvPr/>
        </p:nvGrpSpPr>
        <p:grpSpPr>
          <a:xfrm>
            <a:off x="9311398" y="2393125"/>
            <a:ext cx="412750" cy="465455"/>
            <a:chOff x="4256798" y="2393124"/>
            <a:chExt cx="412750" cy="465455"/>
          </a:xfrm>
        </p:grpSpPr>
        <p:sp>
          <p:nvSpPr>
            <p:cNvPr id="175" name="object 175"/>
            <p:cNvSpPr/>
            <p:nvPr/>
          </p:nvSpPr>
          <p:spPr>
            <a:xfrm>
              <a:off x="4390148" y="2395410"/>
              <a:ext cx="277495" cy="461009"/>
            </a:xfrm>
            <a:custGeom>
              <a:avLst/>
              <a:gdLst/>
              <a:ahLst/>
              <a:cxnLst/>
              <a:rect l="l" t="t" r="r" b="b"/>
              <a:pathLst>
                <a:path w="277495" h="461010">
                  <a:moveTo>
                    <a:pt x="0" y="460438"/>
                  </a:moveTo>
                  <a:lnTo>
                    <a:pt x="276948" y="460438"/>
                  </a:lnTo>
                  <a:lnTo>
                    <a:pt x="276948" y="0"/>
                  </a:lnTo>
                  <a:lnTo>
                    <a:pt x="0" y="0"/>
                  </a:lnTo>
                  <a:lnTo>
                    <a:pt x="0" y="460438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259084" y="2395410"/>
              <a:ext cx="408305" cy="461009"/>
            </a:xfrm>
            <a:custGeom>
              <a:avLst/>
              <a:gdLst/>
              <a:ahLst/>
              <a:cxnLst/>
              <a:rect l="l" t="t" r="r" b="b"/>
              <a:pathLst>
                <a:path w="408304" h="461010">
                  <a:moveTo>
                    <a:pt x="0" y="1447"/>
                  </a:moveTo>
                  <a:lnTo>
                    <a:pt x="406361" y="0"/>
                  </a:lnTo>
                  <a:lnTo>
                    <a:pt x="408012" y="458977"/>
                  </a:lnTo>
                  <a:lnTo>
                    <a:pt x="1650" y="460438"/>
                  </a:lnTo>
                  <a:lnTo>
                    <a:pt x="0" y="144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9434715" y="2965425"/>
            <a:ext cx="82550" cy="135255"/>
            <a:chOff x="4380115" y="2965424"/>
            <a:chExt cx="82550" cy="135255"/>
          </a:xfrm>
        </p:grpSpPr>
        <p:sp>
          <p:nvSpPr>
            <p:cNvPr id="178" name="object 178"/>
            <p:cNvSpPr/>
            <p:nvPr/>
          </p:nvSpPr>
          <p:spPr>
            <a:xfrm>
              <a:off x="4382401" y="2967710"/>
              <a:ext cx="45085" cy="23495"/>
            </a:xfrm>
            <a:custGeom>
              <a:avLst/>
              <a:gdLst/>
              <a:ahLst/>
              <a:cxnLst/>
              <a:rect l="l" t="t" r="r" b="b"/>
              <a:pathLst>
                <a:path w="45085" h="23494">
                  <a:moveTo>
                    <a:pt x="0" y="0"/>
                  </a:moveTo>
                  <a:lnTo>
                    <a:pt x="50" y="11569"/>
                  </a:lnTo>
                  <a:lnTo>
                    <a:pt x="3365" y="23012"/>
                  </a:lnTo>
                  <a:lnTo>
                    <a:pt x="7023" y="23444"/>
                  </a:lnTo>
                  <a:lnTo>
                    <a:pt x="44259" y="22771"/>
                  </a:lnTo>
                  <a:lnTo>
                    <a:pt x="44729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382401" y="2967710"/>
              <a:ext cx="45085" cy="23495"/>
            </a:xfrm>
            <a:custGeom>
              <a:avLst/>
              <a:gdLst/>
              <a:ahLst/>
              <a:cxnLst/>
              <a:rect l="l" t="t" r="r" b="b"/>
              <a:pathLst>
                <a:path w="45085" h="23494">
                  <a:moveTo>
                    <a:pt x="0" y="0"/>
                  </a:moveTo>
                  <a:lnTo>
                    <a:pt x="50" y="11569"/>
                  </a:lnTo>
                  <a:lnTo>
                    <a:pt x="1701" y="17284"/>
                  </a:lnTo>
                  <a:lnTo>
                    <a:pt x="3365" y="23012"/>
                  </a:lnTo>
                  <a:lnTo>
                    <a:pt x="7023" y="23444"/>
                  </a:lnTo>
                  <a:lnTo>
                    <a:pt x="10299" y="23418"/>
                  </a:lnTo>
                  <a:lnTo>
                    <a:pt x="16993" y="23317"/>
                  </a:lnTo>
                  <a:lnTo>
                    <a:pt x="28513" y="23094"/>
                  </a:lnTo>
                  <a:lnTo>
                    <a:pt x="39415" y="22872"/>
                  </a:lnTo>
                  <a:lnTo>
                    <a:pt x="44259" y="22771"/>
                  </a:lnTo>
                  <a:lnTo>
                    <a:pt x="44729" y="2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448708" y="3027095"/>
              <a:ext cx="11430" cy="71755"/>
            </a:xfrm>
            <a:custGeom>
              <a:avLst/>
              <a:gdLst/>
              <a:ahLst/>
              <a:cxnLst/>
              <a:rect l="l" t="t" r="r" b="b"/>
              <a:pathLst>
                <a:path w="11429" h="71755">
                  <a:moveTo>
                    <a:pt x="10947" y="0"/>
                  </a:moveTo>
                  <a:lnTo>
                    <a:pt x="0" y="25"/>
                  </a:lnTo>
                  <a:lnTo>
                    <a:pt x="254" y="71234"/>
                  </a:lnTo>
                  <a:lnTo>
                    <a:pt x="11201" y="71183"/>
                  </a:lnTo>
                  <a:lnTo>
                    <a:pt x="10947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448708" y="3027095"/>
              <a:ext cx="11430" cy="71755"/>
            </a:xfrm>
            <a:custGeom>
              <a:avLst/>
              <a:gdLst/>
              <a:ahLst/>
              <a:cxnLst/>
              <a:rect l="l" t="t" r="r" b="b"/>
              <a:pathLst>
                <a:path w="11429" h="71755">
                  <a:moveTo>
                    <a:pt x="0" y="25"/>
                  </a:moveTo>
                  <a:lnTo>
                    <a:pt x="10947" y="0"/>
                  </a:lnTo>
                  <a:lnTo>
                    <a:pt x="11201" y="71183"/>
                  </a:lnTo>
                  <a:lnTo>
                    <a:pt x="254" y="71234"/>
                  </a:lnTo>
                  <a:lnTo>
                    <a:pt x="0" y="25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431055" y="2992272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5" h="11430">
                  <a:moveTo>
                    <a:pt x="13144" y="0"/>
                  </a:moveTo>
                  <a:lnTo>
                    <a:pt x="0" y="38"/>
                  </a:lnTo>
                  <a:lnTo>
                    <a:pt x="38" y="10871"/>
                  </a:lnTo>
                  <a:lnTo>
                    <a:pt x="13182" y="10820"/>
                  </a:lnTo>
                  <a:lnTo>
                    <a:pt x="13144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431055" y="2992272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5" h="11430">
                  <a:moveTo>
                    <a:pt x="0" y="38"/>
                  </a:moveTo>
                  <a:lnTo>
                    <a:pt x="13144" y="0"/>
                  </a:lnTo>
                  <a:lnTo>
                    <a:pt x="13182" y="10820"/>
                  </a:lnTo>
                  <a:lnTo>
                    <a:pt x="38" y="10871"/>
                  </a:lnTo>
                  <a:lnTo>
                    <a:pt x="0" y="38"/>
                  </a:lnTo>
                  <a:close/>
                </a:path>
              </a:pathLst>
            </a:custGeom>
            <a:ln w="4572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388713" y="2967647"/>
              <a:ext cx="10795" cy="24130"/>
            </a:xfrm>
            <a:custGeom>
              <a:avLst/>
              <a:gdLst/>
              <a:ahLst/>
              <a:cxnLst/>
              <a:rect l="l" t="t" r="r" b="b"/>
              <a:pathLst>
                <a:path w="10795" h="24130">
                  <a:moveTo>
                    <a:pt x="10312" y="0"/>
                  </a:moveTo>
                  <a:lnTo>
                    <a:pt x="0" y="25"/>
                  </a:lnTo>
                  <a:lnTo>
                    <a:pt x="88" y="23647"/>
                  </a:lnTo>
                  <a:lnTo>
                    <a:pt x="10401" y="23634"/>
                  </a:lnTo>
                  <a:lnTo>
                    <a:pt x="1031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5" name="object 185"/>
          <p:cNvGrpSpPr/>
          <p:nvPr/>
        </p:nvGrpSpPr>
        <p:grpSpPr>
          <a:xfrm>
            <a:off x="9279483" y="2244267"/>
            <a:ext cx="474980" cy="857250"/>
            <a:chOff x="4224883" y="2244267"/>
            <a:chExt cx="474980" cy="857250"/>
          </a:xfrm>
        </p:grpSpPr>
        <p:sp>
          <p:nvSpPr>
            <p:cNvPr id="186" name="object 186"/>
            <p:cNvSpPr/>
            <p:nvPr/>
          </p:nvSpPr>
          <p:spPr>
            <a:xfrm>
              <a:off x="4272699" y="2395042"/>
              <a:ext cx="117475" cy="460375"/>
            </a:xfrm>
            <a:custGeom>
              <a:avLst/>
              <a:gdLst/>
              <a:ahLst/>
              <a:cxnLst/>
              <a:rect l="l" t="t" r="r" b="b"/>
              <a:pathLst>
                <a:path w="117475" h="460375">
                  <a:moveTo>
                    <a:pt x="115798" y="0"/>
                  </a:moveTo>
                  <a:lnTo>
                    <a:pt x="0" y="419"/>
                  </a:lnTo>
                  <a:lnTo>
                    <a:pt x="1650" y="460248"/>
                  </a:lnTo>
                  <a:lnTo>
                    <a:pt x="117449" y="459841"/>
                  </a:lnTo>
                  <a:lnTo>
                    <a:pt x="115798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272699" y="2395042"/>
              <a:ext cx="117475" cy="460375"/>
            </a:xfrm>
            <a:custGeom>
              <a:avLst/>
              <a:gdLst/>
              <a:ahLst/>
              <a:cxnLst/>
              <a:rect l="l" t="t" r="r" b="b"/>
              <a:pathLst>
                <a:path w="117475" h="460375">
                  <a:moveTo>
                    <a:pt x="0" y="419"/>
                  </a:moveTo>
                  <a:lnTo>
                    <a:pt x="115798" y="0"/>
                  </a:lnTo>
                  <a:lnTo>
                    <a:pt x="117449" y="459841"/>
                  </a:lnTo>
                  <a:lnTo>
                    <a:pt x="1650" y="460248"/>
                  </a:lnTo>
                  <a:lnTo>
                    <a:pt x="0" y="419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70413" y="2285666"/>
              <a:ext cx="120078" cy="113503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72064" y="2854947"/>
              <a:ext cx="120764" cy="113188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4435970" y="3007042"/>
              <a:ext cx="55244" cy="18415"/>
            </a:xfrm>
            <a:custGeom>
              <a:avLst/>
              <a:gdLst/>
              <a:ahLst/>
              <a:cxnLst/>
              <a:rect l="l" t="t" r="r" b="b"/>
              <a:pathLst>
                <a:path w="55245" h="18414">
                  <a:moveTo>
                    <a:pt x="55118" y="0"/>
                  </a:moveTo>
                  <a:lnTo>
                    <a:pt x="0" y="190"/>
                  </a:lnTo>
                  <a:lnTo>
                    <a:pt x="50" y="18376"/>
                  </a:lnTo>
                  <a:lnTo>
                    <a:pt x="55181" y="18173"/>
                  </a:lnTo>
                  <a:lnTo>
                    <a:pt x="55118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435970" y="3006648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9359" y="0"/>
                  </a:moveTo>
                  <a:lnTo>
                    <a:pt x="0" y="25"/>
                  </a:lnTo>
                  <a:lnTo>
                    <a:pt x="50" y="17665"/>
                  </a:lnTo>
                  <a:lnTo>
                    <a:pt x="9436" y="17640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312602" y="2394077"/>
              <a:ext cx="34290" cy="460375"/>
            </a:xfrm>
            <a:custGeom>
              <a:avLst/>
              <a:gdLst/>
              <a:ahLst/>
              <a:cxnLst/>
              <a:rect l="l" t="t" r="r" b="b"/>
              <a:pathLst>
                <a:path w="34289" h="460375">
                  <a:moveTo>
                    <a:pt x="32194" y="0"/>
                  </a:moveTo>
                  <a:lnTo>
                    <a:pt x="0" y="126"/>
                  </a:lnTo>
                  <a:lnTo>
                    <a:pt x="1650" y="459981"/>
                  </a:lnTo>
                  <a:lnTo>
                    <a:pt x="33858" y="459854"/>
                  </a:lnTo>
                  <a:lnTo>
                    <a:pt x="32194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312602" y="2394077"/>
              <a:ext cx="34290" cy="460375"/>
            </a:xfrm>
            <a:custGeom>
              <a:avLst/>
              <a:gdLst/>
              <a:ahLst/>
              <a:cxnLst/>
              <a:rect l="l" t="t" r="r" b="b"/>
              <a:pathLst>
                <a:path w="34289" h="460375">
                  <a:moveTo>
                    <a:pt x="0" y="126"/>
                  </a:moveTo>
                  <a:lnTo>
                    <a:pt x="32194" y="0"/>
                  </a:lnTo>
                  <a:lnTo>
                    <a:pt x="33858" y="459854"/>
                  </a:lnTo>
                  <a:lnTo>
                    <a:pt x="1650" y="459981"/>
                  </a:lnTo>
                  <a:lnTo>
                    <a:pt x="0" y="126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311789" y="2291410"/>
              <a:ext cx="32384" cy="104139"/>
            </a:xfrm>
            <a:custGeom>
              <a:avLst/>
              <a:gdLst/>
              <a:ahLst/>
              <a:cxnLst/>
              <a:rect l="l" t="t" r="r" b="b"/>
              <a:pathLst>
                <a:path w="32385" h="104139">
                  <a:moveTo>
                    <a:pt x="31572" y="0"/>
                  </a:moveTo>
                  <a:lnTo>
                    <a:pt x="23342" y="25"/>
                  </a:lnTo>
                  <a:lnTo>
                    <a:pt x="4419" y="10109"/>
                  </a:lnTo>
                  <a:lnTo>
                    <a:pt x="0" y="12636"/>
                  </a:lnTo>
                  <a:lnTo>
                    <a:pt x="342" y="103962"/>
                  </a:lnTo>
                  <a:lnTo>
                    <a:pt x="31940" y="103212"/>
                  </a:lnTo>
                  <a:lnTo>
                    <a:pt x="31572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311789" y="2291410"/>
              <a:ext cx="32384" cy="104139"/>
            </a:xfrm>
            <a:custGeom>
              <a:avLst/>
              <a:gdLst/>
              <a:ahLst/>
              <a:cxnLst/>
              <a:rect l="l" t="t" r="r" b="b"/>
              <a:pathLst>
                <a:path w="32385" h="104139">
                  <a:moveTo>
                    <a:pt x="342" y="103962"/>
                  </a:moveTo>
                  <a:lnTo>
                    <a:pt x="0" y="12636"/>
                  </a:lnTo>
                  <a:lnTo>
                    <a:pt x="4419" y="10109"/>
                  </a:lnTo>
                  <a:lnTo>
                    <a:pt x="13893" y="5079"/>
                  </a:lnTo>
                  <a:lnTo>
                    <a:pt x="23342" y="25"/>
                  </a:lnTo>
                  <a:lnTo>
                    <a:pt x="31572" y="0"/>
                  </a:lnTo>
                  <a:lnTo>
                    <a:pt x="31940" y="103212"/>
                  </a:lnTo>
                  <a:lnTo>
                    <a:pt x="342" y="103962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313732" y="2857639"/>
              <a:ext cx="33655" cy="104775"/>
            </a:xfrm>
            <a:custGeom>
              <a:avLst/>
              <a:gdLst/>
              <a:ahLst/>
              <a:cxnLst/>
              <a:rect l="l" t="t" r="r" b="b"/>
              <a:pathLst>
                <a:path w="33654" h="104775">
                  <a:moveTo>
                    <a:pt x="0" y="0"/>
                  </a:moveTo>
                  <a:lnTo>
                    <a:pt x="317" y="90385"/>
                  </a:lnTo>
                  <a:lnTo>
                    <a:pt x="6476" y="94932"/>
                  </a:lnTo>
                  <a:lnTo>
                    <a:pt x="26593" y="103949"/>
                  </a:lnTo>
                  <a:lnTo>
                    <a:pt x="33312" y="104495"/>
                  </a:lnTo>
                  <a:lnTo>
                    <a:pt x="32931" y="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313732" y="2857639"/>
              <a:ext cx="33655" cy="104775"/>
            </a:xfrm>
            <a:custGeom>
              <a:avLst/>
              <a:gdLst/>
              <a:ahLst/>
              <a:cxnLst/>
              <a:rect l="l" t="t" r="r" b="b"/>
              <a:pathLst>
                <a:path w="33654" h="104775">
                  <a:moveTo>
                    <a:pt x="0" y="0"/>
                  </a:moveTo>
                  <a:lnTo>
                    <a:pt x="317" y="90385"/>
                  </a:lnTo>
                  <a:lnTo>
                    <a:pt x="6476" y="94932"/>
                  </a:lnTo>
                  <a:lnTo>
                    <a:pt x="16535" y="99441"/>
                  </a:lnTo>
                  <a:lnTo>
                    <a:pt x="26593" y="103949"/>
                  </a:lnTo>
                  <a:lnTo>
                    <a:pt x="33312" y="104495"/>
                  </a:lnTo>
                  <a:lnTo>
                    <a:pt x="32931" y="44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391456" y="2244267"/>
              <a:ext cx="18415" cy="41275"/>
            </a:xfrm>
            <a:custGeom>
              <a:avLst/>
              <a:gdLst/>
              <a:ahLst/>
              <a:cxnLst/>
              <a:rect l="l" t="t" r="r" b="b"/>
              <a:pathLst>
                <a:path w="18414" h="41275">
                  <a:moveTo>
                    <a:pt x="17792" y="0"/>
                  </a:moveTo>
                  <a:lnTo>
                    <a:pt x="0" y="38"/>
                  </a:lnTo>
                  <a:lnTo>
                    <a:pt x="139" y="40970"/>
                  </a:lnTo>
                  <a:lnTo>
                    <a:pt x="17945" y="40906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391278" y="255590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52" y="0"/>
                  </a:moveTo>
                  <a:lnTo>
                    <a:pt x="0" y="508"/>
                  </a:lnTo>
                  <a:lnTo>
                    <a:pt x="508" y="142760"/>
                  </a:lnTo>
                  <a:lnTo>
                    <a:pt x="142773" y="142227"/>
                  </a:lnTo>
                  <a:lnTo>
                    <a:pt x="142252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260773" y="2395080"/>
              <a:ext cx="403860" cy="462280"/>
            </a:xfrm>
            <a:custGeom>
              <a:avLst/>
              <a:gdLst/>
              <a:ahLst/>
              <a:cxnLst/>
              <a:rect l="l" t="t" r="r" b="b"/>
              <a:pathLst>
                <a:path w="403860" h="462280">
                  <a:moveTo>
                    <a:pt x="130505" y="161328"/>
                  </a:moveTo>
                  <a:lnTo>
                    <a:pt x="272757" y="160820"/>
                  </a:lnTo>
                  <a:lnTo>
                    <a:pt x="273278" y="303047"/>
                  </a:lnTo>
                  <a:lnTo>
                    <a:pt x="131013" y="303580"/>
                  </a:lnTo>
                  <a:lnTo>
                    <a:pt x="130505" y="161328"/>
                  </a:lnTo>
                  <a:close/>
                </a:path>
                <a:path w="403860" h="462280">
                  <a:moveTo>
                    <a:pt x="0" y="1435"/>
                  </a:moveTo>
                  <a:lnTo>
                    <a:pt x="401942" y="0"/>
                  </a:lnTo>
                </a:path>
                <a:path w="403860" h="462280">
                  <a:moveTo>
                    <a:pt x="1650" y="461937"/>
                  </a:moveTo>
                  <a:lnTo>
                    <a:pt x="403605" y="460501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80306" y="2963545"/>
              <a:ext cx="166966" cy="137921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4407687" y="2566784"/>
              <a:ext cx="114300" cy="116839"/>
            </a:xfrm>
            <a:custGeom>
              <a:avLst/>
              <a:gdLst/>
              <a:ahLst/>
              <a:cxnLst/>
              <a:rect l="l" t="t" r="r" b="b"/>
              <a:pathLst>
                <a:path w="114300" h="116839">
                  <a:moveTo>
                    <a:pt x="0" y="116306"/>
                  </a:moveTo>
                  <a:lnTo>
                    <a:pt x="114122" y="4965"/>
                  </a:lnTo>
                </a:path>
                <a:path w="114300" h="116839">
                  <a:moveTo>
                    <a:pt x="60832" y="116090"/>
                  </a:moveTo>
                  <a:lnTo>
                    <a:pt x="110782" y="69392"/>
                  </a:lnTo>
                </a:path>
                <a:path w="114300" h="116839">
                  <a:moveTo>
                    <a:pt x="22047" y="46723"/>
                  </a:moveTo>
                  <a:lnTo>
                    <a:pt x="71996" y="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670831" y="2449106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70" h="355600">
                  <a:moveTo>
                    <a:pt x="25260" y="0"/>
                  </a:moveTo>
                  <a:lnTo>
                    <a:pt x="0" y="88"/>
                  </a:lnTo>
                  <a:lnTo>
                    <a:pt x="1346" y="355269"/>
                  </a:lnTo>
                  <a:lnTo>
                    <a:pt x="26606" y="355180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670831" y="2449106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70" h="355600">
                  <a:moveTo>
                    <a:pt x="0" y="88"/>
                  </a:moveTo>
                  <a:lnTo>
                    <a:pt x="25260" y="0"/>
                  </a:lnTo>
                  <a:lnTo>
                    <a:pt x="26606" y="355180"/>
                  </a:lnTo>
                  <a:lnTo>
                    <a:pt x="1346" y="355269"/>
                  </a:lnTo>
                  <a:lnTo>
                    <a:pt x="0" y="8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238142" y="2453309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70" h="355600">
                  <a:moveTo>
                    <a:pt x="25273" y="0"/>
                  </a:moveTo>
                  <a:lnTo>
                    <a:pt x="0" y="88"/>
                  </a:lnTo>
                  <a:lnTo>
                    <a:pt x="1358" y="355282"/>
                  </a:lnTo>
                  <a:lnTo>
                    <a:pt x="26619" y="355180"/>
                  </a:lnTo>
                  <a:lnTo>
                    <a:pt x="2527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238142" y="2453309"/>
              <a:ext cx="26670" cy="355600"/>
            </a:xfrm>
            <a:custGeom>
              <a:avLst/>
              <a:gdLst/>
              <a:ahLst/>
              <a:cxnLst/>
              <a:rect l="l" t="t" r="r" b="b"/>
              <a:pathLst>
                <a:path w="26670" h="355600">
                  <a:moveTo>
                    <a:pt x="0" y="88"/>
                  </a:moveTo>
                  <a:lnTo>
                    <a:pt x="25273" y="0"/>
                  </a:lnTo>
                  <a:lnTo>
                    <a:pt x="26619" y="355180"/>
                  </a:lnTo>
                  <a:lnTo>
                    <a:pt x="1358" y="355282"/>
                  </a:lnTo>
                  <a:lnTo>
                    <a:pt x="0" y="88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227169" y="2573756"/>
              <a:ext cx="38100" cy="112395"/>
            </a:xfrm>
            <a:custGeom>
              <a:avLst/>
              <a:gdLst/>
              <a:ahLst/>
              <a:cxnLst/>
              <a:rect l="l" t="t" r="r" b="b"/>
              <a:pathLst>
                <a:path w="38100" h="112394">
                  <a:moveTo>
                    <a:pt x="37312" y="0"/>
                  </a:moveTo>
                  <a:lnTo>
                    <a:pt x="0" y="139"/>
                  </a:lnTo>
                  <a:lnTo>
                    <a:pt x="419" y="112052"/>
                  </a:lnTo>
                  <a:lnTo>
                    <a:pt x="37744" y="111912"/>
                  </a:lnTo>
                  <a:lnTo>
                    <a:pt x="373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227169" y="2573756"/>
              <a:ext cx="38100" cy="112395"/>
            </a:xfrm>
            <a:custGeom>
              <a:avLst/>
              <a:gdLst/>
              <a:ahLst/>
              <a:cxnLst/>
              <a:rect l="l" t="t" r="r" b="b"/>
              <a:pathLst>
                <a:path w="38100" h="112394">
                  <a:moveTo>
                    <a:pt x="0" y="139"/>
                  </a:moveTo>
                  <a:lnTo>
                    <a:pt x="37312" y="0"/>
                  </a:lnTo>
                  <a:lnTo>
                    <a:pt x="37744" y="111912"/>
                  </a:lnTo>
                  <a:lnTo>
                    <a:pt x="419" y="112052"/>
                  </a:lnTo>
                  <a:lnTo>
                    <a:pt x="0" y="13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9" name="object 209"/>
          <p:cNvGrpSpPr/>
          <p:nvPr/>
        </p:nvGrpSpPr>
        <p:grpSpPr>
          <a:xfrm>
            <a:off x="10423665" y="2239340"/>
            <a:ext cx="461645" cy="862330"/>
            <a:chOff x="5369064" y="2239340"/>
            <a:chExt cx="461645" cy="862330"/>
          </a:xfrm>
        </p:grpSpPr>
        <p:sp>
          <p:nvSpPr>
            <p:cNvPr id="210" name="object 210"/>
            <p:cNvSpPr/>
            <p:nvPr/>
          </p:nvSpPr>
          <p:spPr>
            <a:xfrm>
              <a:off x="5513311" y="2287663"/>
              <a:ext cx="278130" cy="674370"/>
            </a:xfrm>
            <a:custGeom>
              <a:avLst/>
              <a:gdLst/>
              <a:ahLst/>
              <a:cxnLst/>
              <a:rect l="l" t="t" r="r" b="b"/>
              <a:pathLst>
                <a:path w="278129" h="674369">
                  <a:moveTo>
                    <a:pt x="196151" y="0"/>
                  </a:moveTo>
                  <a:lnTo>
                    <a:pt x="81737" y="0"/>
                  </a:lnTo>
                  <a:lnTo>
                    <a:pt x="49918" y="6228"/>
                  </a:lnTo>
                  <a:lnTo>
                    <a:pt x="23937" y="23218"/>
                  </a:lnTo>
                  <a:lnTo>
                    <a:pt x="6422" y="48423"/>
                  </a:lnTo>
                  <a:lnTo>
                    <a:pt x="0" y="79298"/>
                  </a:lnTo>
                  <a:lnTo>
                    <a:pt x="0" y="594791"/>
                  </a:lnTo>
                  <a:lnTo>
                    <a:pt x="6422" y="625661"/>
                  </a:lnTo>
                  <a:lnTo>
                    <a:pt x="23937" y="650867"/>
                  </a:lnTo>
                  <a:lnTo>
                    <a:pt x="49918" y="667859"/>
                  </a:lnTo>
                  <a:lnTo>
                    <a:pt x="81737" y="674090"/>
                  </a:lnTo>
                  <a:lnTo>
                    <a:pt x="196151" y="674090"/>
                  </a:lnTo>
                  <a:lnTo>
                    <a:pt x="227962" y="667859"/>
                  </a:lnTo>
                  <a:lnTo>
                    <a:pt x="253939" y="650867"/>
                  </a:lnTo>
                  <a:lnTo>
                    <a:pt x="271453" y="625661"/>
                  </a:lnTo>
                  <a:lnTo>
                    <a:pt x="277875" y="594791"/>
                  </a:lnTo>
                  <a:lnTo>
                    <a:pt x="277875" y="79298"/>
                  </a:lnTo>
                  <a:lnTo>
                    <a:pt x="271453" y="48423"/>
                  </a:lnTo>
                  <a:lnTo>
                    <a:pt x="253939" y="23218"/>
                  </a:lnTo>
                  <a:lnTo>
                    <a:pt x="227962" y="6228"/>
                  </a:lnTo>
                  <a:lnTo>
                    <a:pt x="196151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392191" y="2396617"/>
              <a:ext cx="115570" cy="460375"/>
            </a:xfrm>
            <a:custGeom>
              <a:avLst/>
              <a:gdLst/>
              <a:ahLst/>
              <a:cxnLst/>
              <a:rect l="l" t="t" r="r" b="b"/>
              <a:pathLst>
                <a:path w="115570" h="460375">
                  <a:moveTo>
                    <a:pt x="0" y="460260"/>
                  </a:moveTo>
                  <a:lnTo>
                    <a:pt x="115023" y="460260"/>
                  </a:lnTo>
                  <a:lnTo>
                    <a:pt x="115023" y="0"/>
                  </a:lnTo>
                  <a:lnTo>
                    <a:pt x="0" y="0"/>
                  </a:lnTo>
                  <a:lnTo>
                    <a:pt x="0" y="46026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392191" y="2396617"/>
              <a:ext cx="117475" cy="460375"/>
            </a:xfrm>
            <a:custGeom>
              <a:avLst/>
              <a:gdLst/>
              <a:ahLst/>
              <a:cxnLst/>
              <a:rect l="l" t="t" r="r" b="b"/>
              <a:pathLst>
                <a:path w="117475" h="460375">
                  <a:moveTo>
                    <a:pt x="0" y="406"/>
                  </a:moveTo>
                  <a:lnTo>
                    <a:pt x="115798" y="0"/>
                  </a:lnTo>
                  <a:lnTo>
                    <a:pt x="117449" y="459828"/>
                  </a:lnTo>
                  <a:lnTo>
                    <a:pt x="1638" y="460260"/>
                  </a:lnTo>
                  <a:lnTo>
                    <a:pt x="0" y="406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392191" y="2289519"/>
              <a:ext cx="115570" cy="109220"/>
            </a:xfrm>
            <a:custGeom>
              <a:avLst/>
              <a:gdLst/>
              <a:ahLst/>
              <a:cxnLst/>
              <a:rect l="l" t="t" r="r" b="b"/>
              <a:pathLst>
                <a:path w="115570" h="109219">
                  <a:moveTo>
                    <a:pt x="103825" y="0"/>
                  </a:moveTo>
                  <a:lnTo>
                    <a:pt x="55146" y="9240"/>
                  </a:lnTo>
                  <a:lnTo>
                    <a:pt x="16827" y="36447"/>
                  </a:lnTo>
                  <a:lnTo>
                    <a:pt x="7404" y="45680"/>
                  </a:lnTo>
                  <a:lnTo>
                    <a:pt x="8293" y="47801"/>
                  </a:lnTo>
                  <a:lnTo>
                    <a:pt x="5219" y="52665"/>
                  </a:lnTo>
                  <a:lnTo>
                    <a:pt x="1737" y="61641"/>
                  </a:lnTo>
                  <a:lnTo>
                    <a:pt x="328" y="73642"/>
                  </a:lnTo>
                  <a:lnTo>
                    <a:pt x="60" y="89219"/>
                  </a:lnTo>
                  <a:lnTo>
                    <a:pt x="0" y="108926"/>
                  </a:lnTo>
                  <a:lnTo>
                    <a:pt x="115493" y="107897"/>
                  </a:lnTo>
                  <a:lnTo>
                    <a:pt x="115417" y="5014"/>
                  </a:lnTo>
                  <a:lnTo>
                    <a:pt x="112416" y="1257"/>
                  </a:lnTo>
                  <a:lnTo>
                    <a:pt x="103825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392191" y="2289519"/>
              <a:ext cx="115570" cy="109220"/>
            </a:xfrm>
            <a:custGeom>
              <a:avLst/>
              <a:gdLst/>
              <a:ahLst/>
              <a:cxnLst/>
              <a:rect l="l" t="t" r="r" b="b"/>
              <a:pathLst>
                <a:path w="115570" h="109219">
                  <a:moveTo>
                    <a:pt x="0" y="108926"/>
                  </a:moveTo>
                  <a:lnTo>
                    <a:pt x="1737" y="61641"/>
                  </a:lnTo>
                  <a:lnTo>
                    <a:pt x="8293" y="47801"/>
                  </a:lnTo>
                  <a:lnTo>
                    <a:pt x="7404" y="45680"/>
                  </a:lnTo>
                  <a:lnTo>
                    <a:pt x="41690" y="15701"/>
                  </a:lnTo>
                  <a:lnTo>
                    <a:pt x="90268" y="1087"/>
                  </a:lnTo>
                  <a:lnTo>
                    <a:pt x="103825" y="0"/>
                  </a:lnTo>
                  <a:lnTo>
                    <a:pt x="112416" y="1257"/>
                  </a:lnTo>
                  <a:lnTo>
                    <a:pt x="115417" y="5014"/>
                  </a:lnTo>
                  <a:lnTo>
                    <a:pt x="115493" y="107897"/>
                  </a:lnTo>
                  <a:lnTo>
                    <a:pt x="0" y="108926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89905" y="2856509"/>
              <a:ext cx="279933" cy="244944"/>
            </a:xfrm>
            <a:prstGeom prst="rect">
              <a:avLst/>
            </a:prstGeom>
          </p:spPr>
        </p:pic>
        <p:sp>
          <p:nvSpPr>
            <p:cNvPr id="216" name="object 216"/>
            <p:cNvSpPr/>
            <p:nvPr/>
          </p:nvSpPr>
          <p:spPr>
            <a:xfrm>
              <a:off x="5508167" y="2241625"/>
              <a:ext cx="162560" cy="857885"/>
            </a:xfrm>
            <a:custGeom>
              <a:avLst/>
              <a:gdLst/>
              <a:ahLst/>
              <a:cxnLst/>
              <a:rect l="l" t="t" r="r" b="b"/>
              <a:pathLst>
                <a:path w="162560" h="857885">
                  <a:moveTo>
                    <a:pt x="62763" y="784466"/>
                  </a:moveTo>
                  <a:lnTo>
                    <a:pt x="59690" y="784466"/>
                  </a:lnTo>
                  <a:lnTo>
                    <a:pt x="59690" y="857542"/>
                  </a:lnTo>
                  <a:lnTo>
                    <a:pt x="62763" y="857542"/>
                  </a:lnTo>
                  <a:lnTo>
                    <a:pt x="62763" y="784466"/>
                  </a:lnTo>
                  <a:close/>
                </a:path>
                <a:path w="162560" h="857885">
                  <a:moveTo>
                    <a:pt x="162382" y="45669"/>
                  </a:moveTo>
                  <a:lnTo>
                    <a:pt x="161251" y="11277"/>
                  </a:lnTo>
                  <a:lnTo>
                    <a:pt x="161251" y="4826"/>
                  </a:lnTo>
                  <a:lnTo>
                    <a:pt x="156413" y="0"/>
                  </a:lnTo>
                  <a:lnTo>
                    <a:pt x="5956" y="0"/>
                  </a:lnTo>
                  <a:lnTo>
                    <a:pt x="1257" y="6997"/>
                  </a:lnTo>
                  <a:lnTo>
                    <a:pt x="0" y="45669"/>
                  </a:lnTo>
                  <a:lnTo>
                    <a:pt x="162382" y="45669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508167" y="2241626"/>
              <a:ext cx="162560" cy="45720"/>
            </a:xfrm>
            <a:custGeom>
              <a:avLst/>
              <a:gdLst/>
              <a:ahLst/>
              <a:cxnLst/>
              <a:rect l="l" t="t" r="r" b="b"/>
              <a:pathLst>
                <a:path w="162560" h="45719">
                  <a:moveTo>
                    <a:pt x="161251" y="11277"/>
                  </a:moveTo>
                  <a:lnTo>
                    <a:pt x="162382" y="45669"/>
                  </a:lnTo>
                  <a:lnTo>
                    <a:pt x="0" y="45669"/>
                  </a:lnTo>
                  <a:lnTo>
                    <a:pt x="1104" y="11277"/>
                  </a:lnTo>
                  <a:lnTo>
                    <a:pt x="1257" y="6997"/>
                  </a:lnTo>
                  <a:lnTo>
                    <a:pt x="5956" y="0"/>
                  </a:lnTo>
                  <a:lnTo>
                    <a:pt x="12407" y="0"/>
                  </a:lnTo>
                  <a:lnTo>
                    <a:pt x="149961" y="0"/>
                  </a:lnTo>
                  <a:lnTo>
                    <a:pt x="156413" y="0"/>
                  </a:lnTo>
                  <a:lnTo>
                    <a:pt x="161251" y="4825"/>
                  </a:lnTo>
                  <a:lnTo>
                    <a:pt x="161251" y="11277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507215" y="2287295"/>
              <a:ext cx="165735" cy="678815"/>
            </a:xfrm>
            <a:custGeom>
              <a:avLst/>
              <a:gdLst/>
              <a:ahLst/>
              <a:cxnLst/>
              <a:rect l="l" t="t" r="r" b="b"/>
              <a:pathLst>
                <a:path w="165735" h="678814">
                  <a:moveTo>
                    <a:pt x="165125" y="0"/>
                  </a:moveTo>
                  <a:lnTo>
                    <a:pt x="0" y="0"/>
                  </a:lnTo>
                  <a:lnTo>
                    <a:pt x="0" y="678370"/>
                  </a:lnTo>
                  <a:lnTo>
                    <a:pt x="165125" y="678370"/>
                  </a:lnTo>
                  <a:lnTo>
                    <a:pt x="165125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510123" y="2394419"/>
              <a:ext cx="281940" cy="462280"/>
            </a:xfrm>
            <a:custGeom>
              <a:avLst/>
              <a:gdLst/>
              <a:ahLst/>
              <a:cxnLst/>
              <a:rect l="l" t="t" r="r" b="b"/>
              <a:pathLst>
                <a:path w="281939" h="462280">
                  <a:moveTo>
                    <a:pt x="281889" y="0"/>
                  </a:moveTo>
                  <a:lnTo>
                    <a:pt x="0" y="0"/>
                  </a:lnTo>
                  <a:lnTo>
                    <a:pt x="0" y="462102"/>
                  </a:lnTo>
                  <a:lnTo>
                    <a:pt x="281889" y="462102"/>
                  </a:lnTo>
                  <a:lnTo>
                    <a:pt x="28188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510123" y="2394432"/>
              <a:ext cx="281940" cy="462280"/>
            </a:xfrm>
            <a:custGeom>
              <a:avLst/>
              <a:gdLst/>
              <a:ahLst/>
              <a:cxnLst/>
              <a:rect l="l" t="t" r="r" b="b"/>
              <a:pathLst>
                <a:path w="281939" h="462280">
                  <a:moveTo>
                    <a:pt x="281889" y="462089"/>
                  </a:moveTo>
                  <a:lnTo>
                    <a:pt x="0" y="462089"/>
                  </a:lnTo>
                  <a:lnTo>
                    <a:pt x="0" y="0"/>
                  </a:lnTo>
                  <a:lnTo>
                    <a:pt x="281889" y="0"/>
                  </a:lnTo>
                  <a:lnTo>
                    <a:pt x="281889" y="46208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510225" y="2970911"/>
              <a:ext cx="41910" cy="19685"/>
            </a:xfrm>
            <a:custGeom>
              <a:avLst/>
              <a:gdLst/>
              <a:ahLst/>
              <a:cxnLst/>
              <a:rect l="l" t="t" r="r" b="b"/>
              <a:pathLst>
                <a:path w="41910" h="19685">
                  <a:moveTo>
                    <a:pt x="0" y="0"/>
                  </a:moveTo>
                  <a:lnTo>
                    <a:pt x="0" y="9677"/>
                  </a:lnTo>
                  <a:lnTo>
                    <a:pt x="3073" y="19265"/>
                  </a:lnTo>
                  <a:lnTo>
                    <a:pt x="6451" y="19634"/>
                  </a:lnTo>
                  <a:lnTo>
                    <a:pt x="9512" y="19634"/>
                  </a:lnTo>
                  <a:lnTo>
                    <a:pt x="41046" y="19202"/>
                  </a:lnTo>
                  <a:lnTo>
                    <a:pt x="41541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510225" y="2970911"/>
              <a:ext cx="74295" cy="125730"/>
            </a:xfrm>
            <a:custGeom>
              <a:avLst/>
              <a:gdLst/>
              <a:ahLst/>
              <a:cxnLst/>
              <a:rect l="l" t="t" r="r" b="b"/>
              <a:pathLst>
                <a:path w="74295" h="125730">
                  <a:moveTo>
                    <a:pt x="0" y="0"/>
                  </a:moveTo>
                  <a:lnTo>
                    <a:pt x="0" y="9677"/>
                  </a:lnTo>
                  <a:lnTo>
                    <a:pt x="1536" y="14478"/>
                  </a:lnTo>
                  <a:lnTo>
                    <a:pt x="3073" y="19265"/>
                  </a:lnTo>
                  <a:lnTo>
                    <a:pt x="6451" y="19634"/>
                  </a:lnTo>
                  <a:lnTo>
                    <a:pt x="9512" y="19634"/>
                  </a:lnTo>
                  <a:lnTo>
                    <a:pt x="41541" y="177"/>
                  </a:lnTo>
                  <a:lnTo>
                    <a:pt x="0" y="0"/>
                  </a:lnTo>
                  <a:close/>
                </a:path>
                <a:path w="74295" h="125730">
                  <a:moveTo>
                    <a:pt x="73952" y="125730"/>
                  </a:moveTo>
                  <a:lnTo>
                    <a:pt x="62992" y="125730"/>
                  </a:lnTo>
                  <a:lnTo>
                    <a:pt x="62992" y="55791"/>
                  </a:lnTo>
                  <a:lnTo>
                    <a:pt x="73952" y="55791"/>
                  </a:lnTo>
                  <a:lnTo>
                    <a:pt x="73952" y="12573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557837" y="2991637"/>
              <a:ext cx="13335" cy="10160"/>
            </a:xfrm>
            <a:custGeom>
              <a:avLst/>
              <a:gdLst/>
              <a:ahLst/>
              <a:cxnLst/>
              <a:rect l="l" t="t" r="r" b="b"/>
              <a:pathLst>
                <a:path w="13335" h="10160">
                  <a:moveTo>
                    <a:pt x="13144" y="0"/>
                  </a:moveTo>
                  <a:lnTo>
                    <a:pt x="0" y="0"/>
                  </a:lnTo>
                  <a:lnTo>
                    <a:pt x="0" y="9753"/>
                  </a:lnTo>
                  <a:lnTo>
                    <a:pt x="13144" y="9753"/>
                  </a:lnTo>
                  <a:lnTo>
                    <a:pt x="13144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557837" y="2991637"/>
              <a:ext cx="13335" cy="10160"/>
            </a:xfrm>
            <a:custGeom>
              <a:avLst/>
              <a:gdLst/>
              <a:ahLst/>
              <a:cxnLst/>
              <a:rect l="l" t="t" r="r" b="b"/>
              <a:pathLst>
                <a:path w="13335" h="10160">
                  <a:moveTo>
                    <a:pt x="13144" y="9753"/>
                  </a:moveTo>
                  <a:lnTo>
                    <a:pt x="0" y="9753"/>
                  </a:lnTo>
                  <a:lnTo>
                    <a:pt x="0" y="0"/>
                  </a:lnTo>
                  <a:lnTo>
                    <a:pt x="13144" y="0"/>
                  </a:lnTo>
                  <a:lnTo>
                    <a:pt x="13144" y="9753"/>
                  </a:lnTo>
                  <a:close/>
                </a:path>
              </a:pathLst>
            </a:custGeom>
            <a:ln w="4572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513197" y="2244076"/>
              <a:ext cx="104139" cy="781050"/>
            </a:xfrm>
            <a:custGeom>
              <a:avLst/>
              <a:gdLst/>
              <a:ahLst/>
              <a:cxnLst/>
              <a:rect l="l" t="t" r="r" b="b"/>
              <a:pathLst>
                <a:path w="104139" h="781050">
                  <a:moveTo>
                    <a:pt x="10350" y="726414"/>
                  </a:moveTo>
                  <a:lnTo>
                    <a:pt x="0" y="726414"/>
                  </a:lnTo>
                  <a:lnTo>
                    <a:pt x="0" y="746302"/>
                  </a:lnTo>
                  <a:lnTo>
                    <a:pt x="10350" y="746302"/>
                  </a:lnTo>
                  <a:lnTo>
                    <a:pt x="10350" y="726414"/>
                  </a:lnTo>
                  <a:close/>
                </a:path>
                <a:path w="104139" h="781050">
                  <a:moveTo>
                    <a:pt x="22987" y="0"/>
                  </a:moveTo>
                  <a:lnTo>
                    <a:pt x="5207" y="0"/>
                  </a:lnTo>
                  <a:lnTo>
                    <a:pt x="5207" y="40538"/>
                  </a:lnTo>
                  <a:lnTo>
                    <a:pt x="22987" y="40538"/>
                  </a:lnTo>
                  <a:lnTo>
                    <a:pt x="22987" y="0"/>
                  </a:lnTo>
                  <a:close/>
                </a:path>
                <a:path w="104139" h="781050">
                  <a:moveTo>
                    <a:pt x="104127" y="762825"/>
                  </a:moveTo>
                  <a:lnTo>
                    <a:pt x="49009" y="762825"/>
                  </a:lnTo>
                  <a:lnTo>
                    <a:pt x="49009" y="781011"/>
                  </a:lnTo>
                  <a:lnTo>
                    <a:pt x="104127" y="781011"/>
                  </a:lnTo>
                  <a:lnTo>
                    <a:pt x="104127" y="762825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566981" y="3006902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9372" y="0"/>
                  </a:moveTo>
                  <a:lnTo>
                    <a:pt x="0" y="0"/>
                  </a:lnTo>
                  <a:lnTo>
                    <a:pt x="0" y="17640"/>
                  </a:lnTo>
                  <a:lnTo>
                    <a:pt x="9372" y="17640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445480" y="2396934"/>
              <a:ext cx="32384" cy="460375"/>
            </a:xfrm>
            <a:custGeom>
              <a:avLst/>
              <a:gdLst/>
              <a:ahLst/>
              <a:cxnLst/>
              <a:rect l="l" t="t" r="r" b="b"/>
              <a:pathLst>
                <a:path w="32385" h="460375">
                  <a:moveTo>
                    <a:pt x="32207" y="0"/>
                  </a:moveTo>
                  <a:lnTo>
                    <a:pt x="0" y="0"/>
                  </a:lnTo>
                  <a:lnTo>
                    <a:pt x="0" y="459854"/>
                  </a:lnTo>
                  <a:lnTo>
                    <a:pt x="32207" y="459854"/>
                  </a:lnTo>
                  <a:lnTo>
                    <a:pt x="3220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445480" y="2396934"/>
              <a:ext cx="32384" cy="460375"/>
            </a:xfrm>
            <a:custGeom>
              <a:avLst/>
              <a:gdLst/>
              <a:ahLst/>
              <a:cxnLst/>
              <a:rect l="l" t="t" r="r" b="b"/>
              <a:pathLst>
                <a:path w="32385" h="460375">
                  <a:moveTo>
                    <a:pt x="32207" y="459854"/>
                  </a:moveTo>
                  <a:lnTo>
                    <a:pt x="0" y="459854"/>
                  </a:lnTo>
                  <a:lnTo>
                    <a:pt x="0" y="0"/>
                  </a:lnTo>
                  <a:lnTo>
                    <a:pt x="32207" y="0"/>
                  </a:lnTo>
                  <a:lnTo>
                    <a:pt x="32207" y="459854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445569" y="2859659"/>
              <a:ext cx="32384" cy="104775"/>
            </a:xfrm>
            <a:custGeom>
              <a:avLst/>
              <a:gdLst/>
              <a:ahLst/>
              <a:cxnLst/>
              <a:rect l="l" t="t" r="r" b="b"/>
              <a:pathLst>
                <a:path w="32385" h="104775">
                  <a:moveTo>
                    <a:pt x="0" y="0"/>
                  </a:moveTo>
                  <a:lnTo>
                    <a:pt x="0" y="81724"/>
                  </a:lnTo>
                  <a:lnTo>
                    <a:pt x="4470" y="87617"/>
                  </a:lnTo>
                  <a:lnTo>
                    <a:pt x="23723" y="97688"/>
                  </a:lnTo>
                  <a:lnTo>
                    <a:pt x="32054" y="104406"/>
                  </a:lnTo>
                  <a:lnTo>
                    <a:pt x="32054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445569" y="2859659"/>
              <a:ext cx="32384" cy="104775"/>
            </a:xfrm>
            <a:custGeom>
              <a:avLst/>
              <a:gdLst/>
              <a:ahLst/>
              <a:cxnLst/>
              <a:rect l="l" t="t" r="r" b="b"/>
              <a:pathLst>
                <a:path w="32385" h="104775">
                  <a:moveTo>
                    <a:pt x="0" y="0"/>
                  </a:moveTo>
                  <a:lnTo>
                    <a:pt x="0" y="81724"/>
                  </a:lnTo>
                  <a:lnTo>
                    <a:pt x="4470" y="87617"/>
                  </a:lnTo>
                  <a:lnTo>
                    <a:pt x="14096" y="92633"/>
                  </a:lnTo>
                  <a:lnTo>
                    <a:pt x="23723" y="97688"/>
                  </a:lnTo>
                  <a:lnTo>
                    <a:pt x="32054" y="104406"/>
                  </a:lnTo>
                  <a:lnTo>
                    <a:pt x="32054" y="63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445797" y="2300833"/>
              <a:ext cx="31750" cy="92075"/>
            </a:xfrm>
            <a:custGeom>
              <a:avLst/>
              <a:gdLst/>
              <a:ahLst/>
              <a:cxnLst/>
              <a:rect l="l" t="t" r="r" b="b"/>
              <a:pathLst>
                <a:path w="31750" h="92075">
                  <a:moveTo>
                    <a:pt x="31597" y="0"/>
                  </a:moveTo>
                  <a:lnTo>
                    <a:pt x="25171" y="495"/>
                  </a:lnTo>
                  <a:lnTo>
                    <a:pt x="5892" y="8496"/>
                  </a:lnTo>
                  <a:lnTo>
                    <a:pt x="0" y="12484"/>
                  </a:lnTo>
                  <a:lnTo>
                    <a:pt x="0" y="91960"/>
                  </a:lnTo>
                  <a:lnTo>
                    <a:pt x="31597" y="91465"/>
                  </a:lnTo>
                  <a:lnTo>
                    <a:pt x="3159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445797" y="2300833"/>
              <a:ext cx="31750" cy="92075"/>
            </a:xfrm>
            <a:custGeom>
              <a:avLst/>
              <a:gdLst/>
              <a:ahLst/>
              <a:cxnLst/>
              <a:rect l="l" t="t" r="r" b="b"/>
              <a:pathLst>
                <a:path w="31750" h="92075">
                  <a:moveTo>
                    <a:pt x="0" y="91960"/>
                  </a:moveTo>
                  <a:lnTo>
                    <a:pt x="0" y="12484"/>
                  </a:lnTo>
                  <a:lnTo>
                    <a:pt x="5892" y="8496"/>
                  </a:lnTo>
                  <a:lnTo>
                    <a:pt x="15544" y="4495"/>
                  </a:lnTo>
                  <a:lnTo>
                    <a:pt x="25171" y="495"/>
                  </a:lnTo>
                  <a:lnTo>
                    <a:pt x="31597" y="0"/>
                  </a:lnTo>
                  <a:lnTo>
                    <a:pt x="31597" y="91465"/>
                  </a:lnTo>
                  <a:lnTo>
                    <a:pt x="0" y="9196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388381" y="2395855"/>
              <a:ext cx="401955" cy="630555"/>
            </a:xfrm>
            <a:custGeom>
              <a:avLst/>
              <a:gdLst/>
              <a:ahLst/>
              <a:cxnLst/>
              <a:rect l="l" t="t" r="r" b="b"/>
              <a:pathLst>
                <a:path w="401954" h="630555">
                  <a:moveTo>
                    <a:pt x="401942" y="0"/>
                  </a:moveTo>
                  <a:lnTo>
                    <a:pt x="0" y="0"/>
                  </a:lnTo>
                </a:path>
                <a:path w="401954" h="630555">
                  <a:moveTo>
                    <a:pt x="401942" y="460501"/>
                  </a:moveTo>
                  <a:lnTo>
                    <a:pt x="0" y="460501"/>
                  </a:lnTo>
                </a:path>
                <a:path w="401954" h="630555">
                  <a:moveTo>
                    <a:pt x="281038" y="588937"/>
                  </a:moveTo>
                  <a:lnTo>
                    <a:pt x="282701" y="569226"/>
                  </a:lnTo>
                  <a:lnTo>
                    <a:pt x="119786" y="570318"/>
                  </a:lnTo>
                  <a:lnTo>
                    <a:pt x="120891" y="588937"/>
                  </a:lnTo>
                  <a:lnTo>
                    <a:pt x="121043" y="591248"/>
                  </a:lnTo>
                  <a:lnTo>
                    <a:pt x="125742" y="595045"/>
                  </a:lnTo>
                  <a:lnTo>
                    <a:pt x="132194" y="595045"/>
                  </a:lnTo>
                  <a:lnTo>
                    <a:pt x="269748" y="595045"/>
                  </a:lnTo>
                  <a:lnTo>
                    <a:pt x="276199" y="595045"/>
                  </a:lnTo>
                  <a:lnTo>
                    <a:pt x="281038" y="592429"/>
                  </a:lnTo>
                  <a:lnTo>
                    <a:pt x="281038" y="588937"/>
                  </a:lnTo>
                  <a:close/>
                </a:path>
                <a:path w="401954" h="630555">
                  <a:moveTo>
                    <a:pt x="229997" y="630288"/>
                  </a:moveTo>
                  <a:lnTo>
                    <a:pt x="172491" y="630288"/>
                  </a:lnTo>
                  <a:lnTo>
                    <a:pt x="172491" y="609853"/>
                  </a:lnTo>
                  <a:lnTo>
                    <a:pt x="229997" y="609853"/>
                  </a:lnTo>
                  <a:lnTo>
                    <a:pt x="229997" y="63028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16206" y="2553220"/>
              <a:ext cx="146824" cy="146837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5371350" y="2447264"/>
              <a:ext cx="26034" cy="355600"/>
            </a:xfrm>
            <a:custGeom>
              <a:avLst/>
              <a:gdLst/>
              <a:ahLst/>
              <a:cxnLst/>
              <a:rect l="l" t="t" r="r" b="b"/>
              <a:pathLst>
                <a:path w="26035" h="355600">
                  <a:moveTo>
                    <a:pt x="25577" y="101"/>
                  </a:moveTo>
                  <a:lnTo>
                    <a:pt x="1282" y="0"/>
                  </a:lnTo>
                  <a:lnTo>
                    <a:pt x="0" y="355180"/>
                  </a:lnTo>
                  <a:lnTo>
                    <a:pt x="24244" y="355282"/>
                  </a:lnTo>
                  <a:lnTo>
                    <a:pt x="25577" y="101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371350" y="2447264"/>
              <a:ext cx="26034" cy="355600"/>
            </a:xfrm>
            <a:custGeom>
              <a:avLst/>
              <a:gdLst/>
              <a:ahLst/>
              <a:cxnLst/>
              <a:rect l="l" t="t" r="r" b="b"/>
              <a:pathLst>
                <a:path w="26035" h="355600">
                  <a:moveTo>
                    <a:pt x="25577" y="101"/>
                  </a:moveTo>
                  <a:lnTo>
                    <a:pt x="1282" y="0"/>
                  </a:lnTo>
                  <a:lnTo>
                    <a:pt x="0" y="355180"/>
                  </a:lnTo>
                  <a:lnTo>
                    <a:pt x="24244" y="355282"/>
                  </a:lnTo>
                  <a:lnTo>
                    <a:pt x="25577" y="10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792050" y="2454871"/>
              <a:ext cx="26034" cy="355600"/>
            </a:xfrm>
            <a:custGeom>
              <a:avLst/>
              <a:gdLst/>
              <a:ahLst/>
              <a:cxnLst/>
              <a:rect l="l" t="t" r="r" b="b"/>
              <a:pathLst>
                <a:path w="26035" h="355600">
                  <a:moveTo>
                    <a:pt x="25590" y="88"/>
                  </a:moveTo>
                  <a:lnTo>
                    <a:pt x="1333" y="0"/>
                  </a:lnTo>
                  <a:lnTo>
                    <a:pt x="0" y="355180"/>
                  </a:lnTo>
                  <a:lnTo>
                    <a:pt x="24269" y="355282"/>
                  </a:lnTo>
                  <a:lnTo>
                    <a:pt x="25590" y="88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792050" y="2454871"/>
              <a:ext cx="26034" cy="355600"/>
            </a:xfrm>
            <a:custGeom>
              <a:avLst/>
              <a:gdLst/>
              <a:ahLst/>
              <a:cxnLst/>
              <a:rect l="l" t="t" r="r" b="b"/>
              <a:pathLst>
                <a:path w="26035" h="355600">
                  <a:moveTo>
                    <a:pt x="25590" y="88"/>
                  </a:moveTo>
                  <a:lnTo>
                    <a:pt x="1333" y="0"/>
                  </a:lnTo>
                  <a:lnTo>
                    <a:pt x="0" y="355180"/>
                  </a:lnTo>
                  <a:lnTo>
                    <a:pt x="24269" y="355282"/>
                  </a:lnTo>
                  <a:lnTo>
                    <a:pt x="25590" y="8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791911" y="2575306"/>
              <a:ext cx="36830" cy="112395"/>
            </a:xfrm>
            <a:custGeom>
              <a:avLst/>
              <a:gdLst/>
              <a:ahLst/>
              <a:cxnLst/>
              <a:rect l="l" t="t" r="r" b="b"/>
              <a:pathLst>
                <a:path w="36829" h="112394">
                  <a:moveTo>
                    <a:pt x="419" y="0"/>
                  </a:moveTo>
                  <a:lnTo>
                    <a:pt x="0" y="111925"/>
                  </a:lnTo>
                  <a:lnTo>
                    <a:pt x="35839" y="112064"/>
                  </a:lnTo>
                  <a:lnTo>
                    <a:pt x="36258" y="152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791911" y="2575306"/>
              <a:ext cx="36830" cy="112395"/>
            </a:xfrm>
            <a:custGeom>
              <a:avLst/>
              <a:gdLst/>
              <a:ahLst/>
              <a:cxnLst/>
              <a:rect l="l" t="t" r="r" b="b"/>
              <a:pathLst>
                <a:path w="36829" h="112394">
                  <a:moveTo>
                    <a:pt x="36258" y="152"/>
                  </a:moveTo>
                  <a:lnTo>
                    <a:pt x="419" y="0"/>
                  </a:lnTo>
                  <a:lnTo>
                    <a:pt x="0" y="111925"/>
                  </a:lnTo>
                  <a:lnTo>
                    <a:pt x="35839" y="112064"/>
                  </a:lnTo>
                  <a:lnTo>
                    <a:pt x="36258" y="15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1" name="object 241"/>
          <p:cNvSpPr/>
          <p:nvPr/>
        </p:nvSpPr>
        <p:spPr>
          <a:xfrm>
            <a:off x="11665801" y="2379065"/>
            <a:ext cx="278130" cy="674370"/>
          </a:xfrm>
          <a:custGeom>
            <a:avLst/>
            <a:gdLst/>
            <a:ahLst/>
            <a:cxnLst/>
            <a:rect l="l" t="t" r="r" b="b"/>
            <a:pathLst>
              <a:path w="278129" h="674369">
                <a:moveTo>
                  <a:pt x="196151" y="0"/>
                </a:moveTo>
                <a:lnTo>
                  <a:pt x="81737" y="0"/>
                </a:lnTo>
                <a:lnTo>
                  <a:pt x="49924" y="6232"/>
                </a:lnTo>
                <a:lnTo>
                  <a:pt x="23942" y="23229"/>
                </a:lnTo>
                <a:lnTo>
                  <a:pt x="6424" y="48439"/>
                </a:lnTo>
                <a:lnTo>
                  <a:pt x="0" y="79311"/>
                </a:lnTo>
                <a:lnTo>
                  <a:pt x="0" y="594791"/>
                </a:lnTo>
                <a:lnTo>
                  <a:pt x="6424" y="625678"/>
                </a:lnTo>
                <a:lnTo>
                  <a:pt x="23942" y="650895"/>
                </a:lnTo>
                <a:lnTo>
                  <a:pt x="49924" y="667895"/>
                </a:lnTo>
                <a:lnTo>
                  <a:pt x="81737" y="674128"/>
                </a:lnTo>
                <a:lnTo>
                  <a:pt x="196151" y="674128"/>
                </a:lnTo>
                <a:lnTo>
                  <a:pt x="227962" y="667895"/>
                </a:lnTo>
                <a:lnTo>
                  <a:pt x="253939" y="650895"/>
                </a:lnTo>
                <a:lnTo>
                  <a:pt x="271453" y="625678"/>
                </a:lnTo>
                <a:lnTo>
                  <a:pt x="277875" y="594791"/>
                </a:lnTo>
                <a:lnTo>
                  <a:pt x="277875" y="79311"/>
                </a:lnTo>
                <a:lnTo>
                  <a:pt x="271453" y="48439"/>
                </a:lnTo>
                <a:lnTo>
                  <a:pt x="253939" y="23229"/>
                </a:lnTo>
                <a:lnTo>
                  <a:pt x="227962" y="6232"/>
                </a:lnTo>
                <a:lnTo>
                  <a:pt x="196151" y="0"/>
                </a:lnTo>
                <a:close/>
              </a:path>
            </a:pathLst>
          </a:custGeom>
          <a:solidFill>
            <a:srgbClr val="8C8C8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2" name="object 242"/>
          <p:cNvGrpSpPr/>
          <p:nvPr/>
        </p:nvGrpSpPr>
        <p:grpSpPr>
          <a:xfrm>
            <a:off x="11519510" y="2239467"/>
            <a:ext cx="466725" cy="862330"/>
            <a:chOff x="6464909" y="2239467"/>
            <a:chExt cx="466725" cy="862330"/>
          </a:xfrm>
        </p:grpSpPr>
        <p:sp>
          <p:nvSpPr>
            <p:cNvPr id="243" name="object 243"/>
            <p:cNvSpPr/>
            <p:nvPr/>
          </p:nvSpPr>
          <p:spPr>
            <a:xfrm>
              <a:off x="6496862" y="2482087"/>
              <a:ext cx="1905" cy="460375"/>
            </a:xfrm>
            <a:custGeom>
              <a:avLst/>
              <a:gdLst/>
              <a:ahLst/>
              <a:cxnLst/>
              <a:rect l="l" t="t" r="r" b="b"/>
              <a:pathLst>
                <a:path w="1904" h="460375">
                  <a:moveTo>
                    <a:pt x="0" y="460273"/>
                  </a:moveTo>
                  <a:lnTo>
                    <a:pt x="1549" y="460273"/>
                  </a:lnTo>
                  <a:lnTo>
                    <a:pt x="1549" y="0"/>
                  </a:lnTo>
                  <a:lnTo>
                    <a:pt x="0" y="0"/>
                  </a:lnTo>
                  <a:lnTo>
                    <a:pt x="0" y="460273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496862" y="2482087"/>
              <a:ext cx="117475" cy="460375"/>
            </a:xfrm>
            <a:custGeom>
              <a:avLst/>
              <a:gdLst/>
              <a:ahLst/>
              <a:cxnLst/>
              <a:rect l="l" t="t" r="r" b="b"/>
              <a:pathLst>
                <a:path w="117475" h="460375">
                  <a:moveTo>
                    <a:pt x="0" y="419"/>
                  </a:moveTo>
                  <a:lnTo>
                    <a:pt x="115811" y="0"/>
                  </a:lnTo>
                  <a:lnTo>
                    <a:pt x="117462" y="459854"/>
                  </a:lnTo>
                  <a:lnTo>
                    <a:pt x="1650" y="460273"/>
                  </a:lnTo>
                  <a:lnTo>
                    <a:pt x="0" y="419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496862" y="2375003"/>
              <a:ext cx="115570" cy="109220"/>
            </a:xfrm>
            <a:custGeom>
              <a:avLst/>
              <a:gdLst/>
              <a:ahLst/>
              <a:cxnLst/>
              <a:rect l="l" t="t" r="r" b="b"/>
              <a:pathLst>
                <a:path w="115570" h="109219">
                  <a:moveTo>
                    <a:pt x="103832" y="0"/>
                  </a:moveTo>
                  <a:lnTo>
                    <a:pt x="55144" y="9240"/>
                  </a:lnTo>
                  <a:lnTo>
                    <a:pt x="16827" y="36460"/>
                  </a:lnTo>
                  <a:lnTo>
                    <a:pt x="7404" y="45680"/>
                  </a:lnTo>
                  <a:lnTo>
                    <a:pt x="8293" y="47801"/>
                  </a:lnTo>
                  <a:lnTo>
                    <a:pt x="5219" y="52665"/>
                  </a:lnTo>
                  <a:lnTo>
                    <a:pt x="1732" y="61647"/>
                  </a:lnTo>
                  <a:lnTo>
                    <a:pt x="323" y="73648"/>
                  </a:lnTo>
                  <a:lnTo>
                    <a:pt x="58" y="89227"/>
                  </a:lnTo>
                  <a:lnTo>
                    <a:pt x="0" y="108939"/>
                  </a:lnTo>
                  <a:lnTo>
                    <a:pt x="115519" y="107910"/>
                  </a:lnTo>
                  <a:lnTo>
                    <a:pt x="115430" y="5014"/>
                  </a:lnTo>
                  <a:lnTo>
                    <a:pt x="112426" y="1261"/>
                  </a:lnTo>
                  <a:lnTo>
                    <a:pt x="103832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496862" y="2375003"/>
              <a:ext cx="115570" cy="109220"/>
            </a:xfrm>
            <a:custGeom>
              <a:avLst/>
              <a:gdLst/>
              <a:ahLst/>
              <a:cxnLst/>
              <a:rect l="l" t="t" r="r" b="b"/>
              <a:pathLst>
                <a:path w="115570" h="109219">
                  <a:moveTo>
                    <a:pt x="0" y="108939"/>
                  </a:moveTo>
                  <a:lnTo>
                    <a:pt x="1732" y="61647"/>
                  </a:lnTo>
                  <a:lnTo>
                    <a:pt x="8293" y="47801"/>
                  </a:lnTo>
                  <a:lnTo>
                    <a:pt x="7404" y="45680"/>
                  </a:lnTo>
                  <a:lnTo>
                    <a:pt x="41686" y="15703"/>
                  </a:lnTo>
                  <a:lnTo>
                    <a:pt x="90270" y="1084"/>
                  </a:lnTo>
                  <a:lnTo>
                    <a:pt x="103832" y="0"/>
                  </a:lnTo>
                  <a:lnTo>
                    <a:pt x="112426" y="1261"/>
                  </a:lnTo>
                  <a:lnTo>
                    <a:pt x="115430" y="5014"/>
                  </a:lnTo>
                  <a:lnTo>
                    <a:pt x="115519" y="107910"/>
                  </a:lnTo>
                  <a:lnTo>
                    <a:pt x="0" y="108939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496862" y="2944279"/>
              <a:ext cx="116205" cy="109220"/>
            </a:xfrm>
            <a:custGeom>
              <a:avLst/>
              <a:gdLst/>
              <a:ahLst/>
              <a:cxnLst/>
              <a:rect l="l" t="t" r="r" b="b"/>
              <a:pathLst>
                <a:path w="116204" h="109219">
                  <a:moveTo>
                    <a:pt x="0" y="0"/>
                  </a:moveTo>
                  <a:lnTo>
                    <a:pt x="2700" y="47049"/>
                  </a:lnTo>
                  <a:lnTo>
                    <a:pt x="21018" y="71031"/>
                  </a:lnTo>
                  <a:lnTo>
                    <a:pt x="30513" y="79138"/>
                  </a:lnTo>
                  <a:lnTo>
                    <a:pt x="70575" y="103000"/>
                  </a:lnTo>
                  <a:lnTo>
                    <a:pt x="108559" y="108554"/>
                  </a:lnTo>
                  <a:lnTo>
                    <a:pt x="114173" y="108626"/>
                  </a:lnTo>
                  <a:lnTo>
                    <a:pt x="116179" y="108140"/>
                  </a:lnTo>
                  <a:lnTo>
                    <a:pt x="115493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496862" y="2944279"/>
              <a:ext cx="116205" cy="109220"/>
            </a:xfrm>
            <a:custGeom>
              <a:avLst/>
              <a:gdLst/>
              <a:ahLst/>
              <a:cxnLst/>
              <a:rect l="l" t="t" r="r" b="b"/>
              <a:pathLst>
                <a:path w="116204" h="109219">
                  <a:moveTo>
                    <a:pt x="0" y="0"/>
                  </a:moveTo>
                  <a:lnTo>
                    <a:pt x="2700" y="47049"/>
                  </a:lnTo>
                  <a:lnTo>
                    <a:pt x="21018" y="71031"/>
                  </a:lnTo>
                  <a:lnTo>
                    <a:pt x="30513" y="79138"/>
                  </a:lnTo>
                  <a:lnTo>
                    <a:pt x="35653" y="84312"/>
                  </a:lnTo>
                  <a:lnTo>
                    <a:pt x="40887" y="88433"/>
                  </a:lnTo>
                  <a:lnTo>
                    <a:pt x="50660" y="93383"/>
                  </a:lnTo>
                  <a:lnTo>
                    <a:pt x="62011" y="98802"/>
                  </a:lnTo>
                  <a:lnTo>
                    <a:pt x="70575" y="103000"/>
                  </a:lnTo>
                  <a:lnTo>
                    <a:pt x="108559" y="108554"/>
                  </a:lnTo>
                  <a:lnTo>
                    <a:pt x="114173" y="108626"/>
                  </a:lnTo>
                  <a:lnTo>
                    <a:pt x="116179" y="108140"/>
                  </a:lnTo>
                  <a:lnTo>
                    <a:pt x="115493" y="12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621018" y="2241486"/>
              <a:ext cx="161925" cy="133350"/>
            </a:xfrm>
            <a:custGeom>
              <a:avLst/>
              <a:gdLst/>
              <a:ahLst/>
              <a:cxnLst/>
              <a:rect l="l" t="t" r="r" b="b"/>
              <a:pathLst>
                <a:path w="161925" h="133350">
                  <a:moveTo>
                    <a:pt x="62674" y="0"/>
                  </a:moveTo>
                  <a:lnTo>
                    <a:pt x="59588" y="0"/>
                  </a:lnTo>
                  <a:lnTo>
                    <a:pt x="59588" y="72453"/>
                  </a:lnTo>
                  <a:lnTo>
                    <a:pt x="62674" y="72453"/>
                  </a:lnTo>
                  <a:lnTo>
                    <a:pt x="62674" y="0"/>
                  </a:lnTo>
                  <a:close/>
                </a:path>
                <a:path w="161925" h="133350">
                  <a:moveTo>
                    <a:pt x="103111" y="0"/>
                  </a:moveTo>
                  <a:lnTo>
                    <a:pt x="78193" y="0"/>
                  </a:lnTo>
                  <a:lnTo>
                    <a:pt x="78193" y="72453"/>
                  </a:lnTo>
                  <a:lnTo>
                    <a:pt x="103111" y="72453"/>
                  </a:lnTo>
                  <a:lnTo>
                    <a:pt x="103111" y="0"/>
                  </a:lnTo>
                  <a:close/>
                </a:path>
                <a:path w="161925" h="133350">
                  <a:moveTo>
                    <a:pt x="161582" y="131318"/>
                  </a:moveTo>
                  <a:lnTo>
                    <a:pt x="160489" y="114300"/>
                  </a:lnTo>
                  <a:lnTo>
                    <a:pt x="161036" y="112179"/>
                  </a:lnTo>
                  <a:lnTo>
                    <a:pt x="154647" y="109524"/>
                  </a:lnTo>
                  <a:lnTo>
                    <a:pt x="153365" y="108991"/>
                  </a:lnTo>
                  <a:lnTo>
                    <a:pt x="144614" y="109524"/>
                  </a:lnTo>
                  <a:lnTo>
                    <a:pt x="11506" y="109524"/>
                  </a:lnTo>
                  <a:lnTo>
                    <a:pt x="9855" y="108458"/>
                  </a:lnTo>
                  <a:lnTo>
                    <a:pt x="3263" y="110578"/>
                  </a:lnTo>
                  <a:lnTo>
                    <a:pt x="1638" y="113245"/>
                  </a:lnTo>
                  <a:lnTo>
                    <a:pt x="0" y="132905"/>
                  </a:lnTo>
                  <a:lnTo>
                    <a:pt x="161582" y="131318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664502" y="2335682"/>
              <a:ext cx="76200" cy="14604"/>
            </a:xfrm>
            <a:custGeom>
              <a:avLst/>
              <a:gdLst/>
              <a:ahLst/>
              <a:cxnLst/>
              <a:rect l="l" t="t" r="r" b="b"/>
              <a:pathLst>
                <a:path w="76200" h="14605">
                  <a:moveTo>
                    <a:pt x="75768" y="0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75768" y="14071"/>
                  </a:lnTo>
                  <a:lnTo>
                    <a:pt x="7576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620929" y="3054197"/>
              <a:ext cx="161290" cy="45720"/>
            </a:xfrm>
            <a:custGeom>
              <a:avLst/>
              <a:gdLst/>
              <a:ahLst/>
              <a:cxnLst/>
              <a:rect l="l" t="t" r="r" b="b"/>
              <a:pathLst>
                <a:path w="161290" h="45719">
                  <a:moveTo>
                    <a:pt x="0" y="45097"/>
                  </a:moveTo>
                  <a:lnTo>
                    <a:pt x="161251" y="45097"/>
                  </a:lnTo>
                  <a:lnTo>
                    <a:pt x="161251" y="0"/>
                  </a:lnTo>
                  <a:lnTo>
                    <a:pt x="0" y="0"/>
                  </a:lnTo>
                  <a:lnTo>
                    <a:pt x="0" y="45097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620929" y="3053626"/>
              <a:ext cx="161290" cy="45720"/>
            </a:xfrm>
            <a:custGeom>
              <a:avLst/>
              <a:gdLst/>
              <a:ahLst/>
              <a:cxnLst/>
              <a:rect l="l" t="t" r="r" b="b"/>
              <a:pathLst>
                <a:path w="161290" h="45719">
                  <a:moveTo>
                    <a:pt x="161251" y="34391"/>
                  </a:moveTo>
                  <a:lnTo>
                    <a:pt x="160718" y="0"/>
                  </a:lnTo>
                  <a:lnTo>
                    <a:pt x="0" y="0"/>
                  </a:lnTo>
                  <a:lnTo>
                    <a:pt x="1104" y="34391"/>
                  </a:lnTo>
                  <a:lnTo>
                    <a:pt x="1244" y="38671"/>
                  </a:lnTo>
                  <a:lnTo>
                    <a:pt x="5943" y="45669"/>
                  </a:lnTo>
                  <a:lnTo>
                    <a:pt x="12395" y="45669"/>
                  </a:lnTo>
                  <a:lnTo>
                    <a:pt x="149974" y="45669"/>
                  </a:lnTo>
                  <a:lnTo>
                    <a:pt x="156413" y="45669"/>
                  </a:lnTo>
                  <a:lnTo>
                    <a:pt x="161251" y="40843"/>
                  </a:lnTo>
                  <a:lnTo>
                    <a:pt x="161251" y="3439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612369" y="2373286"/>
              <a:ext cx="176530" cy="681355"/>
            </a:xfrm>
            <a:custGeom>
              <a:avLst/>
              <a:gdLst/>
              <a:ahLst/>
              <a:cxnLst/>
              <a:rect l="l" t="t" r="r" b="b"/>
              <a:pathLst>
                <a:path w="176529" h="681355">
                  <a:moveTo>
                    <a:pt x="176098" y="571436"/>
                  </a:moveTo>
                  <a:lnTo>
                    <a:pt x="0" y="571436"/>
                  </a:lnTo>
                  <a:lnTo>
                    <a:pt x="0" y="680910"/>
                  </a:lnTo>
                  <a:lnTo>
                    <a:pt x="176098" y="680910"/>
                  </a:lnTo>
                  <a:lnTo>
                    <a:pt x="176098" y="571436"/>
                  </a:lnTo>
                  <a:close/>
                </a:path>
                <a:path w="176529" h="681355">
                  <a:moveTo>
                    <a:pt x="176098" y="0"/>
                  </a:moveTo>
                  <a:lnTo>
                    <a:pt x="0" y="0"/>
                  </a:lnTo>
                  <a:lnTo>
                    <a:pt x="0" y="112433"/>
                  </a:lnTo>
                  <a:lnTo>
                    <a:pt x="176098" y="112433"/>
                  </a:lnTo>
                  <a:lnTo>
                    <a:pt x="176098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498412" y="2485720"/>
              <a:ext cx="291465" cy="459105"/>
            </a:xfrm>
            <a:custGeom>
              <a:avLst/>
              <a:gdLst/>
              <a:ahLst/>
              <a:cxnLst/>
              <a:rect l="l" t="t" r="r" b="b"/>
              <a:pathLst>
                <a:path w="291465" h="459105">
                  <a:moveTo>
                    <a:pt x="291211" y="0"/>
                  </a:moveTo>
                  <a:lnTo>
                    <a:pt x="0" y="0"/>
                  </a:lnTo>
                  <a:lnTo>
                    <a:pt x="0" y="459003"/>
                  </a:lnTo>
                  <a:lnTo>
                    <a:pt x="291211" y="459003"/>
                  </a:lnTo>
                  <a:lnTo>
                    <a:pt x="291211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498412" y="2485720"/>
              <a:ext cx="291465" cy="459105"/>
            </a:xfrm>
            <a:custGeom>
              <a:avLst/>
              <a:gdLst/>
              <a:ahLst/>
              <a:cxnLst/>
              <a:rect l="l" t="t" r="r" b="b"/>
              <a:pathLst>
                <a:path w="291465" h="459105">
                  <a:moveTo>
                    <a:pt x="291211" y="459003"/>
                  </a:moveTo>
                  <a:lnTo>
                    <a:pt x="0" y="459003"/>
                  </a:lnTo>
                  <a:lnTo>
                    <a:pt x="0" y="0"/>
                  </a:lnTo>
                  <a:lnTo>
                    <a:pt x="291211" y="0"/>
                  </a:lnTo>
                  <a:lnTo>
                    <a:pt x="291211" y="45900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621348" y="2349982"/>
              <a:ext cx="40640" cy="23495"/>
            </a:xfrm>
            <a:custGeom>
              <a:avLst/>
              <a:gdLst/>
              <a:ahLst/>
              <a:cxnLst/>
              <a:rect l="l" t="t" r="r" b="b"/>
              <a:pathLst>
                <a:path w="40640" h="23494">
                  <a:moveTo>
                    <a:pt x="9296" y="0"/>
                  </a:moveTo>
                  <a:lnTo>
                    <a:pt x="6311" y="0"/>
                  </a:lnTo>
                  <a:lnTo>
                    <a:pt x="2997" y="444"/>
                  </a:lnTo>
                  <a:lnTo>
                    <a:pt x="0" y="11887"/>
                  </a:lnTo>
                  <a:lnTo>
                    <a:pt x="0" y="23456"/>
                  </a:lnTo>
                  <a:lnTo>
                    <a:pt x="40614" y="23266"/>
                  </a:lnTo>
                  <a:lnTo>
                    <a:pt x="40119" y="520"/>
                  </a:lnTo>
                  <a:lnTo>
                    <a:pt x="9296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621348" y="2242578"/>
              <a:ext cx="76200" cy="131445"/>
            </a:xfrm>
            <a:custGeom>
              <a:avLst/>
              <a:gdLst/>
              <a:ahLst/>
              <a:cxnLst/>
              <a:rect l="l" t="t" r="r" b="b"/>
              <a:pathLst>
                <a:path w="76200" h="131444">
                  <a:moveTo>
                    <a:pt x="0" y="130860"/>
                  </a:moveTo>
                  <a:lnTo>
                    <a:pt x="0" y="119291"/>
                  </a:lnTo>
                  <a:lnTo>
                    <a:pt x="1511" y="113563"/>
                  </a:lnTo>
                  <a:lnTo>
                    <a:pt x="2997" y="107848"/>
                  </a:lnTo>
                  <a:lnTo>
                    <a:pt x="6311" y="107403"/>
                  </a:lnTo>
                  <a:lnTo>
                    <a:pt x="9296" y="107403"/>
                  </a:lnTo>
                  <a:lnTo>
                    <a:pt x="40614" y="130670"/>
                  </a:lnTo>
                  <a:lnTo>
                    <a:pt x="0" y="130860"/>
                  </a:lnTo>
                  <a:close/>
                </a:path>
                <a:path w="76200" h="131444">
                  <a:moveTo>
                    <a:pt x="75577" y="71208"/>
                  </a:moveTo>
                  <a:lnTo>
                    <a:pt x="64630" y="71208"/>
                  </a:lnTo>
                  <a:lnTo>
                    <a:pt x="64630" y="0"/>
                  </a:lnTo>
                  <a:lnTo>
                    <a:pt x="75577" y="0"/>
                  </a:lnTo>
                  <a:lnTo>
                    <a:pt x="75577" y="71208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670598" y="2337815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4" h="11430">
                  <a:moveTo>
                    <a:pt x="13131" y="0"/>
                  </a:moveTo>
                  <a:lnTo>
                    <a:pt x="0" y="0"/>
                  </a:lnTo>
                  <a:lnTo>
                    <a:pt x="0" y="10845"/>
                  </a:lnTo>
                  <a:lnTo>
                    <a:pt x="13131" y="10845"/>
                  </a:lnTo>
                  <a:lnTo>
                    <a:pt x="13131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670598" y="2337828"/>
              <a:ext cx="13335" cy="11430"/>
            </a:xfrm>
            <a:custGeom>
              <a:avLst/>
              <a:gdLst/>
              <a:ahLst/>
              <a:cxnLst/>
              <a:rect l="l" t="t" r="r" b="b"/>
              <a:pathLst>
                <a:path w="13334" h="11430">
                  <a:moveTo>
                    <a:pt x="13131" y="10833"/>
                  </a:moveTo>
                  <a:lnTo>
                    <a:pt x="0" y="10833"/>
                  </a:lnTo>
                  <a:lnTo>
                    <a:pt x="0" y="0"/>
                  </a:lnTo>
                  <a:lnTo>
                    <a:pt x="13131" y="0"/>
                  </a:lnTo>
                  <a:lnTo>
                    <a:pt x="13131" y="10833"/>
                  </a:lnTo>
                  <a:close/>
                </a:path>
              </a:pathLst>
            </a:custGeom>
            <a:ln w="4572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626580" y="2315527"/>
              <a:ext cx="103505" cy="58419"/>
            </a:xfrm>
            <a:custGeom>
              <a:avLst/>
              <a:gdLst/>
              <a:ahLst/>
              <a:cxnLst/>
              <a:rect l="l" t="t" r="r" b="b"/>
              <a:pathLst>
                <a:path w="103504" h="58419">
                  <a:moveTo>
                    <a:pt x="9715" y="34302"/>
                  </a:moveTo>
                  <a:lnTo>
                    <a:pt x="0" y="34302"/>
                  </a:lnTo>
                  <a:lnTo>
                    <a:pt x="0" y="57912"/>
                  </a:lnTo>
                  <a:lnTo>
                    <a:pt x="9715" y="57912"/>
                  </a:lnTo>
                  <a:lnTo>
                    <a:pt x="9715" y="34302"/>
                  </a:lnTo>
                  <a:close/>
                </a:path>
                <a:path w="103504" h="58419">
                  <a:moveTo>
                    <a:pt x="103505" y="0"/>
                  </a:moveTo>
                  <a:lnTo>
                    <a:pt x="48374" y="0"/>
                  </a:lnTo>
                  <a:lnTo>
                    <a:pt x="48374" y="18199"/>
                  </a:lnTo>
                  <a:lnTo>
                    <a:pt x="103505" y="18199"/>
                  </a:lnTo>
                  <a:lnTo>
                    <a:pt x="103505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674624" y="2316619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9359" y="0"/>
                  </a:moveTo>
                  <a:lnTo>
                    <a:pt x="0" y="0"/>
                  </a:lnTo>
                  <a:lnTo>
                    <a:pt x="0" y="17640"/>
                  </a:lnTo>
                  <a:lnTo>
                    <a:pt x="9359" y="17640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542239" y="2483967"/>
              <a:ext cx="32384" cy="460375"/>
            </a:xfrm>
            <a:custGeom>
              <a:avLst/>
              <a:gdLst/>
              <a:ahLst/>
              <a:cxnLst/>
              <a:rect l="l" t="t" r="r" b="b"/>
              <a:pathLst>
                <a:path w="32384" h="460375">
                  <a:moveTo>
                    <a:pt x="32207" y="0"/>
                  </a:moveTo>
                  <a:lnTo>
                    <a:pt x="0" y="0"/>
                  </a:lnTo>
                  <a:lnTo>
                    <a:pt x="0" y="459854"/>
                  </a:lnTo>
                  <a:lnTo>
                    <a:pt x="32207" y="459854"/>
                  </a:lnTo>
                  <a:lnTo>
                    <a:pt x="3220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542239" y="2483980"/>
              <a:ext cx="32384" cy="460375"/>
            </a:xfrm>
            <a:custGeom>
              <a:avLst/>
              <a:gdLst/>
              <a:ahLst/>
              <a:cxnLst/>
              <a:rect l="l" t="t" r="r" b="b"/>
              <a:pathLst>
                <a:path w="32384" h="460375">
                  <a:moveTo>
                    <a:pt x="32207" y="459841"/>
                  </a:moveTo>
                  <a:lnTo>
                    <a:pt x="0" y="459841"/>
                  </a:lnTo>
                  <a:lnTo>
                    <a:pt x="0" y="0"/>
                  </a:lnTo>
                  <a:lnTo>
                    <a:pt x="32207" y="0"/>
                  </a:lnTo>
                  <a:lnTo>
                    <a:pt x="32207" y="459841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542303" y="2941193"/>
              <a:ext cx="32384" cy="94615"/>
            </a:xfrm>
            <a:custGeom>
              <a:avLst/>
              <a:gdLst/>
              <a:ahLst/>
              <a:cxnLst/>
              <a:rect l="l" t="t" r="r" b="b"/>
              <a:pathLst>
                <a:path w="32384" h="94614">
                  <a:moveTo>
                    <a:pt x="0" y="0"/>
                  </a:moveTo>
                  <a:lnTo>
                    <a:pt x="0" y="73799"/>
                  </a:lnTo>
                  <a:lnTo>
                    <a:pt x="4495" y="79095"/>
                  </a:lnTo>
                  <a:lnTo>
                    <a:pt x="23736" y="88188"/>
                  </a:lnTo>
                  <a:lnTo>
                    <a:pt x="32080" y="94246"/>
                  </a:lnTo>
                  <a:lnTo>
                    <a:pt x="32080" y="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542303" y="2941193"/>
              <a:ext cx="32384" cy="94615"/>
            </a:xfrm>
            <a:custGeom>
              <a:avLst/>
              <a:gdLst/>
              <a:ahLst/>
              <a:cxnLst/>
              <a:rect l="l" t="t" r="r" b="b"/>
              <a:pathLst>
                <a:path w="32384" h="94614">
                  <a:moveTo>
                    <a:pt x="0" y="0"/>
                  </a:moveTo>
                  <a:lnTo>
                    <a:pt x="0" y="73799"/>
                  </a:lnTo>
                  <a:lnTo>
                    <a:pt x="4495" y="79095"/>
                  </a:lnTo>
                  <a:lnTo>
                    <a:pt x="14109" y="83629"/>
                  </a:lnTo>
                  <a:lnTo>
                    <a:pt x="23736" y="88188"/>
                  </a:lnTo>
                  <a:lnTo>
                    <a:pt x="32080" y="94246"/>
                  </a:lnTo>
                  <a:lnTo>
                    <a:pt x="32080" y="57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542570" y="2387879"/>
              <a:ext cx="31750" cy="99060"/>
            </a:xfrm>
            <a:custGeom>
              <a:avLst/>
              <a:gdLst/>
              <a:ahLst/>
              <a:cxnLst/>
              <a:rect l="l" t="t" r="r" b="b"/>
              <a:pathLst>
                <a:path w="31750" h="99060">
                  <a:moveTo>
                    <a:pt x="31572" y="0"/>
                  </a:moveTo>
                  <a:lnTo>
                    <a:pt x="25158" y="520"/>
                  </a:lnTo>
                  <a:lnTo>
                    <a:pt x="5880" y="9118"/>
                  </a:lnTo>
                  <a:lnTo>
                    <a:pt x="0" y="13411"/>
                  </a:lnTo>
                  <a:lnTo>
                    <a:pt x="0" y="98742"/>
                  </a:lnTo>
                  <a:lnTo>
                    <a:pt x="31572" y="98209"/>
                  </a:lnTo>
                  <a:lnTo>
                    <a:pt x="31572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542570" y="2387879"/>
              <a:ext cx="31750" cy="99060"/>
            </a:xfrm>
            <a:custGeom>
              <a:avLst/>
              <a:gdLst/>
              <a:ahLst/>
              <a:cxnLst/>
              <a:rect l="l" t="t" r="r" b="b"/>
              <a:pathLst>
                <a:path w="31750" h="99060">
                  <a:moveTo>
                    <a:pt x="0" y="98742"/>
                  </a:moveTo>
                  <a:lnTo>
                    <a:pt x="0" y="13411"/>
                  </a:lnTo>
                  <a:lnTo>
                    <a:pt x="5880" y="9118"/>
                  </a:lnTo>
                  <a:lnTo>
                    <a:pt x="15506" y="4813"/>
                  </a:lnTo>
                  <a:lnTo>
                    <a:pt x="25158" y="520"/>
                  </a:lnTo>
                  <a:lnTo>
                    <a:pt x="31572" y="0"/>
                  </a:lnTo>
                  <a:lnTo>
                    <a:pt x="31572" y="98209"/>
                  </a:lnTo>
                  <a:lnTo>
                    <a:pt x="0" y="98742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641414" y="3055861"/>
              <a:ext cx="18415" cy="41275"/>
            </a:xfrm>
            <a:custGeom>
              <a:avLst/>
              <a:gdLst/>
              <a:ahLst/>
              <a:cxnLst/>
              <a:rect l="l" t="t" r="r" b="b"/>
              <a:pathLst>
                <a:path w="18415" h="41275">
                  <a:moveTo>
                    <a:pt x="17792" y="0"/>
                  </a:moveTo>
                  <a:lnTo>
                    <a:pt x="0" y="0"/>
                  </a:lnTo>
                  <a:lnTo>
                    <a:pt x="0" y="40932"/>
                  </a:lnTo>
                  <a:lnTo>
                    <a:pt x="17792" y="40932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630898" y="264245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78" y="0"/>
                  </a:moveTo>
                  <a:lnTo>
                    <a:pt x="0" y="0"/>
                  </a:lnTo>
                  <a:lnTo>
                    <a:pt x="0" y="142265"/>
                  </a:lnTo>
                  <a:lnTo>
                    <a:pt x="142278" y="142265"/>
                  </a:lnTo>
                  <a:lnTo>
                    <a:pt x="14227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501130" y="2484564"/>
              <a:ext cx="385445" cy="461009"/>
            </a:xfrm>
            <a:custGeom>
              <a:avLst/>
              <a:gdLst/>
              <a:ahLst/>
              <a:cxnLst/>
              <a:rect l="l" t="t" r="r" b="b"/>
              <a:pathLst>
                <a:path w="385445" h="461010">
                  <a:moveTo>
                    <a:pt x="272046" y="300151"/>
                  </a:moveTo>
                  <a:lnTo>
                    <a:pt x="129768" y="300151"/>
                  </a:lnTo>
                  <a:lnTo>
                    <a:pt x="129768" y="157886"/>
                  </a:lnTo>
                  <a:lnTo>
                    <a:pt x="272046" y="157886"/>
                  </a:lnTo>
                  <a:lnTo>
                    <a:pt x="272046" y="300151"/>
                  </a:lnTo>
                  <a:close/>
                </a:path>
                <a:path w="385445" h="461010">
                  <a:moveTo>
                    <a:pt x="381812" y="460501"/>
                  </a:moveTo>
                  <a:lnTo>
                    <a:pt x="0" y="460501"/>
                  </a:lnTo>
                </a:path>
                <a:path w="385445" h="461010">
                  <a:moveTo>
                    <a:pt x="38502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18643" y="2239467"/>
              <a:ext cx="166954" cy="137553"/>
            </a:xfrm>
            <a:prstGeom prst="rect">
              <a:avLst/>
            </a:prstGeom>
          </p:spPr>
        </p:pic>
        <p:sp>
          <p:nvSpPr>
            <p:cNvPr id="272" name="object 272"/>
            <p:cNvSpPr/>
            <p:nvPr/>
          </p:nvSpPr>
          <p:spPr>
            <a:xfrm>
              <a:off x="6642671" y="2657970"/>
              <a:ext cx="114935" cy="116205"/>
            </a:xfrm>
            <a:custGeom>
              <a:avLst/>
              <a:gdLst/>
              <a:ahLst/>
              <a:cxnLst/>
              <a:rect l="l" t="t" r="r" b="b"/>
              <a:pathLst>
                <a:path w="114934" h="116205">
                  <a:moveTo>
                    <a:pt x="114528" y="0"/>
                  </a:moveTo>
                  <a:lnTo>
                    <a:pt x="0" y="110934"/>
                  </a:lnTo>
                </a:path>
                <a:path w="114934" h="116205">
                  <a:moveTo>
                    <a:pt x="53682" y="0"/>
                  </a:moveTo>
                  <a:lnTo>
                    <a:pt x="3581" y="46507"/>
                  </a:lnTo>
                </a:path>
                <a:path w="114934" h="116205">
                  <a:moveTo>
                    <a:pt x="92240" y="69519"/>
                  </a:moveTo>
                  <a:lnTo>
                    <a:pt x="42138" y="116027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467195" y="2513901"/>
              <a:ext cx="27305" cy="355600"/>
            </a:xfrm>
            <a:custGeom>
              <a:avLst/>
              <a:gdLst/>
              <a:ahLst/>
              <a:cxnLst/>
              <a:rect l="l" t="t" r="r" b="b"/>
              <a:pathLst>
                <a:path w="27304" h="355600">
                  <a:moveTo>
                    <a:pt x="26733" y="101"/>
                  </a:moveTo>
                  <a:lnTo>
                    <a:pt x="1371" y="0"/>
                  </a:lnTo>
                  <a:lnTo>
                    <a:pt x="0" y="355180"/>
                  </a:lnTo>
                  <a:lnTo>
                    <a:pt x="25361" y="355282"/>
                  </a:lnTo>
                  <a:lnTo>
                    <a:pt x="26733" y="101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467195" y="2513901"/>
              <a:ext cx="27305" cy="355600"/>
            </a:xfrm>
            <a:custGeom>
              <a:avLst/>
              <a:gdLst/>
              <a:ahLst/>
              <a:cxnLst/>
              <a:rect l="l" t="t" r="r" b="b"/>
              <a:pathLst>
                <a:path w="27304" h="355600">
                  <a:moveTo>
                    <a:pt x="26733" y="101"/>
                  </a:moveTo>
                  <a:lnTo>
                    <a:pt x="1371" y="0"/>
                  </a:lnTo>
                  <a:lnTo>
                    <a:pt x="0" y="355180"/>
                  </a:lnTo>
                  <a:lnTo>
                    <a:pt x="25361" y="355282"/>
                  </a:lnTo>
                  <a:lnTo>
                    <a:pt x="26733" y="10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891375" y="2531668"/>
              <a:ext cx="27305" cy="355600"/>
            </a:xfrm>
            <a:custGeom>
              <a:avLst/>
              <a:gdLst/>
              <a:ahLst/>
              <a:cxnLst/>
              <a:rect l="l" t="t" r="r" b="b"/>
              <a:pathLst>
                <a:path w="27304" h="355600">
                  <a:moveTo>
                    <a:pt x="26733" y="88"/>
                  </a:moveTo>
                  <a:lnTo>
                    <a:pt x="1371" y="0"/>
                  </a:lnTo>
                  <a:lnTo>
                    <a:pt x="0" y="355180"/>
                  </a:lnTo>
                  <a:lnTo>
                    <a:pt x="25361" y="355282"/>
                  </a:lnTo>
                  <a:lnTo>
                    <a:pt x="26733" y="88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891375" y="2531668"/>
              <a:ext cx="27305" cy="355600"/>
            </a:xfrm>
            <a:custGeom>
              <a:avLst/>
              <a:gdLst/>
              <a:ahLst/>
              <a:cxnLst/>
              <a:rect l="l" t="t" r="r" b="b"/>
              <a:pathLst>
                <a:path w="27304" h="355600">
                  <a:moveTo>
                    <a:pt x="26733" y="88"/>
                  </a:moveTo>
                  <a:lnTo>
                    <a:pt x="1371" y="0"/>
                  </a:lnTo>
                  <a:lnTo>
                    <a:pt x="0" y="355180"/>
                  </a:lnTo>
                  <a:lnTo>
                    <a:pt x="25361" y="355282"/>
                  </a:lnTo>
                  <a:lnTo>
                    <a:pt x="26733" y="88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891248" y="2652115"/>
              <a:ext cx="38100" cy="112395"/>
            </a:xfrm>
            <a:custGeom>
              <a:avLst/>
              <a:gdLst/>
              <a:ahLst/>
              <a:cxnLst/>
              <a:rect l="l" t="t" r="r" b="b"/>
              <a:pathLst>
                <a:path w="38100" h="112394">
                  <a:moveTo>
                    <a:pt x="431" y="0"/>
                  </a:moveTo>
                  <a:lnTo>
                    <a:pt x="0" y="111899"/>
                  </a:lnTo>
                  <a:lnTo>
                    <a:pt x="37452" y="112052"/>
                  </a:lnTo>
                  <a:lnTo>
                    <a:pt x="37871" y="139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891248" y="2652115"/>
              <a:ext cx="38100" cy="112395"/>
            </a:xfrm>
            <a:custGeom>
              <a:avLst/>
              <a:gdLst/>
              <a:ahLst/>
              <a:cxnLst/>
              <a:rect l="l" t="t" r="r" b="b"/>
              <a:pathLst>
                <a:path w="38100" h="112394">
                  <a:moveTo>
                    <a:pt x="37871" y="139"/>
                  </a:moveTo>
                  <a:lnTo>
                    <a:pt x="431" y="0"/>
                  </a:lnTo>
                  <a:lnTo>
                    <a:pt x="0" y="111899"/>
                  </a:lnTo>
                  <a:lnTo>
                    <a:pt x="37452" y="112052"/>
                  </a:lnTo>
                  <a:lnTo>
                    <a:pt x="37871" y="13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9" name="object 279"/>
          <p:cNvGrpSpPr/>
          <p:nvPr/>
        </p:nvGrpSpPr>
        <p:grpSpPr>
          <a:xfrm>
            <a:off x="9087993" y="1585176"/>
            <a:ext cx="860425" cy="286385"/>
            <a:chOff x="4033392" y="1585175"/>
            <a:chExt cx="860425" cy="286385"/>
          </a:xfrm>
        </p:grpSpPr>
        <p:sp>
          <p:nvSpPr>
            <p:cNvPr id="280" name="object 280"/>
            <p:cNvSpPr/>
            <p:nvPr/>
          </p:nvSpPr>
          <p:spPr>
            <a:xfrm>
              <a:off x="4171340" y="1592795"/>
              <a:ext cx="674370" cy="278130"/>
            </a:xfrm>
            <a:custGeom>
              <a:avLst/>
              <a:gdLst/>
              <a:ahLst/>
              <a:cxnLst/>
              <a:rect l="l" t="t" r="r" b="b"/>
              <a:pathLst>
                <a:path w="674370" h="278130">
                  <a:moveTo>
                    <a:pt x="594817" y="0"/>
                  </a:moveTo>
                  <a:lnTo>
                    <a:pt x="79311" y="0"/>
                  </a:lnTo>
                  <a:lnTo>
                    <a:pt x="48439" y="6424"/>
                  </a:lnTo>
                  <a:lnTo>
                    <a:pt x="23229" y="23941"/>
                  </a:lnTo>
                  <a:lnTo>
                    <a:pt x="6232" y="49918"/>
                  </a:lnTo>
                  <a:lnTo>
                    <a:pt x="0" y="81724"/>
                  </a:lnTo>
                  <a:lnTo>
                    <a:pt x="0" y="196151"/>
                  </a:lnTo>
                  <a:lnTo>
                    <a:pt x="6232" y="227967"/>
                  </a:lnTo>
                  <a:lnTo>
                    <a:pt x="23229" y="253944"/>
                  </a:lnTo>
                  <a:lnTo>
                    <a:pt x="48439" y="271455"/>
                  </a:lnTo>
                  <a:lnTo>
                    <a:pt x="79311" y="277875"/>
                  </a:lnTo>
                  <a:lnTo>
                    <a:pt x="594817" y="277875"/>
                  </a:lnTo>
                  <a:lnTo>
                    <a:pt x="625686" y="271455"/>
                  </a:lnTo>
                  <a:lnTo>
                    <a:pt x="650892" y="253944"/>
                  </a:lnTo>
                  <a:lnTo>
                    <a:pt x="667885" y="227967"/>
                  </a:lnTo>
                  <a:lnTo>
                    <a:pt x="674115" y="196151"/>
                  </a:lnTo>
                  <a:lnTo>
                    <a:pt x="674115" y="81724"/>
                  </a:lnTo>
                  <a:lnTo>
                    <a:pt x="667885" y="49918"/>
                  </a:lnTo>
                  <a:lnTo>
                    <a:pt x="650892" y="23941"/>
                  </a:lnTo>
                  <a:lnTo>
                    <a:pt x="625686" y="6424"/>
                  </a:lnTo>
                  <a:lnTo>
                    <a:pt x="59481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033393" y="1587042"/>
              <a:ext cx="857885" cy="161925"/>
            </a:xfrm>
            <a:custGeom>
              <a:avLst/>
              <a:gdLst/>
              <a:ahLst/>
              <a:cxnLst/>
              <a:rect l="l" t="t" r="r" b="b"/>
              <a:pathLst>
                <a:path w="857885" h="161925">
                  <a:moveTo>
                    <a:pt x="72466" y="58445"/>
                  </a:moveTo>
                  <a:lnTo>
                    <a:pt x="0" y="58445"/>
                  </a:lnTo>
                  <a:lnTo>
                    <a:pt x="0" y="101981"/>
                  </a:lnTo>
                  <a:lnTo>
                    <a:pt x="72466" y="101981"/>
                  </a:lnTo>
                  <a:lnTo>
                    <a:pt x="72466" y="58445"/>
                  </a:lnTo>
                  <a:close/>
                </a:path>
                <a:path w="857885" h="161925">
                  <a:moveTo>
                    <a:pt x="132905" y="161569"/>
                  </a:moveTo>
                  <a:lnTo>
                    <a:pt x="131318" y="1079"/>
                  </a:lnTo>
                  <a:lnTo>
                    <a:pt x="131318" y="0"/>
                  </a:lnTo>
                  <a:lnTo>
                    <a:pt x="114312" y="1079"/>
                  </a:lnTo>
                  <a:lnTo>
                    <a:pt x="112179" y="546"/>
                  </a:lnTo>
                  <a:lnTo>
                    <a:pt x="109004" y="8216"/>
                  </a:lnTo>
                  <a:lnTo>
                    <a:pt x="109537" y="16967"/>
                  </a:lnTo>
                  <a:lnTo>
                    <a:pt x="109537" y="150075"/>
                  </a:lnTo>
                  <a:lnTo>
                    <a:pt x="108470" y="151726"/>
                  </a:lnTo>
                  <a:lnTo>
                    <a:pt x="110591" y="158292"/>
                  </a:lnTo>
                  <a:lnTo>
                    <a:pt x="113245" y="159931"/>
                  </a:lnTo>
                  <a:lnTo>
                    <a:pt x="132905" y="161569"/>
                  </a:lnTo>
                  <a:close/>
                </a:path>
                <a:path w="857885" h="161925">
                  <a:moveTo>
                    <a:pt x="857821" y="5537"/>
                  </a:moveTo>
                  <a:lnTo>
                    <a:pt x="855560" y="5537"/>
                  </a:lnTo>
                  <a:lnTo>
                    <a:pt x="855560" y="457"/>
                  </a:lnTo>
                  <a:lnTo>
                    <a:pt x="812152" y="457"/>
                  </a:lnTo>
                  <a:lnTo>
                    <a:pt x="812152" y="5537"/>
                  </a:lnTo>
                  <a:lnTo>
                    <a:pt x="812152" y="8509"/>
                  </a:lnTo>
                  <a:lnTo>
                    <a:pt x="812152" y="155397"/>
                  </a:lnTo>
                  <a:lnTo>
                    <a:pt x="812711" y="155397"/>
                  </a:lnTo>
                  <a:lnTo>
                    <a:pt x="812711" y="160477"/>
                  </a:lnTo>
                  <a:lnTo>
                    <a:pt x="812711" y="161747"/>
                  </a:lnTo>
                  <a:lnTo>
                    <a:pt x="829322" y="161747"/>
                  </a:lnTo>
                  <a:lnTo>
                    <a:pt x="829322" y="160477"/>
                  </a:lnTo>
                  <a:lnTo>
                    <a:pt x="854494" y="160477"/>
                  </a:lnTo>
                  <a:lnTo>
                    <a:pt x="854494" y="155397"/>
                  </a:lnTo>
                  <a:lnTo>
                    <a:pt x="857821" y="155397"/>
                  </a:lnTo>
                  <a:lnTo>
                    <a:pt x="857821" y="8509"/>
                  </a:lnTo>
                  <a:lnTo>
                    <a:pt x="857821" y="5537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845545" y="1587461"/>
              <a:ext cx="45720" cy="161290"/>
            </a:xfrm>
            <a:custGeom>
              <a:avLst/>
              <a:gdLst/>
              <a:ahLst/>
              <a:cxnLst/>
              <a:rect l="l" t="t" r="r" b="b"/>
              <a:pathLst>
                <a:path w="45720" h="161289">
                  <a:moveTo>
                    <a:pt x="34391" y="0"/>
                  </a:moveTo>
                  <a:lnTo>
                    <a:pt x="0" y="546"/>
                  </a:lnTo>
                  <a:lnTo>
                    <a:pt x="0" y="161251"/>
                  </a:lnTo>
                  <a:lnTo>
                    <a:pt x="34391" y="160134"/>
                  </a:lnTo>
                  <a:lnTo>
                    <a:pt x="38658" y="159994"/>
                  </a:lnTo>
                  <a:lnTo>
                    <a:pt x="45669" y="155295"/>
                  </a:lnTo>
                  <a:lnTo>
                    <a:pt x="45669" y="148844"/>
                  </a:lnTo>
                  <a:lnTo>
                    <a:pt x="45669" y="11277"/>
                  </a:lnTo>
                  <a:lnTo>
                    <a:pt x="45669" y="4838"/>
                  </a:lnTo>
                  <a:lnTo>
                    <a:pt x="40830" y="0"/>
                  </a:lnTo>
                  <a:lnTo>
                    <a:pt x="34391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165206" y="1595551"/>
              <a:ext cx="681355" cy="154305"/>
            </a:xfrm>
            <a:custGeom>
              <a:avLst/>
              <a:gdLst/>
              <a:ahLst/>
              <a:cxnLst/>
              <a:rect l="l" t="t" r="r" b="b"/>
              <a:pathLst>
                <a:path w="681354" h="154305">
                  <a:moveTo>
                    <a:pt x="112445" y="0"/>
                  </a:moveTo>
                  <a:lnTo>
                    <a:pt x="0" y="0"/>
                  </a:lnTo>
                  <a:lnTo>
                    <a:pt x="0" y="154101"/>
                  </a:lnTo>
                  <a:lnTo>
                    <a:pt x="112445" y="154101"/>
                  </a:lnTo>
                  <a:lnTo>
                    <a:pt x="112445" y="0"/>
                  </a:lnTo>
                  <a:close/>
                </a:path>
                <a:path w="681354" h="154305">
                  <a:moveTo>
                    <a:pt x="680897" y="0"/>
                  </a:moveTo>
                  <a:lnTo>
                    <a:pt x="571449" y="0"/>
                  </a:lnTo>
                  <a:lnTo>
                    <a:pt x="571449" y="154101"/>
                  </a:lnTo>
                  <a:lnTo>
                    <a:pt x="680897" y="154101"/>
                  </a:lnTo>
                  <a:lnTo>
                    <a:pt x="68089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277652" y="1594281"/>
              <a:ext cx="459105" cy="277495"/>
            </a:xfrm>
            <a:custGeom>
              <a:avLst/>
              <a:gdLst/>
              <a:ahLst/>
              <a:cxnLst/>
              <a:rect l="l" t="t" r="r" b="b"/>
              <a:pathLst>
                <a:path w="459104" h="277494">
                  <a:moveTo>
                    <a:pt x="0" y="276948"/>
                  </a:moveTo>
                  <a:lnTo>
                    <a:pt x="459003" y="276948"/>
                  </a:lnTo>
                  <a:lnTo>
                    <a:pt x="459003" y="0"/>
                  </a:lnTo>
                  <a:lnTo>
                    <a:pt x="0" y="0"/>
                  </a:lnTo>
                  <a:lnTo>
                    <a:pt x="0" y="276948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5" name="object 285"/>
          <p:cNvGrpSpPr/>
          <p:nvPr/>
        </p:nvGrpSpPr>
        <p:grpSpPr>
          <a:xfrm>
            <a:off x="9329966" y="1462582"/>
            <a:ext cx="464184" cy="411480"/>
            <a:chOff x="4275366" y="1462582"/>
            <a:chExt cx="464184" cy="411480"/>
          </a:xfrm>
        </p:grpSpPr>
        <p:sp>
          <p:nvSpPr>
            <p:cNvPr id="286" name="object 286"/>
            <p:cNvSpPr/>
            <p:nvPr/>
          </p:nvSpPr>
          <p:spPr>
            <a:xfrm>
              <a:off x="4277652" y="1464868"/>
              <a:ext cx="459105" cy="13970"/>
            </a:xfrm>
            <a:custGeom>
              <a:avLst/>
              <a:gdLst/>
              <a:ahLst/>
              <a:cxnLst/>
              <a:rect l="l" t="t" r="r" b="b"/>
              <a:pathLst>
                <a:path w="459104" h="13969">
                  <a:moveTo>
                    <a:pt x="0" y="13614"/>
                  </a:moveTo>
                  <a:lnTo>
                    <a:pt x="459003" y="13614"/>
                  </a:lnTo>
                  <a:lnTo>
                    <a:pt x="459003" y="0"/>
                  </a:lnTo>
                  <a:lnTo>
                    <a:pt x="0" y="0"/>
                  </a:lnTo>
                  <a:lnTo>
                    <a:pt x="0" y="13614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277652" y="1464868"/>
              <a:ext cx="459105" cy="406400"/>
            </a:xfrm>
            <a:custGeom>
              <a:avLst/>
              <a:gdLst/>
              <a:ahLst/>
              <a:cxnLst/>
              <a:rect l="l" t="t" r="r" b="b"/>
              <a:pathLst>
                <a:path w="459104" h="406400">
                  <a:moveTo>
                    <a:pt x="459003" y="0"/>
                  </a:moveTo>
                  <a:lnTo>
                    <a:pt x="459003" y="406361"/>
                  </a:lnTo>
                  <a:lnTo>
                    <a:pt x="0" y="406361"/>
                  </a:lnTo>
                  <a:lnTo>
                    <a:pt x="0" y="0"/>
                  </a:lnTo>
                  <a:lnTo>
                    <a:pt x="45900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8" name="object 288"/>
          <p:cNvGrpSpPr/>
          <p:nvPr/>
        </p:nvGrpSpPr>
        <p:grpSpPr>
          <a:xfrm>
            <a:off x="9086812" y="1583843"/>
            <a:ext cx="135890" cy="81915"/>
            <a:chOff x="4032212" y="1583842"/>
            <a:chExt cx="135890" cy="81915"/>
          </a:xfrm>
        </p:grpSpPr>
        <p:sp>
          <p:nvSpPr>
            <p:cNvPr id="289" name="object 289"/>
            <p:cNvSpPr/>
            <p:nvPr/>
          </p:nvSpPr>
          <p:spPr>
            <a:xfrm>
              <a:off x="4141889" y="1586128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23469" y="0"/>
                  </a:moveTo>
                  <a:lnTo>
                    <a:pt x="11899" y="0"/>
                  </a:lnTo>
                  <a:lnTo>
                    <a:pt x="457" y="3289"/>
                  </a:lnTo>
                  <a:lnTo>
                    <a:pt x="0" y="6934"/>
                  </a:lnTo>
                  <a:lnTo>
                    <a:pt x="81" y="16917"/>
                  </a:lnTo>
                  <a:lnTo>
                    <a:pt x="520" y="44183"/>
                  </a:lnTo>
                  <a:lnTo>
                    <a:pt x="23266" y="44729"/>
                  </a:lnTo>
                  <a:lnTo>
                    <a:pt x="23469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141889" y="1586128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23469" y="0"/>
                  </a:moveTo>
                  <a:lnTo>
                    <a:pt x="11899" y="0"/>
                  </a:lnTo>
                  <a:lnTo>
                    <a:pt x="6172" y="1638"/>
                  </a:lnTo>
                  <a:lnTo>
                    <a:pt x="457" y="3289"/>
                  </a:lnTo>
                  <a:lnTo>
                    <a:pt x="0" y="6934"/>
                  </a:lnTo>
                  <a:lnTo>
                    <a:pt x="0" y="10223"/>
                  </a:lnTo>
                  <a:lnTo>
                    <a:pt x="23266" y="44729"/>
                  </a:lnTo>
                  <a:lnTo>
                    <a:pt x="23469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034498" y="1652231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208" y="0"/>
                  </a:moveTo>
                  <a:lnTo>
                    <a:pt x="0" y="0"/>
                  </a:lnTo>
                  <a:lnTo>
                    <a:pt x="0" y="10947"/>
                  </a:lnTo>
                  <a:lnTo>
                    <a:pt x="71208" y="10947"/>
                  </a:lnTo>
                  <a:lnTo>
                    <a:pt x="7120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034498" y="1652219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208" y="0"/>
                  </a:moveTo>
                  <a:lnTo>
                    <a:pt x="71208" y="10960"/>
                  </a:lnTo>
                  <a:lnTo>
                    <a:pt x="0" y="10960"/>
                  </a:lnTo>
                  <a:lnTo>
                    <a:pt x="0" y="0"/>
                  </a:lnTo>
                  <a:lnTo>
                    <a:pt x="71208" y="0"/>
                  </a:lnTo>
                  <a:close/>
                </a:path>
              </a:pathLst>
            </a:custGeom>
            <a:ln w="4571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141736" y="1592440"/>
              <a:ext cx="24130" cy="10795"/>
            </a:xfrm>
            <a:custGeom>
              <a:avLst/>
              <a:gdLst/>
              <a:ahLst/>
              <a:cxnLst/>
              <a:rect l="l" t="t" r="r" b="b"/>
              <a:pathLst>
                <a:path w="24129" h="10794">
                  <a:moveTo>
                    <a:pt x="23622" y="0"/>
                  </a:moveTo>
                  <a:lnTo>
                    <a:pt x="0" y="0"/>
                  </a:lnTo>
                  <a:lnTo>
                    <a:pt x="0" y="10325"/>
                  </a:lnTo>
                  <a:lnTo>
                    <a:pt x="23622" y="10325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4" name="object 294"/>
          <p:cNvGrpSpPr/>
          <p:nvPr/>
        </p:nvGrpSpPr>
        <p:grpSpPr>
          <a:xfrm>
            <a:off x="9162047" y="1476198"/>
            <a:ext cx="781685" cy="219075"/>
            <a:chOff x="4107446" y="1476197"/>
            <a:chExt cx="781685" cy="219075"/>
          </a:xfrm>
        </p:grpSpPr>
        <p:sp>
          <p:nvSpPr>
            <p:cNvPr id="295" name="object 295"/>
            <p:cNvSpPr/>
            <p:nvPr/>
          </p:nvSpPr>
          <p:spPr>
            <a:xfrm>
              <a:off x="4278147" y="1478483"/>
              <a:ext cx="460375" cy="116205"/>
            </a:xfrm>
            <a:custGeom>
              <a:avLst/>
              <a:gdLst/>
              <a:ahLst/>
              <a:cxnLst/>
              <a:rect l="l" t="t" r="r" b="b"/>
              <a:pathLst>
                <a:path w="460375" h="116205">
                  <a:moveTo>
                    <a:pt x="459854" y="0"/>
                  </a:moveTo>
                  <a:lnTo>
                    <a:pt x="0" y="0"/>
                  </a:lnTo>
                  <a:lnTo>
                    <a:pt x="0" y="115798"/>
                  </a:lnTo>
                  <a:lnTo>
                    <a:pt x="459854" y="115798"/>
                  </a:lnTo>
                  <a:lnTo>
                    <a:pt x="459854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278147" y="1478483"/>
              <a:ext cx="460375" cy="116205"/>
            </a:xfrm>
            <a:custGeom>
              <a:avLst/>
              <a:gdLst/>
              <a:ahLst/>
              <a:cxnLst/>
              <a:rect l="l" t="t" r="r" b="b"/>
              <a:pathLst>
                <a:path w="460375" h="116205">
                  <a:moveTo>
                    <a:pt x="459854" y="0"/>
                  </a:moveTo>
                  <a:lnTo>
                    <a:pt x="459854" y="115798"/>
                  </a:lnTo>
                  <a:lnTo>
                    <a:pt x="0" y="115798"/>
                  </a:lnTo>
                  <a:lnTo>
                    <a:pt x="0" y="0"/>
                  </a:lnTo>
                  <a:lnTo>
                    <a:pt x="459854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7" name="object 2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34280" y="1476197"/>
              <a:ext cx="113152" cy="120370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64902" y="1476197"/>
              <a:ext cx="113600" cy="120370"/>
            </a:xfrm>
            <a:prstGeom prst="rect">
              <a:avLst/>
            </a:prstGeom>
          </p:spPr>
        </p:pic>
        <p:sp>
          <p:nvSpPr>
            <p:cNvPr id="299" name="object 299"/>
            <p:cNvSpPr/>
            <p:nvPr/>
          </p:nvSpPr>
          <p:spPr>
            <a:xfrm>
              <a:off x="4107446" y="1639557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4">
                  <a:moveTo>
                    <a:pt x="18186" y="0"/>
                  </a:moveTo>
                  <a:lnTo>
                    <a:pt x="0" y="0"/>
                  </a:lnTo>
                  <a:lnTo>
                    <a:pt x="0" y="55130"/>
                  </a:lnTo>
                  <a:lnTo>
                    <a:pt x="18186" y="55130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108551" y="1639570"/>
              <a:ext cx="17780" cy="9525"/>
            </a:xfrm>
            <a:custGeom>
              <a:avLst/>
              <a:gdLst/>
              <a:ahLst/>
              <a:cxnLst/>
              <a:rect l="l" t="t" r="r" b="b"/>
              <a:pathLst>
                <a:path w="17779" h="9525">
                  <a:moveTo>
                    <a:pt x="0" y="9359"/>
                  </a:moveTo>
                  <a:lnTo>
                    <a:pt x="17322" y="9359"/>
                  </a:lnTo>
                  <a:lnTo>
                    <a:pt x="17322" y="0"/>
                  </a:lnTo>
                  <a:lnTo>
                    <a:pt x="0" y="0"/>
                  </a:lnTo>
                  <a:lnTo>
                    <a:pt x="0" y="93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279264" y="1518386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54" y="0"/>
                  </a:moveTo>
                  <a:lnTo>
                    <a:pt x="0" y="0"/>
                  </a:lnTo>
                  <a:lnTo>
                    <a:pt x="0" y="32207"/>
                  </a:lnTo>
                  <a:lnTo>
                    <a:pt x="459854" y="32207"/>
                  </a:lnTo>
                  <a:lnTo>
                    <a:pt x="459854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279264" y="1518373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54" y="0"/>
                  </a:moveTo>
                  <a:lnTo>
                    <a:pt x="459854" y="32219"/>
                  </a:lnTo>
                  <a:lnTo>
                    <a:pt x="0" y="32219"/>
                  </a:lnTo>
                  <a:lnTo>
                    <a:pt x="0" y="0"/>
                  </a:lnTo>
                  <a:lnTo>
                    <a:pt x="459854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737989" y="1517649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103797" y="24130"/>
                  </a:moveTo>
                  <a:lnTo>
                    <a:pt x="99021" y="24130"/>
                  </a:lnTo>
                  <a:lnTo>
                    <a:pt x="99021" y="5080"/>
                  </a:lnTo>
                  <a:lnTo>
                    <a:pt x="92583" y="5080"/>
                  </a:lnTo>
                  <a:lnTo>
                    <a:pt x="92583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241" y="5080"/>
                  </a:lnTo>
                  <a:lnTo>
                    <a:pt x="241" y="24130"/>
                  </a:lnTo>
                  <a:lnTo>
                    <a:pt x="508" y="24130"/>
                  </a:lnTo>
                  <a:lnTo>
                    <a:pt x="508" y="31750"/>
                  </a:lnTo>
                  <a:lnTo>
                    <a:pt x="103797" y="31750"/>
                  </a:lnTo>
                  <a:lnTo>
                    <a:pt x="103797" y="2413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737950" y="1517903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0" y="0"/>
                  </a:moveTo>
                  <a:lnTo>
                    <a:pt x="91325" y="0"/>
                  </a:lnTo>
                  <a:lnTo>
                    <a:pt x="93840" y="4432"/>
                  </a:lnTo>
                  <a:lnTo>
                    <a:pt x="98831" y="13919"/>
                  </a:lnTo>
                  <a:lnTo>
                    <a:pt x="103835" y="23393"/>
                  </a:lnTo>
                  <a:lnTo>
                    <a:pt x="103835" y="31623"/>
                  </a:lnTo>
                  <a:lnTo>
                    <a:pt x="635" y="31623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171060" y="1517853"/>
              <a:ext cx="104775" cy="33020"/>
            </a:xfrm>
            <a:custGeom>
              <a:avLst/>
              <a:gdLst/>
              <a:ahLst/>
              <a:cxnLst/>
              <a:rect l="l" t="t" r="r" b="b"/>
              <a:pathLst>
                <a:path w="104775" h="33019">
                  <a:moveTo>
                    <a:pt x="104609" y="0"/>
                  </a:moveTo>
                  <a:lnTo>
                    <a:pt x="14211" y="0"/>
                  </a:lnTo>
                  <a:lnTo>
                    <a:pt x="9664" y="6134"/>
                  </a:lnTo>
                  <a:lnTo>
                    <a:pt x="571" y="26238"/>
                  </a:lnTo>
                  <a:lnTo>
                    <a:pt x="0" y="32931"/>
                  </a:lnTo>
                  <a:lnTo>
                    <a:pt x="104038" y="32931"/>
                  </a:lnTo>
                  <a:lnTo>
                    <a:pt x="10460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171060" y="1517853"/>
              <a:ext cx="104775" cy="33020"/>
            </a:xfrm>
            <a:custGeom>
              <a:avLst/>
              <a:gdLst/>
              <a:ahLst/>
              <a:cxnLst/>
              <a:rect l="l" t="t" r="r" b="b"/>
              <a:pathLst>
                <a:path w="104775" h="33019">
                  <a:moveTo>
                    <a:pt x="104609" y="0"/>
                  </a:moveTo>
                  <a:lnTo>
                    <a:pt x="14211" y="0"/>
                  </a:lnTo>
                  <a:lnTo>
                    <a:pt x="9664" y="6134"/>
                  </a:lnTo>
                  <a:lnTo>
                    <a:pt x="5118" y="16192"/>
                  </a:lnTo>
                  <a:lnTo>
                    <a:pt x="571" y="26238"/>
                  </a:lnTo>
                  <a:lnTo>
                    <a:pt x="0" y="32931"/>
                  </a:lnTo>
                  <a:lnTo>
                    <a:pt x="104038" y="32931"/>
                  </a:lnTo>
                  <a:lnTo>
                    <a:pt x="104609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847793" y="1597799"/>
              <a:ext cx="41275" cy="17780"/>
            </a:xfrm>
            <a:custGeom>
              <a:avLst/>
              <a:gdLst/>
              <a:ahLst/>
              <a:cxnLst/>
              <a:rect l="l" t="t" r="r" b="b"/>
              <a:pathLst>
                <a:path w="41275" h="17780">
                  <a:moveTo>
                    <a:pt x="40919" y="0"/>
                  </a:moveTo>
                  <a:lnTo>
                    <a:pt x="0" y="0"/>
                  </a:lnTo>
                  <a:lnTo>
                    <a:pt x="0" y="17779"/>
                  </a:lnTo>
                  <a:lnTo>
                    <a:pt x="40919" y="17779"/>
                  </a:lnTo>
                  <a:lnTo>
                    <a:pt x="4091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8" name="object 308"/>
          <p:cNvGrpSpPr/>
          <p:nvPr/>
        </p:nvGrpSpPr>
        <p:grpSpPr>
          <a:xfrm>
            <a:off x="9380182" y="1868463"/>
            <a:ext cx="360045" cy="29845"/>
            <a:chOff x="4325581" y="1868462"/>
            <a:chExt cx="360045" cy="29845"/>
          </a:xfrm>
        </p:grpSpPr>
        <p:sp>
          <p:nvSpPr>
            <p:cNvPr id="309" name="object 309"/>
            <p:cNvSpPr/>
            <p:nvPr/>
          </p:nvSpPr>
          <p:spPr>
            <a:xfrm>
              <a:off x="4327867" y="1870760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0" y="0"/>
                  </a:lnTo>
                  <a:lnTo>
                    <a:pt x="0" y="25247"/>
                  </a:lnTo>
                  <a:lnTo>
                    <a:pt x="355193" y="25247"/>
                  </a:lnTo>
                  <a:lnTo>
                    <a:pt x="35519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327867" y="1870748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355193" y="25260"/>
                  </a:lnTo>
                  <a:lnTo>
                    <a:pt x="0" y="25260"/>
                  </a:lnTo>
                  <a:lnTo>
                    <a:pt x="0" y="0"/>
                  </a:lnTo>
                  <a:lnTo>
                    <a:pt x="35519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1" name="object 311"/>
          <p:cNvGrpSpPr/>
          <p:nvPr/>
        </p:nvGrpSpPr>
        <p:grpSpPr>
          <a:xfrm>
            <a:off x="9377617" y="1435774"/>
            <a:ext cx="360045" cy="29845"/>
            <a:chOff x="4323016" y="1435773"/>
            <a:chExt cx="360045" cy="29845"/>
          </a:xfrm>
        </p:grpSpPr>
        <p:sp>
          <p:nvSpPr>
            <p:cNvPr id="312" name="object 312"/>
            <p:cNvSpPr/>
            <p:nvPr/>
          </p:nvSpPr>
          <p:spPr>
            <a:xfrm>
              <a:off x="4325302" y="1438059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0" y="0"/>
                  </a:lnTo>
                  <a:lnTo>
                    <a:pt x="0" y="25247"/>
                  </a:lnTo>
                  <a:lnTo>
                    <a:pt x="355193" y="25247"/>
                  </a:lnTo>
                  <a:lnTo>
                    <a:pt x="35519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325302" y="1438059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355193" y="25247"/>
                  </a:lnTo>
                  <a:lnTo>
                    <a:pt x="0" y="25247"/>
                  </a:lnTo>
                  <a:lnTo>
                    <a:pt x="0" y="0"/>
                  </a:lnTo>
                  <a:lnTo>
                    <a:pt x="35519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4" name="object 314"/>
          <p:cNvGrpSpPr/>
          <p:nvPr/>
        </p:nvGrpSpPr>
        <p:grpSpPr>
          <a:xfrm>
            <a:off x="9486696" y="1594192"/>
            <a:ext cx="147320" cy="147320"/>
            <a:chOff x="4432096" y="1594192"/>
            <a:chExt cx="147320" cy="147320"/>
          </a:xfrm>
        </p:grpSpPr>
        <p:sp>
          <p:nvSpPr>
            <p:cNvPr id="315" name="object 315"/>
            <p:cNvSpPr/>
            <p:nvPr/>
          </p:nvSpPr>
          <p:spPr>
            <a:xfrm>
              <a:off x="4434382" y="1596478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52" y="0"/>
                  </a:moveTo>
                  <a:lnTo>
                    <a:pt x="0" y="0"/>
                  </a:lnTo>
                  <a:lnTo>
                    <a:pt x="0" y="142265"/>
                  </a:lnTo>
                  <a:lnTo>
                    <a:pt x="142252" y="142265"/>
                  </a:lnTo>
                  <a:lnTo>
                    <a:pt x="142252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434382" y="1596478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52" y="0"/>
                  </a:moveTo>
                  <a:lnTo>
                    <a:pt x="142252" y="142265"/>
                  </a:lnTo>
                  <a:lnTo>
                    <a:pt x="0" y="142265"/>
                  </a:lnTo>
                  <a:lnTo>
                    <a:pt x="0" y="0"/>
                  </a:lnTo>
                  <a:lnTo>
                    <a:pt x="142252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7" name="object 317"/>
          <p:cNvSpPr/>
          <p:nvPr/>
        </p:nvSpPr>
        <p:spPr>
          <a:xfrm>
            <a:off x="9791598" y="1466545"/>
            <a:ext cx="0" cy="402590"/>
          </a:xfrm>
          <a:custGeom>
            <a:avLst/>
            <a:gdLst/>
            <a:ahLst/>
            <a:cxnLst/>
            <a:rect l="l" t="t" r="r" b="b"/>
            <a:pathLst>
              <a:path h="402589">
                <a:moveTo>
                  <a:pt x="0" y="0"/>
                </a:moveTo>
                <a:lnTo>
                  <a:pt x="0" y="401967"/>
                </a:lnTo>
              </a:path>
            </a:pathLst>
          </a:custGeom>
          <a:ln w="4572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9331071" y="1466545"/>
            <a:ext cx="0" cy="402590"/>
          </a:xfrm>
          <a:custGeom>
            <a:avLst/>
            <a:gdLst/>
            <a:ahLst/>
            <a:cxnLst/>
            <a:rect l="l" t="t" r="r" b="b"/>
            <a:pathLst>
              <a:path h="402589">
                <a:moveTo>
                  <a:pt x="0" y="0"/>
                </a:moveTo>
                <a:lnTo>
                  <a:pt x="0" y="401967"/>
                </a:lnTo>
              </a:path>
            </a:pathLst>
          </a:custGeom>
          <a:ln w="4572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9" name="object 31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085987" y="1584059"/>
            <a:ext cx="137553" cy="166941"/>
          </a:xfrm>
          <a:prstGeom prst="rect">
            <a:avLst/>
          </a:prstGeom>
        </p:spPr>
      </p:pic>
      <p:grpSp>
        <p:nvGrpSpPr>
          <p:cNvPr id="320" name="object 320"/>
          <p:cNvGrpSpPr/>
          <p:nvPr/>
        </p:nvGrpSpPr>
        <p:grpSpPr>
          <a:xfrm>
            <a:off x="9502190" y="1610156"/>
            <a:ext cx="120650" cy="119380"/>
            <a:chOff x="4447590" y="1610156"/>
            <a:chExt cx="120650" cy="119380"/>
          </a:xfrm>
        </p:grpSpPr>
        <p:sp>
          <p:nvSpPr>
            <p:cNvPr id="321" name="object 321"/>
            <p:cNvSpPr/>
            <p:nvPr/>
          </p:nvSpPr>
          <p:spPr>
            <a:xfrm>
              <a:off x="4449876" y="1612442"/>
              <a:ext cx="111125" cy="114935"/>
            </a:xfrm>
            <a:custGeom>
              <a:avLst/>
              <a:gdLst/>
              <a:ahLst/>
              <a:cxnLst/>
              <a:rect l="l" t="t" r="r" b="b"/>
              <a:pathLst>
                <a:path w="111125" h="114935">
                  <a:moveTo>
                    <a:pt x="0" y="0"/>
                  </a:moveTo>
                  <a:lnTo>
                    <a:pt x="110947" y="114515"/>
                  </a:lnTo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449876" y="1612442"/>
              <a:ext cx="111125" cy="114935"/>
            </a:xfrm>
            <a:custGeom>
              <a:avLst/>
              <a:gdLst/>
              <a:ahLst/>
              <a:cxnLst/>
              <a:rect l="l" t="t" r="r" b="b"/>
              <a:pathLst>
                <a:path w="111125" h="114935">
                  <a:moveTo>
                    <a:pt x="0" y="0"/>
                  </a:moveTo>
                  <a:lnTo>
                    <a:pt x="110947" y="114515"/>
                  </a:lnTo>
                </a:path>
              </a:pathLst>
            </a:custGeom>
            <a:ln w="4572">
              <a:solidFill>
                <a:srgbClr val="9899C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449876" y="1634743"/>
              <a:ext cx="116205" cy="88900"/>
            </a:xfrm>
            <a:custGeom>
              <a:avLst/>
              <a:gdLst/>
              <a:ahLst/>
              <a:cxnLst/>
              <a:rect l="l" t="t" r="r" b="b"/>
              <a:pathLst>
                <a:path w="116204" h="88900">
                  <a:moveTo>
                    <a:pt x="0" y="38544"/>
                  </a:moveTo>
                  <a:lnTo>
                    <a:pt x="46520" y="88646"/>
                  </a:lnTo>
                </a:path>
                <a:path w="116204" h="88900">
                  <a:moveTo>
                    <a:pt x="69532" y="0"/>
                  </a:moveTo>
                  <a:lnTo>
                    <a:pt x="116065" y="50101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4" name="object 324"/>
          <p:cNvGrpSpPr/>
          <p:nvPr/>
        </p:nvGrpSpPr>
        <p:grpSpPr>
          <a:xfrm>
            <a:off x="9500451" y="1424330"/>
            <a:ext cx="116839" cy="41910"/>
            <a:chOff x="4445850" y="1424330"/>
            <a:chExt cx="116839" cy="41910"/>
          </a:xfrm>
        </p:grpSpPr>
        <p:sp>
          <p:nvSpPr>
            <p:cNvPr id="325" name="object 325"/>
            <p:cNvSpPr/>
            <p:nvPr/>
          </p:nvSpPr>
          <p:spPr>
            <a:xfrm>
              <a:off x="4448136" y="1426616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25" y="0"/>
                  </a:moveTo>
                  <a:lnTo>
                    <a:pt x="0" y="0"/>
                  </a:lnTo>
                  <a:lnTo>
                    <a:pt x="0" y="37312"/>
                  </a:lnTo>
                  <a:lnTo>
                    <a:pt x="111925" y="37312"/>
                  </a:lnTo>
                  <a:lnTo>
                    <a:pt x="1119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448136" y="1426616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25" y="0"/>
                  </a:moveTo>
                  <a:lnTo>
                    <a:pt x="111925" y="37312"/>
                  </a:lnTo>
                  <a:lnTo>
                    <a:pt x="0" y="37312"/>
                  </a:lnTo>
                  <a:lnTo>
                    <a:pt x="0" y="0"/>
                  </a:lnTo>
                  <a:lnTo>
                    <a:pt x="111925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7" name="object 327"/>
          <p:cNvGrpSpPr/>
          <p:nvPr/>
        </p:nvGrpSpPr>
        <p:grpSpPr>
          <a:xfrm>
            <a:off x="10223309" y="1579728"/>
            <a:ext cx="862330" cy="287655"/>
            <a:chOff x="5168709" y="1579727"/>
            <a:chExt cx="862330" cy="287655"/>
          </a:xfrm>
        </p:grpSpPr>
        <p:sp>
          <p:nvSpPr>
            <p:cNvPr id="328" name="object 328"/>
            <p:cNvSpPr/>
            <p:nvPr/>
          </p:nvSpPr>
          <p:spPr>
            <a:xfrm>
              <a:off x="5217820" y="1587715"/>
              <a:ext cx="674370" cy="278130"/>
            </a:xfrm>
            <a:custGeom>
              <a:avLst/>
              <a:gdLst/>
              <a:ahLst/>
              <a:cxnLst/>
              <a:rect l="l" t="t" r="r" b="b"/>
              <a:pathLst>
                <a:path w="674370" h="278130">
                  <a:moveTo>
                    <a:pt x="594817" y="0"/>
                  </a:moveTo>
                  <a:lnTo>
                    <a:pt x="79311" y="0"/>
                  </a:lnTo>
                  <a:lnTo>
                    <a:pt x="48434" y="6422"/>
                  </a:lnTo>
                  <a:lnTo>
                    <a:pt x="23225" y="23936"/>
                  </a:lnTo>
                  <a:lnTo>
                    <a:pt x="6230" y="49913"/>
                  </a:lnTo>
                  <a:lnTo>
                    <a:pt x="0" y="81724"/>
                  </a:lnTo>
                  <a:lnTo>
                    <a:pt x="0" y="196151"/>
                  </a:lnTo>
                  <a:lnTo>
                    <a:pt x="6230" y="227962"/>
                  </a:lnTo>
                  <a:lnTo>
                    <a:pt x="23225" y="253939"/>
                  </a:lnTo>
                  <a:lnTo>
                    <a:pt x="48434" y="271453"/>
                  </a:lnTo>
                  <a:lnTo>
                    <a:pt x="79311" y="277875"/>
                  </a:lnTo>
                  <a:lnTo>
                    <a:pt x="594817" y="277875"/>
                  </a:lnTo>
                  <a:lnTo>
                    <a:pt x="625683" y="271453"/>
                  </a:lnTo>
                  <a:lnTo>
                    <a:pt x="650894" y="253939"/>
                  </a:lnTo>
                  <a:lnTo>
                    <a:pt x="667894" y="227962"/>
                  </a:lnTo>
                  <a:lnTo>
                    <a:pt x="674128" y="196151"/>
                  </a:lnTo>
                  <a:lnTo>
                    <a:pt x="674128" y="81724"/>
                  </a:lnTo>
                  <a:lnTo>
                    <a:pt x="667894" y="49913"/>
                  </a:lnTo>
                  <a:lnTo>
                    <a:pt x="650894" y="23936"/>
                  </a:lnTo>
                  <a:lnTo>
                    <a:pt x="625683" y="6422"/>
                  </a:lnTo>
                  <a:lnTo>
                    <a:pt x="59481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894400" y="1582724"/>
              <a:ext cx="134620" cy="161925"/>
            </a:xfrm>
            <a:custGeom>
              <a:avLst/>
              <a:gdLst/>
              <a:ahLst/>
              <a:cxnLst/>
              <a:rect l="l" t="t" r="r" b="b"/>
              <a:pathLst>
                <a:path w="134620" h="161925">
                  <a:moveTo>
                    <a:pt x="26060" y="151714"/>
                  </a:moveTo>
                  <a:lnTo>
                    <a:pt x="24930" y="150075"/>
                  </a:lnTo>
                  <a:lnTo>
                    <a:pt x="24930" y="16967"/>
                  </a:lnTo>
                  <a:lnTo>
                    <a:pt x="25501" y="8204"/>
                  </a:lnTo>
                  <a:lnTo>
                    <a:pt x="23799" y="4381"/>
                  </a:lnTo>
                  <a:lnTo>
                    <a:pt x="22352" y="1092"/>
                  </a:lnTo>
                  <a:lnTo>
                    <a:pt x="22123" y="546"/>
                  </a:lnTo>
                  <a:lnTo>
                    <a:pt x="19837" y="1092"/>
                  </a:lnTo>
                  <a:lnTo>
                    <a:pt x="1689" y="0"/>
                  </a:lnTo>
                  <a:lnTo>
                    <a:pt x="0" y="161569"/>
                  </a:lnTo>
                  <a:lnTo>
                    <a:pt x="20980" y="159931"/>
                  </a:lnTo>
                  <a:lnTo>
                    <a:pt x="23799" y="158305"/>
                  </a:lnTo>
                  <a:lnTo>
                    <a:pt x="26060" y="151714"/>
                  </a:lnTo>
                  <a:close/>
                </a:path>
                <a:path w="134620" h="161925">
                  <a:moveTo>
                    <a:pt x="134137" y="58445"/>
                  </a:moveTo>
                  <a:lnTo>
                    <a:pt x="61048" y="58445"/>
                  </a:lnTo>
                  <a:lnTo>
                    <a:pt x="61048" y="101981"/>
                  </a:lnTo>
                  <a:lnTo>
                    <a:pt x="134137" y="101981"/>
                  </a:lnTo>
                  <a:lnTo>
                    <a:pt x="134137" y="58445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920066" y="1625053"/>
              <a:ext cx="108585" cy="76200"/>
            </a:xfrm>
            <a:custGeom>
              <a:avLst/>
              <a:gdLst/>
              <a:ahLst/>
              <a:cxnLst/>
              <a:rect l="l" t="t" r="r" b="b"/>
              <a:pathLst>
                <a:path w="108585" h="76200">
                  <a:moveTo>
                    <a:pt x="108470" y="16116"/>
                  </a:moveTo>
                  <a:lnTo>
                    <a:pt x="108470" y="59651"/>
                  </a:lnTo>
                  <a:lnTo>
                    <a:pt x="35382" y="59651"/>
                  </a:lnTo>
                  <a:lnTo>
                    <a:pt x="35382" y="16116"/>
                  </a:lnTo>
                  <a:lnTo>
                    <a:pt x="108470" y="16116"/>
                  </a:lnTo>
                  <a:close/>
                </a:path>
                <a:path w="108585" h="76200">
                  <a:moveTo>
                    <a:pt x="13970" y="0"/>
                  </a:moveTo>
                  <a:lnTo>
                    <a:pt x="13970" y="75768"/>
                  </a:lnTo>
                  <a:lnTo>
                    <a:pt x="0" y="75768"/>
                  </a:lnTo>
                  <a:lnTo>
                    <a:pt x="0" y="0"/>
                  </a:lnTo>
                  <a:lnTo>
                    <a:pt x="1397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170995" y="1582013"/>
              <a:ext cx="45720" cy="162560"/>
            </a:xfrm>
            <a:custGeom>
              <a:avLst/>
              <a:gdLst/>
              <a:ahLst/>
              <a:cxnLst/>
              <a:rect l="l" t="t" r="r" b="b"/>
              <a:pathLst>
                <a:path w="45720" h="162560">
                  <a:moveTo>
                    <a:pt x="45643" y="0"/>
                  </a:moveTo>
                  <a:lnTo>
                    <a:pt x="11252" y="1130"/>
                  </a:lnTo>
                  <a:lnTo>
                    <a:pt x="4800" y="1130"/>
                  </a:lnTo>
                  <a:lnTo>
                    <a:pt x="0" y="5969"/>
                  </a:lnTo>
                  <a:lnTo>
                    <a:pt x="0" y="156425"/>
                  </a:lnTo>
                  <a:lnTo>
                    <a:pt x="6972" y="161124"/>
                  </a:lnTo>
                  <a:lnTo>
                    <a:pt x="45643" y="162382"/>
                  </a:lnTo>
                  <a:lnTo>
                    <a:pt x="4564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170995" y="1582013"/>
              <a:ext cx="45720" cy="162560"/>
            </a:xfrm>
            <a:custGeom>
              <a:avLst/>
              <a:gdLst/>
              <a:ahLst/>
              <a:cxnLst/>
              <a:rect l="l" t="t" r="r" b="b"/>
              <a:pathLst>
                <a:path w="45720" h="162560">
                  <a:moveTo>
                    <a:pt x="11252" y="1130"/>
                  </a:moveTo>
                  <a:lnTo>
                    <a:pt x="45643" y="0"/>
                  </a:lnTo>
                  <a:lnTo>
                    <a:pt x="45643" y="162382"/>
                  </a:lnTo>
                  <a:lnTo>
                    <a:pt x="11252" y="161251"/>
                  </a:lnTo>
                  <a:lnTo>
                    <a:pt x="6972" y="161124"/>
                  </a:lnTo>
                  <a:lnTo>
                    <a:pt x="0" y="156425"/>
                  </a:lnTo>
                  <a:lnTo>
                    <a:pt x="0" y="149987"/>
                  </a:lnTo>
                  <a:lnTo>
                    <a:pt x="0" y="12407"/>
                  </a:lnTo>
                  <a:lnTo>
                    <a:pt x="0" y="5969"/>
                  </a:lnTo>
                  <a:lnTo>
                    <a:pt x="4800" y="1130"/>
                  </a:lnTo>
                  <a:lnTo>
                    <a:pt x="11252" y="113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216639" y="1586153"/>
              <a:ext cx="678815" cy="161925"/>
            </a:xfrm>
            <a:custGeom>
              <a:avLst/>
              <a:gdLst/>
              <a:ahLst/>
              <a:cxnLst/>
              <a:rect l="l" t="t" r="r" b="b"/>
              <a:pathLst>
                <a:path w="678814" h="161925">
                  <a:moveTo>
                    <a:pt x="107137" y="0"/>
                  </a:moveTo>
                  <a:lnTo>
                    <a:pt x="0" y="0"/>
                  </a:lnTo>
                  <a:lnTo>
                    <a:pt x="0" y="161721"/>
                  </a:lnTo>
                  <a:lnTo>
                    <a:pt x="107137" y="161721"/>
                  </a:lnTo>
                  <a:lnTo>
                    <a:pt x="107137" y="0"/>
                  </a:lnTo>
                  <a:close/>
                </a:path>
                <a:path w="678814" h="161925">
                  <a:moveTo>
                    <a:pt x="678383" y="0"/>
                  </a:moveTo>
                  <a:lnTo>
                    <a:pt x="569252" y="0"/>
                  </a:lnTo>
                  <a:lnTo>
                    <a:pt x="569252" y="161721"/>
                  </a:lnTo>
                  <a:lnTo>
                    <a:pt x="678383" y="161721"/>
                  </a:lnTo>
                  <a:lnTo>
                    <a:pt x="678383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323789" y="1587423"/>
              <a:ext cx="462280" cy="280035"/>
            </a:xfrm>
            <a:custGeom>
              <a:avLst/>
              <a:gdLst/>
              <a:ahLst/>
              <a:cxnLst/>
              <a:rect l="l" t="t" r="r" b="b"/>
              <a:pathLst>
                <a:path w="462279" h="280035">
                  <a:moveTo>
                    <a:pt x="0" y="279476"/>
                  </a:moveTo>
                  <a:lnTo>
                    <a:pt x="462102" y="279476"/>
                  </a:lnTo>
                  <a:lnTo>
                    <a:pt x="462102" y="0"/>
                  </a:lnTo>
                  <a:lnTo>
                    <a:pt x="0" y="0"/>
                  </a:lnTo>
                  <a:lnTo>
                    <a:pt x="0" y="279476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5" name="object 335"/>
          <p:cNvGrpSpPr/>
          <p:nvPr/>
        </p:nvGrpSpPr>
        <p:grpSpPr>
          <a:xfrm>
            <a:off x="10376104" y="1458264"/>
            <a:ext cx="466725" cy="411480"/>
            <a:chOff x="5321503" y="1458264"/>
            <a:chExt cx="466725" cy="411480"/>
          </a:xfrm>
        </p:grpSpPr>
        <p:sp>
          <p:nvSpPr>
            <p:cNvPr id="336" name="object 336"/>
            <p:cNvSpPr/>
            <p:nvPr/>
          </p:nvSpPr>
          <p:spPr>
            <a:xfrm>
              <a:off x="5323789" y="1460550"/>
              <a:ext cx="462280" cy="17780"/>
            </a:xfrm>
            <a:custGeom>
              <a:avLst/>
              <a:gdLst/>
              <a:ahLst/>
              <a:cxnLst/>
              <a:rect l="l" t="t" r="r" b="b"/>
              <a:pathLst>
                <a:path w="462279" h="17780">
                  <a:moveTo>
                    <a:pt x="0" y="17729"/>
                  </a:moveTo>
                  <a:lnTo>
                    <a:pt x="462102" y="17729"/>
                  </a:lnTo>
                  <a:lnTo>
                    <a:pt x="462102" y="0"/>
                  </a:lnTo>
                  <a:lnTo>
                    <a:pt x="0" y="0"/>
                  </a:lnTo>
                  <a:lnTo>
                    <a:pt x="0" y="17729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323789" y="1460550"/>
              <a:ext cx="462280" cy="406400"/>
            </a:xfrm>
            <a:custGeom>
              <a:avLst/>
              <a:gdLst/>
              <a:ahLst/>
              <a:cxnLst/>
              <a:rect l="l" t="t" r="r" b="b"/>
              <a:pathLst>
                <a:path w="462279" h="406400">
                  <a:moveTo>
                    <a:pt x="462102" y="0"/>
                  </a:moveTo>
                  <a:lnTo>
                    <a:pt x="462102" y="406349"/>
                  </a:lnTo>
                  <a:lnTo>
                    <a:pt x="0" y="406349"/>
                  </a:lnTo>
                  <a:lnTo>
                    <a:pt x="0" y="0"/>
                  </a:lnTo>
                  <a:lnTo>
                    <a:pt x="462102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8" name="object 338"/>
          <p:cNvGrpSpPr/>
          <p:nvPr/>
        </p:nvGrpSpPr>
        <p:grpSpPr>
          <a:xfrm>
            <a:off x="10948276" y="1579500"/>
            <a:ext cx="135890" cy="81915"/>
            <a:chOff x="5893676" y="1579499"/>
            <a:chExt cx="135890" cy="81915"/>
          </a:xfrm>
        </p:grpSpPr>
        <p:sp>
          <p:nvSpPr>
            <p:cNvPr id="339" name="object 339"/>
            <p:cNvSpPr/>
            <p:nvPr/>
          </p:nvSpPr>
          <p:spPr>
            <a:xfrm>
              <a:off x="5895962" y="1581785"/>
              <a:ext cx="24130" cy="45085"/>
            </a:xfrm>
            <a:custGeom>
              <a:avLst/>
              <a:gdLst/>
              <a:ahLst/>
              <a:cxnLst/>
              <a:rect l="l" t="t" r="r" b="b"/>
              <a:pathLst>
                <a:path w="24129" h="45085">
                  <a:moveTo>
                    <a:pt x="11798" y="0"/>
                  </a:moveTo>
                  <a:lnTo>
                    <a:pt x="0" y="0"/>
                  </a:lnTo>
                  <a:lnTo>
                    <a:pt x="190" y="44742"/>
                  </a:lnTo>
                  <a:lnTo>
                    <a:pt x="23406" y="44208"/>
                  </a:lnTo>
                  <a:lnTo>
                    <a:pt x="23856" y="16942"/>
                  </a:lnTo>
                  <a:lnTo>
                    <a:pt x="23939" y="6946"/>
                  </a:lnTo>
                  <a:lnTo>
                    <a:pt x="23482" y="3301"/>
                  </a:lnTo>
                  <a:lnTo>
                    <a:pt x="11798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895962" y="1581785"/>
              <a:ext cx="24130" cy="45085"/>
            </a:xfrm>
            <a:custGeom>
              <a:avLst/>
              <a:gdLst/>
              <a:ahLst/>
              <a:cxnLst/>
              <a:rect l="l" t="t" r="r" b="b"/>
              <a:pathLst>
                <a:path w="24129" h="45085">
                  <a:moveTo>
                    <a:pt x="0" y="0"/>
                  </a:moveTo>
                  <a:lnTo>
                    <a:pt x="11798" y="0"/>
                  </a:lnTo>
                  <a:lnTo>
                    <a:pt x="17652" y="1650"/>
                  </a:lnTo>
                  <a:lnTo>
                    <a:pt x="23482" y="3301"/>
                  </a:lnTo>
                  <a:lnTo>
                    <a:pt x="23939" y="6946"/>
                  </a:lnTo>
                  <a:lnTo>
                    <a:pt x="23939" y="10248"/>
                  </a:lnTo>
                  <a:lnTo>
                    <a:pt x="190" y="4474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956058" y="1647901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196" y="0"/>
                  </a:moveTo>
                  <a:lnTo>
                    <a:pt x="0" y="0"/>
                  </a:lnTo>
                  <a:lnTo>
                    <a:pt x="0" y="10947"/>
                  </a:lnTo>
                  <a:lnTo>
                    <a:pt x="71196" y="10947"/>
                  </a:lnTo>
                  <a:lnTo>
                    <a:pt x="71196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956058" y="1647901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196" y="0"/>
                  </a:moveTo>
                  <a:lnTo>
                    <a:pt x="71196" y="10947"/>
                  </a:lnTo>
                  <a:lnTo>
                    <a:pt x="0" y="10947"/>
                  </a:lnTo>
                  <a:lnTo>
                    <a:pt x="0" y="0"/>
                  </a:lnTo>
                  <a:lnTo>
                    <a:pt x="71196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920994" y="1630375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0845" y="0"/>
                  </a:moveTo>
                  <a:lnTo>
                    <a:pt x="0" y="0"/>
                  </a:lnTo>
                  <a:lnTo>
                    <a:pt x="0" y="13144"/>
                  </a:lnTo>
                  <a:lnTo>
                    <a:pt x="10845" y="13144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920994" y="1630375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0845" y="0"/>
                  </a:moveTo>
                  <a:lnTo>
                    <a:pt x="10845" y="13144"/>
                  </a:lnTo>
                  <a:lnTo>
                    <a:pt x="0" y="13144"/>
                  </a:lnTo>
                  <a:lnTo>
                    <a:pt x="0" y="0"/>
                  </a:lnTo>
                  <a:lnTo>
                    <a:pt x="10845" y="0"/>
                  </a:lnTo>
                  <a:close/>
                </a:path>
              </a:pathLst>
            </a:custGeom>
            <a:ln w="4572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895327" y="1588122"/>
              <a:ext cx="24765" cy="10795"/>
            </a:xfrm>
            <a:custGeom>
              <a:avLst/>
              <a:gdLst/>
              <a:ahLst/>
              <a:cxnLst/>
              <a:rect l="l" t="t" r="r" b="b"/>
              <a:pathLst>
                <a:path w="24764" h="10794">
                  <a:moveTo>
                    <a:pt x="24422" y="0"/>
                  </a:moveTo>
                  <a:lnTo>
                    <a:pt x="0" y="0"/>
                  </a:lnTo>
                  <a:lnTo>
                    <a:pt x="0" y="10325"/>
                  </a:lnTo>
                  <a:lnTo>
                    <a:pt x="24422" y="10325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6" name="object 346"/>
          <p:cNvSpPr/>
          <p:nvPr/>
        </p:nvSpPr>
        <p:spPr>
          <a:xfrm>
            <a:off x="10228021" y="1593470"/>
            <a:ext cx="40640" cy="18415"/>
          </a:xfrm>
          <a:custGeom>
            <a:avLst/>
            <a:gdLst/>
            <a:ahLst/>
            <a:cxnLst/>
            <a:rect l="l" t="t" r="r" b="b"/>
            <a:pathLst>
              <a:path w="40639" h="18415">
                <a:moveTo>
                  <a:pt x="40538" y="0"/>
                </a:moveTo>
                <a:lnTo>
                  <a:pt x="0" y="0"/>
                </a:lnTo>
                <a:lnTo>
                  <a:pt x="0" y="17792"/>
                </a:lnTo>
                <a:lnTo>
                  <a:pt x="40538" y="17792"/>
                </a:lnTo>
                <a:lnTo>
                  <a:pt x="4053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7" name="object 347"/>
          <p:cNvGrpSpPr/>
          <p:nvPr/>
        </p:nvGrpSpPr>
        <p:grpSpPr>
          <a:xfrm>
            <a:off x="10270507" y="1475258"/>
            <a:ext cx="678815" cy="114935"/>
            <a:chOff x="5215906" y="1475257"/>
            <a:chExt cx="678815" cy="114935"/>
          </a:xfrm>
        </p:grpSpPr>
        <p:sp>
          <p:nvSpPr>
            <p:cNvPr id="348" name="object 348"/>
            <p:cNvSpPr/>
            <p:nvPr/>
          </p:nvSpPr>
          <p:spPr>
            <a:xfrm>
              <a:off x="5326278" y="1478280"/>
              <a:ext cx="460375" cy="109220"/>
            </a:xfrm>
            <a:custGeom>
              <a:avLst/>
              <a:gdLst/>
              <a:ahLst/>
              <a:cxnLst/>
              <a:rect l="l" t="t" r="r" b="b"/>
              <a:pathLst>
                <a:path w="460375" h="109219">
                  <a:moveTo>
                    <a:pt x="459866" y="0"/>
                  </a:moveTo>
                  <a:lnTo>
                    <a:pt x="0" y="0"/>
                  </a:lnTo>
                  <a:lnTo>
                    <a:pt x="0" y="109143"/>
                  </a:lnTo>
                  <a:lnTo>
                    <a:pt x="459866" y="109143"/>
                  </a:lnTo>
                  <a:lnTo>
                    <a:pt x="459866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326278" y="1478280"/>
              <a:ext cx="460375" cy="109220"/>
            </a:xfrm>
            <a:custGeom>
              <a:avLst/>
              <a:gdLst/>
              <a:ahLst/>
              <a:cxnLst/>
              <a:rect l="l" t="t" r="r" b="b"/>
              <a:pathLst>
                <a:path w="460375" h="109219">
                  <a:moveTo>
                    <a:pt x="459866" y="0"/>
                  </a:moveTo>
                  <a:lnTo>
                    <a:pt x="459866" y="109143"/>
                  </a:lnTo>
                  <a:lnTo>
                    <a:pt x="0" y="109143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0" name="object 3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83796" y="1475257"/>
              <a:ext cx="110747" cy="114668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15906" y="1476070"/>
              <a:ext cx="109623" cy="113423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10990860" y="1635226"/>
            <a:ext cx="18415" cy="55244"/>
            <a:chOff x="5936259" y="1635226"/>
            <a:chExt cx="18415" cy="55244"/>
          </a:xfrm>
        </p:grpSpPr>
        <p:sp>
          <p:nvSpPr>
            <p:cNvPr id="353" name="object 353"/>
            <p:cNvSpPr/>
            <p:nvPr/>
          </p:nvSpPr>
          <p:spPr>
            <a:xfrm>
              <a:off x="5936259" y="1635226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4">
                  <a:moveTo>
                    <a:pt x="18173" y="0"/>
                  </a:moveTo>
                  <a:lnTo>
                    <a:pt x="0" y="0"/>
                  </a:lnTo>
                  <a:lnTo>
                    <a:pt x="0" y="55118"/>
                  </a:lnTo>
                  <a:lnTo>
                    <a:pt x="18173" y="55118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936259" y="1635239"/>
              <a:ext cx="17780" cy="9525"/>
            </a:xfrm>
            <a:custGeom>
              <a:avLst/>
              <a:gdLst/>
              <a:ahLst/>
              <a:cxnLst/>
              <a:rect l="l" t="t" r="r" b="b"/>
              <a:pathLst>
                <a:path w="17779" h="9525">
                  <a:moveTo>
                    <a:pt x="17640" y="0"/>
                  </a:moveTo>
                  <a:lnTo>
                    <a:pt x="0" y="0"/>
                  </a:lnTo>
                  <a:lnTo>
                    <a:pt x="0" y="9372"/>
                  </a:lnTo>
                  <a:lnTo>
                    <a:pt x="17640" y="9372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5" name="object 355"/>
          <p:cNvGrpSpPr/>
          <p:nvPr/>
        </p:nvGrpSpPr>
        <p:grpSpPr>
          <a:xfrm>
            <a:off x="10274808" y="1421790"/>
            <a:ext cx="737870" cy="472440"/>
            <a:chOff x="5220208" y="1421790"/>
            <a:chExt cx="737870" cy="472440"/>
          </a:xfrm>
        </p:grpSpPr>
        <p:sp>
          <p:nvSpPr>
            <p:cNvPr id="356" name="object 356"/>
            <p:cNvSpPr/>
            <p:nvPr/>
          </p:nvSpPr>
          <p:spPr>
            <a:xfrm>
              <a:off x="5326278" y="1514068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66" y="0"/>
                  </a:moveTo>
                  <a:lnTo>
                    <a:pt x="0" y="0"/>
                  </a:lnTo>
                  <a:lnTo>
                    <a:pt x="0" y="32207"/>
                  </a:lnTo>
                  <a:lnTo>
                    <a:pt x="459866" y="32207"/>
                  </a:lnTo>
                  <a:lnTo>
                    <a:pt x="459866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326278" y="1514068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66" y="0"/>
                  </a:moveTo>
                  <a:lnTo>
                    <a:pt x="459866" y="32207"/>
                  </a:lnTo>
                  <a:lnTo>
                    <a:pt x="0" y="32207"/>
                  </a:lnTo>
                  <a:lnTo>
                    <a:pt x="0" y="0"/>
                  </a:lnTo>
                  <a:lnTo>
                    <a:pt x="459866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786120" y="1513839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103809" y="22860"/>
                  </a:moveTo>
                  <a:lnTo>
                    <a:pt x="98628" y="22860"/>
                  </a:lnTo>
                  <a:lnTo>
                    <a:pt x="98628" y="3810"/>
                  </a:lnTo>
                  <a:lnTo>
                    <a:pt x="92494" y="3810"/>
                  </a:lnTo>
                  <a:lnTo>
                    <a:pt x="92494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215" y="3810"/>
                  </a:lnTo>
                  <a:lnTo>
                    <a:pt x="215" y="22860"/>
                  </a:lnTo>
                  <a:lnTo>
                    <a:pt x="482" y="22860"/>
                  </a:lnTo>
                  <a:lnTo>
                    <a:pt x="482" y="31750"/>
                  </a:lnTo>
                  <a:lnTo>
                    <a:pt x="103809" y="31750"/>
                  </a:lnTo>
                  <a:lnTo>
                    <a:pt x="103809" y="2286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786081" y="1513586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39" h="31750">
                  <a:moveTo>
                    <a:pt x="0" y="0"/>
                  </a:moveTo>
                  <a:lnTo>
                    <a:pt x="91325" y="0"/>
                  </a:lnTo>
                  <a:lnTo>
                    <a:pt x="93827" y="4432"/>
                  </a:lnTo>
                  <a:lnTo>
                    <a:pt x="98831" y="13906"/>
                  </a:lnTo>
                  <a:lnTo>
                    <a:pt x="103847" y="23393"/>
                  </a:lnTo>
                  <a:lnTo>
                    <a:pt x="103847" y="31610"/>
                  </a:lnTo>
                  <a:lnTo>
                    <a:pt x="609" y="3161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222494" y="1513522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19">
                  <a:moveTo>
                    <a:pt x="100749" y="0"/>
                  </a:moveTo>
                  <a:lnTo>
                    <a:pt x="13690" y="0"/>
                  </a:lnTo>
                  <a:lnTo>
                    <a:pt x="9321" y="6146"/>
                  </a:lnTo>
                  <a:lnTo>
                    <a:pt x="558" y="26238"/>
                  </a:lnTo>
                  <a:lnTo>
                    <a:pt x="0" y="32931"/>
                  </a:lnTo>
                  <a:lnTo>
                    <a:pt x="100215" y="32931"/>
                  </a:lnTo>
                  <a:lnTo>
                    <a:pt x="10074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222494" y="1513522"/>
              <a:ext cx="100965" cy="33020"/>
            </a:xfrm>
            <a:custGeom>
              <a:avLst/>
              <a:gdLst/>
              <a:ahLst/>
              <a:cxnLst/>
              <a:rect l="l" t="t" r="r" b="b"/>
              <a:pathLst>
                <a:path w="100964" h="33019">
                  <a:moveTo>
                    <a:pt x="100749" y="0"/>
                  </a:moveTo>
                  <a:lnTo>
                    <a:pt x="13690" y="0"/>
                  </a:lnTo>
                  <a:lnTo>
                    <a:pt x="9321" y="6146"/>
                  </a:lnTo>
                  <a:lnTo>
                    <a:pt x="4927" y="16205"/>
                  </a:lnTo>
                  <a:lnTo>
                    <a:pt x="558" y="26238"/>
                  </a:lnTo>
                  <a:lnTo>
                    <a:pt x="0" y="32931"/>
                  </a:lnTo>
                  <a:lnTo>
                    <a:pt x="100215" y="32931"/>
                  </a:lnTo>
                  <a:lnTo>
                    <a:pt x="100749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325186" y="1462214"/>
              <a:ext cx="630555" cy="402590"/>
            </a:xfrm>
            <a:custGeom>
              <a:avLst/>
              <a:gdLst/>
              <a:ahLst/>
              <a:cxnLst/>
              <a:rect l="l" t="t" r="r" b="b"/>
              <a:pathLst>
                <a:path w="630554" h="402589">
                  <a:moveTo>
                    <a:pt x="0" y="0"/>
                  </a:moveTo>
                  <a:lnTo>
                    <a:pt x="0" y="401967"/>
                  </a:lnTo>
                </a:path>
                <a:path w="630554" h="402589">
                  <a:moveTo>
                    <a:pt x="460540" y="0"/>
                  </a:moveTo>
                  <a:lnTo>
                    <a:pt x="460540" y="401967"/>
                  </a:lnTo>
                </a:path>
                <a:path w="630554" h="402589">
                  <a:moveTo>
                    <a:pt x="588962" y="120929"/>
                  </a:moveTo>
                  <a:lnTo>
                    <a:pt x="569252" y="119252"/>
                  </a:lnTo>
                  <a:lnTo>
                    <a:pt x="570344" y="282181"/>
                  </a:lnTo>
                  <a:lnTo>
                    <a:pt x="588962" y="281050"/>
                  </a:lnTo>
                  <a:lnTo>
                    <a:pt x="591286" y="280924"/>
                  </a:lnTo>
                  <a:lnTo>
                    <a:pt x="595083" y="276225"/>
                  </a:lnTo>
                  <a:lnTo>
                    <a:pt x="595083" y="269786"/>
                  </a:lnTo>
                  <a:lnTo>
                    <a:pt x="595083" y="132206"/>
                  </a:lnTo>
                  <a:lnTo>
                    <a:pt x="595083" y="125768"/>
                  </a:lnTo>
                  <a:lnTo>
                    <a:pt x="592467" y="120929"/>
                  </a:lnTo>
                  <a:lnTo>
                    <a:pt x="588962" y="120929"/>
                  </a:lnTo>
                  <a:close/>
                </a:path>
                <a:path w="630554" h="402589">
                  <a:moveTo>
                    <a:pt x="630326" y="171983"/>
                  </a:moveTo>
                  <a:lnTo>
                    <a:pt x="630326" y="229476"/>
                  </a:lnTo>
                  <a:lnTo>
                    <a:pt x="609904" y="229476"/>
                  </a:lnTo>
                  <a:lnTo>
                    <a:pt x="609904" y="171983"/>
                  </a:lnTo>
                  <a:lnTo>
                    <a:pt x="630326" y="17198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377967" y="1432941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206" y="0"/>
                  </a:moveTo>
                  <a:lnTo>
                    <a:pt x="0" y="0"/>
                  </a:lnTo>
                  <a:lnTo>
                    <a:pt x="0" y="25260"/>
                  </a:lnTo>
                  <a:lnTo>
                    <a:pt x="355206" y="25260"/>
                  </a:lnTo>
                  <a:lnTo>
                    <a:pt x="355206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377967" y="1432941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206" y="0"/>
                  </a:moveTo>
                  <a:lnTo>
                    <a:pt x="355206" y="25260"/>
                  </a:lnTo>
                  <a:lnTo>
                    <a:pt x="0" y="25260"/>
                  </a:lnTo>
                  <a:lnTo>
                    <a:pt x="0" y="0"/>
                  </a:lnTo>
                  <a:lnTo>
                    <a:pt x="355206" y="0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376507" y="1866430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80" y="0"/>
                  </a:moveTo>
                  <a:lnTo>
                    <a:pt x="0" y="0"/>
                  </a:lnTo>
                  <a:lnTo>
                    <a:pt x="0" y="25260"/>
                  </a:lnTo>
                  <a:lnTo>
                    <a:pt x="355180" y="25260"/>
                  </a:lnTo>
                  <a:lnTo>
                    <a:pt x="35518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376507" y="1866430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80" y="0"/>
                  </a:moveTo>
                  <a:lnTo>
                    <a:pt x="355180" y="25260"/>
                  </a:lnTo>
                  <a:lnTo>
                    <a:pt x="0" y="25260"/>
                  </a:lnTo>
                  <a:lnTo>
                    <a:pt x="0" y="0"/>
                  </a:lnTo>
                  <a:lnTo>
                    <a:pt x="35518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7" name="object 3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82564" y="1589519"/>
              <a:ext cx="146862" cy="146837"/>
            </a:xfrm>
            <a:prstGeom prst="rect">
              <a:avLst/>
            </a:prstGeom>
          </p:spPr>
        </p:pic>
        <p:sp>
          <p:nvSpPr>
            <p:cNvPr id="368" name="object 368"/>
            <p:cNvSpPr/>
            <p:nvPr/>
          </p:nvSpPr>
          <p:spPr>
            <a:xfrm>
              <a:off x="5500801" y="1424063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50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111950" y="37299"/>
                  </a:lnTo>
                  <a:lnTo>
                    <a:pt x="111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500801" y="1424076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50" y="0"/>
                  </a:moveTo>
                  <a:lnTo>
                    <a:pt x="111950" y="37287"/>
                  </a:lnTo>
                  <a:lnTo>
                    <a:pt x="0" y="37287"/>
                  </a:lnTo>
                  <a:lnTo>
                    <a:pt x="0" y="0"/>
                  </a:lnTo>
                  <a:lnTo>
                    <a:pt x="11195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0" name="object 370"/>
          <p:cNvGrpSpPr/>
          <p:nvPr/>
        </p:nvGrpSpPr>
        <p:grpSpPr>
          <a:xfrm>
            <a:off x="11323854" y="1578522"/>
            <a:ext cx="860425" cy="288925"/>
            <a:chOff x="6269253" y="1578521"/>
            <a:chExt cx="860425" cy="288925"/>
          </a:xfrm>
        </p:grpSpPr>
        <p:sp>
          <p:nvSpPr>
            <p:cNvPr id="371" name="object 371"/>
            <p:cNvSpPr/>
            <p:nvPr/>
          </p:nvSpPr>
          <p:spPr>
            <a:xfrm>
              <a:off x="6406248" y="1587715"/>
              <a:ext cx="674370" cy="278130"/>
            </a:xfrm>
            <a:custGeom>
              <a:avLst/>
              <a:gdLst/>
              <a:ahLst/>
              <a:cxnLst/>
              <a:rect l="l" t="t" r="r" b="b"/>
              <a:pathLst>
                <a:path w="674370" h="278130">
                  <a:moveTo>
                    <a:pt x="594817" y="0"/>
                  </a:moveTo>
                  <a:lnTo>
                    <a:pt x="79311" y="0"/>
                  </a:lnTo>
                  <a:lnTo>
                    <a:pt x="48434" y="6422"/>
                  </a:lnTo>
                  <a:lnTo>
                    <a:pt x="23225" y="23936"/>
                  </a:lnTo>
                  <a:lnTo>
                    <a:pt x="6230" y="49913"/>
                  </a:lnTo>
                  <a:lnTo>
                    <a:pt x="0" y="81724"/>
                  </a:lnTo>
                  <a:lnTo>
                    <a:pt x="0" y="196151"/>
                  </a:lnTo>
                  <a:lnTo>
                    <a:pt x="6230" y="227962"/>
                  </a:lnTo>
                  <a:lnTo>
                    <a:pt x="23225" y="253939"/>
                  </a:lnTo>
                  <a:lnTo>
                    <a:pt x="48434" y="271453"/>
                  </a:lnTo>
                  <a:lnTo>
                    <a:pt x="79311" y="277875"/>
                  </a:lnTo>
                  <a:lnTo>
                    <a:pt x="594817" y="277875"/>
                  </a:lnTo>
                  <a:lnTo>
                    <a:pt x="625681" y="271453"/>
                  </a:lnTo>
                  <a:lnTo>
                    <a:pt x="650887" y="253939"/>
                  </a:lnTo>
                  <a:lnTo>
                    <a:pt x="667883" y="227962"/>
                  </a:lnTo>
                  <a:lnTo>
                    <a:pt x="674116" y="196151"/>
                  </a:lnTo>
                  <a:lnTo>
                    <a:pt x="674116" y="81724"/>
                  </a:lnTo>
                  <a:lnTo>
                    <a:pt x="667883" y="49913"/>
                  </a:lnTo>
                  <a:lnTo>
                    <a:pt x="650887" y="23936"/>
                  </a:lnTo>
                  <a:lnTo>
                    <a:pt x="625681" y="6422"/>
                  </a:lnTo>
                  <a:lnTo>
                    <a:pt x="59481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269253" y="1582724"/>
              <a:ext cx="857885" cy="162560"/>
            </a:xfrm>
            <a:custGeom>
              <a:avLst/>
              <a:gdLst/>
              <a:ahLst/>
              <a:cxnLst/>
              <a:rect l="l" t="t" r="r" b="b"/>
              <a:pathLst>
                <a:path w="857884" h="162560">
                  <a:moveTo>
                    <a:pt x="72466" y="58445"/>
                  </a:moveTo>
                  <a:lnTo>
                    <a:pt x="0" y="58445"/>
                  </a:lnTo>
                  <a:lnTo>
                    <a:pt x="0" y="101981"/>
                  </a:lnTo>
                  <a:lnTo>
                    <a:pt x="72466" y="101981"/>
                  </a:lnTo>
                  <a:lnTo>
                    <a:pt x="72466" y="58445"/>
                  </a:lnTo>
                  <a:close/>
                </a:path>
                <a:path w="857884" h="162560">
                  <a:moveTo>
                    <a:pt x="132905" y="161569"/>
                  </a:moveTo>
                  <a:lnTo>
                    <a:pt x="131318" y="1092"/>
                  </a:lnTo>
                  <a:lnTo>
                    <a:pt x="131318" y="0"/>
                  </a:lnTo>
                  <a:lnTo>
                    <a:pt x="114312" y="1092"/>
                  </a:lnTo>
                  <a:lnTo>
                    <a:pt x="112191" y="546"/>
                  </a:lnTo>
                  <a:lnTo>
                    <a:pt x="108991" y="8204"/>
                  </a:lnTo>
                  <a:lnTo>
                    <a:pt x="109537" y="16967"/>
                  </a:lnTo>
                  <a:lnTo>
                    <a:pt x="109537" y="150075"/>
                  </a:lnTo>
                  <a:lnTo>
                    <a:pt x="108458" y="151714"/>
                  </a:lnTo>
                  <a:lnTo>
                    <a:pt x="109537" y="155003"/>
                  </a:lnTo>
                  <a:lnTo>
                    <a:pt x="110578" y="158305"/>
                  </a:lnTo>
                  <a:lnTo>
                    <a:pt x="113245" y="159931"/>
                  </a:lnTo>
                  <a:lnTo>
                    <a:pt x="132905" y="161569"/>
                  </a:lnTo>
                  <a:close/>
                </a:path>
                <a:path w="857884" h="162560">
                  <a:moveTo>
                    <a:pt x="857821" y="4775"/>
                  </a:moveTo>
                  <a:lnTo>
                    <a:pt x="855421" y="4775"/>
                  </a:lnTo>
                  <a:lnTo>
                    <a:pt x="855421" y="965"/>
                  </a:lnTo>
                  <a:lnTo>
                    <a:pt x="812711" y="965"/>
                  </a:lnTo>
                  <a:lnTo>
                    <a:pt x="812711" y="4775"/>
                  </a:lnTo>
                  <a:lnTo>
                    <a:pt x="812711" y="155905"/>
                  </a:lnTo>
                  <a:lnTo>
                    <a:pt x="812711" y="160985"/>
                  </a:lnTo>
                  <a:lnTo>
                    <a:pt x="812711" y="162255"/>
                  </a:lnTo>
                  <a:lnTo>
                    <a:pt x="813701" y="162255"/>
                  </a:lnTo>
                  <a:lnTo>
                    <a:pt x="813701" y="160985"/>
                  </a:lnTo>
                  <a:lnTo>
                    <a:pt x="853757" y="160985"/>
                  </a:lnTo>
                  <a:lnTo>
                    <a:pt x="853757" y="155905"/>
                  </a:lnTo>
                  <a:lnTo>
                    <a:pt x="857821" y="155905"/>
                  </a:lnTo>
                  <a:lnTo>
                    <a:pt x="857821" y="4775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081393" y="1583143"/>
              <a:ext cx="45720" cy="161290"/>
            </a:xfrm>
            <a:custGeom>
              <a:avLst/>
              <a:gdLst/>
              <a:ahLst/>
              <a:cxnLst/>
              <a:rect l="l" t="t" r="r" b="b"/>
              <a:pathLst>
                <a:path w="45720" h="161289">
                  <a:moveTo>
                    <a:pt x="34404" y="0"/>
                  </a:moveTo>
                  <a:lnTo>
                    <a:pt x="0" y="520"/>
                  </a:lnTo>
                  <a:lnTo>
                    <a:pt x="0" y="161251"/>
                  </a:lnTo>
                  <a:lnTo>
                    <a:pt x="34404" y="160121"/>
                  </a:lnTo>
                  <a:lnTo>
                    <a:pt x="38696" y="159994"/>
                  </a:lnTo>
                  <a:lnTo>
                    <a:pt x="45681" y="155295"/>
                  </a:lnTo>
                  <a:lnTo>
                    <a:pt x="45681" y="148856"/>
                  </a:lnTo>
                  <a:lnTo>
                    <a:pt x="45681" y="11277"/>
                  </a:lnTo>
                  <a:lnTo>
                    <a:pt x="45681" y="4838"/>
                  </a:lnTo>
                  <a:lnTo>
                    <a:pt x="40843" y="0"/>
                  </a:lnTo>
                  <a:lnTo>
                    <a:pt x="34404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401066" y="1578520"/>
              <a:ext cx="681355" cy="167005"/>
            </a:xfrm>
            <a:custGeom>
              <a:avLst/>
              <a:gdLst/>
              <a:ahLst/>
              <a:cxnLst/>
              <a:rect l="l" t="t" r="r" b="b"/>
              <a:pathLst>
                <a:path w="681354" h="167005">
                  <a:moveTo>
                    <a:pt x="112445" y="0"/>
                  </a:moveTo>
                  <a:lnTo>
                    <a:pt x="0" y="0"/>
                  </a:lnTo>
                  <a:lnTo>
                    <a:pt x="0" y="166814"/>
                  </a:lnTo>
                  <a:lnTo>
                    <a:pt x="112445" y="166814"/>
                  </a:lnTo>
                  <a:lnTo>
                    <a:pt x="112445" y="0"/>
                  </a:lnTo>
                  <a:close/>
                </a:path>
                <a:path w="681354" h="167005">
                  <a:moveTo>
                    <a:pt x="680897" y="0"/>
                  </a:moveTo>
                  <a:lnTo>
                    <a:pt x="571449" y="0"/>
                  </a:lnTo>
                  <a:lnTo>
                    <a:pt x="571449" y="11442"/>
                  </a:lnTo>
                  <a:lnTo>
                    <a:pt x="571449" y="166814"/>
                  </a:lnTo>
                  <a:lnTo>
                    <a:pt x="680897" y="166814"/>
                  </a:lnTo>
                  <a:lnTo>
                    <a:pt x="680897" y="11442"/>
                  </a:lnTo>
                  <a:lnTo>
                    <a:pt x="68089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513512" y="1589963"/>
              <a:ext cx="459105" cy="277495"/>
            </a:xfrm>
            <a:custGeom>
              <a:avLst/>
              <a:gdLst/>
              <a:ahLst/>
              <a:cxnLst/>
              <a:rect l="l" t="t" r="r" b="b"/>
              <a:pathLst>
                <a:path w="459104" h="277494">
                  <a:moveTo>
                    <a:pt x="0" y="276936"/>
                  </a:moveTo>
                  <a:lnTo>
                    <a:pt x="459003" y="276936"/>
                  </a:lnTo>
                  <a:lnTo>
                    <a:pt x="459003" y="0"/>
                  </a:lnTo>
                  <a:lnTo>
                    <a:pt x="0" y="0"/>
                  </a:lnTo>
                  <a:lnTo>
                    <a:pt x="0" y="276936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6" name="object 376"/>
          <p:cNvGrpSpPr/>
          <p:nvPr/>
        </p:nvGrpSpPr>
        <p:grpSpPr>
          <a:xfrm>
            <a:off x="11565826" y="1458264"/>
            <a:ext cx="464184" cy="411480"/>
            <a:chOff x="6511226" y="1458264"/>
            <a:chExt cx="464184" cy="411480"/>
          </a:xfrm>
        </p:grpSpPr>
        <p:sp>
          <p:nvSpPr>
            <p:cNvPr id="377" name="object 377"/>
            <p:cNvSpPr/>
            <p:nvPr/>
          </p:nvSpPr>
          <p:spPr>
            <a:xfrm>
              <a:off x="6513512" y="1460550"/>
              <a:ext cx="459105" cy="13970"/>
            </a:xfrm>
            <a:custGeom>
              <a:avLst/>
              <a:gdLst/>
              <a:ahLst/>
              <a:cxnLst/>
              <a:rect l="l" t="t" r="r" b="b"/>
              <a:pathLst>
                <a:path w="459104" h="13969">
                  <a:moveTo>
                    <a:pt x="0" y="13614"/>
                  </a:moveTo>
                  <a:lnTo>
                    <a:pt x="459003" y="13614"/>
                  </a:lnTo>
                  <a:lnTo>
                    <a:pt x="459003" y="0"/>
                  </a:lnTo>
                  <a:lnTo>
                    <a:pt x="0" y="0"/>
                  </a:lnTo>
                  <a:lnTo>
                    <a:pt x="0" y="13614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513512" y="1460550"/>
              <a:ext cx="459105" cy="406400"/>
            </a:xfrm>
            <a:custGeom>
              <a:avLst/>
              <a:gdLst/>
              <a:ahLst/>
              <a:cxnLst/>
              <a:rect l="l" t="t" r="r" b="b"/>
              <a:pathLst>
                <a:path w="459104" h="406400">
                  <a:moveTo>
                    <a:pt x="459003" y="0"/>
                  </a:moveTo>
                  <a:lnTo>
                    <a:pt x="459003" y="406349"/>
                  </a:lnTo>
                  <a:lnTo>
                    <a:pt x="0" y="406349"/>
                  </a:lnTo>
                  <a:lnTo>
                    <a:pt x="0" y="0"/>
                  </a:lnTo>
                  <a:lnTo>
                    <a:pt x="45900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9" name="object 379"/>
          <p:cNvGrpSpPr/>
          <p:nvPr/>
        </p:nvGrpSpPr>
        <p:grpSpPr>
          <a:xfrm>
            <a:off x="11322672" y="1579500"/>
            <a:ext cx="135890" cy="81915"/>
            <a:chOff x="6268072" y="1579499"/>
            <a:chExt cx="135890" cy="81915"/>
          </a:xfrm>
        </p:grpSpPr>
        <p:sp>
          <p:nvSpPr>
            <p:cNvPr id="380" name="object 380"/>
            <p:cNvSpPr/>
            <p:nvPr/>
          </p:nvSpPr>
          <p:spPr>
            <a:xfrm>
              <a:off x="6377749" y="1581785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23469" y="0"/>
                  </a:moveTo>
                  <a:lnTo>
                    <a:pt x="11899" y="0"/>
                  </a:lnTo>
                  <a:lnTo>
                    <a:pt x="457" y="3301"/>
                  </a:lnTo>
                  <a:lnTo>
                    <a:pt x="0" y="6946"/>
                  </a:lnTo>
                  <a:lnTo>
                    <a:pt x="81" y="16942"/>
                  </a:lnTo>
                  <a:lnTo>
                    <a:pt x="520" y="44208"/>
                  </a:lnTo>
                  <a:lnTo>
                    <a:pt x="23279" y="44742"/>
                  </a:lnTo>
                  <a:lnTo>
                    <a:pt x="23469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377749" y="1581785"/>
              <a:ext cx="23495" cy="45085"/>
            </a:xfrm>
            <a:custGeom>
              <a:avLst/>
              <a:gdLst/>
              <a:ahLst/>
              <a:cxnLst/>
              <a:rect l="l" t="t" r="r" b="b"/>
              <a:pathLst>
                <a:path w="23495" h="45085">
                  <a:moveTo>
                    <a:pt x="23469" y="0"/>
                  </a:moveTo>
                  <a:lnTo>
                    <a:pt x="11899" y="0"/>
                  </a:lnTo>
                  <a:lnTo>
                    <a:pt x="6172" y="1650"/>
                  </a:lnTo>
                  <a:lnTo>
                    <a:pt x="457" y="3301"/>
                  </a:lnTo>
                  <a:lnTo>
                    <a:pt x="0" y="6946"/>
                  </a:lnTo>
                  <a:lnTo>
                    <a:pt x="0" y="10248"/>
                  </a:lnTo>
                  <a:lnTo>
                    <a:pt x="23279" y="44742"/>
                  </a:lnTo>
                  <a:lnTo>
                    <a:pt x="23469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270358" y="1647901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196" y="0"/>
                  </a:moveTo>
                  <a:lnTo>
                    <a:pt x="0" y="0"/>
                  </a:lnTo>
                  <a:lnTo>
                    <a:pt x="0" y="10947"/>
                  </a:lnTo>
                  <a:lnTo>
                    <a:pt x="71196" y="10947"/>
                  </a:lnTo>
                  <a:lnTo>
                    <a:pt x="71196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270358" y="1647901"/>
              <a:ext cx="71755" cy="11430"/>
            </a:xfrm>
            <a:custGeom>
              <a:avLst/>
              <a:gdLst/>
              <a:ahLst/>
              <a:cxnLst/>
              <a:rect l="l" t="t" r="r" b="b"/>
              <a:pathLst>
                <a:path w="71754" h="11430">
                  <a:moveTo>
                    <a:pt x="71196" y="0"/>
                  </a:moveTo>
                  <a:lnTo>
                    <a:pt x="71196" y="10947"/>
                  </a:lnTo>
                  <a:lnTo>
                    <a:pt x="0" y="10947"/>
                  </a:lnTo>
                  <a:lnTo>
                    <a:pt x="0" y="0"/>
                  </a:lnTo>
                  <a:lnTo>
                    <a:pt x="71196" y="0"/>
                  </a:lnTo>
                  <a:close/>
                </a:path>
              </a:pathLst>
            </a:custGeom>
            <a:ln w="4572">
              <a:solidFill>
                <a:srgbClr val="98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6377597" y="1588122"/>
              <a:ext cx="24130" cy="10795"/>
            </a:xfrm>
            <a:custGeom>
              <a:avLst/>
              <a:gdLst/>
              <a:ahLst/>
              <a:cxnLst/>
              <a:rect l="l" t="t" r="r" b="b"/>
              <a:pathLst>
                <a:path w="24129" h="10794">
                  <a:moveTo>
                    <a:pt x="23622" y="0"/>
                  </a:moveTo>
                  <a:lnTo>
                    <a:pt x="0" y="0"/>
                  </a:lnTo>
                  <a:lnTo>
                    <a:pt x="0" y="10325"/>
                  </a:lnTo>
                  <a:lnTo>
                    <a:pt x="23622" y="10325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5" name="object 385"/>
          <p:cNvGrpSpPr/>
          <p:nvPr/>
        </p:nvGrpSpPr>
        <p:grpSpPr>
          <a:xfrm>
            <a:off x="11321847" y="1421790"/>
            <a:ext cx="857885" cy="472440"/>
            <a:chOff x="6267246" y="1421790"/>
            <a:chExt cx="857885" cy="472440"/>
          </a:xfrm>
        </p:grpSpPr>
        <p:sp>
          <p:nvSpPr>
            <p:cNvPr id="386" name="object 386"/>
            <p:cNvSpPr/>
            <p:nvPr/>
          </p:nvSpPr>
          <p:spPr>
            <a:xfrm>
              <a:off x="6514007" y="1474165"/>
              <a:ext cx="460375" cy="116205"/>
            </a:xfrm>
            <a:custGeom>
              <a:avLst/>
              <a:gdLst/>
              <a:ahLst/>
              <a:cxnLst/>
              <a:rect l="l" t="t" r="r" b="b"/>
              <a:pathLst>
                <a:path w="460375" h="116205">
                  <a:moveTo>
                    <a:pt x="459879" y="0"/>
                  </a:moveTo>
                  <a:lnTo>
                    <a:pt x="0" y="0"/>
                  </a:lnTo>
                  <a:lnTo>
                    <a:pt x="0" y="115798"/>
                  </a:lnTo>
                  <a:lnTo>
                    <a:pt x="459879" y="115798"/>
                  </a:lnTo>
                  <a:lnTo>
                    <a:pt x="459879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514007" y="1474165"/>
              <a:ext cx="460375" cy="116205"/>
            </a:xfrm>
            <a:custGeom>
              <a:avLst/>
              <a:gdLst/>
              <a:ahLst/>
              <a:cxnLst/>
              <a:rect l="l" t="t" r="r" b="b"/>
              <a:pathLst>
                <a:path w="460375" h="116205">
                  <a:moveTo>
                    <a:pt x="459879" y="0"/>
                  </a:moveTo>
                  <a:lnTo>
                    <a:pt x="459879" y="115798"/>
                  </a:lnTo>
                  <a:lnTo>
                    <a:pt x="0" y="115798"/>
                  </a:lnTo>
                  <a:lnTo>
                    <a:pt x="0" y="0"/>
                  </a:lnTo>
                  <a:lnTo>
                    <a:pt x="459879" y="0"/>
                  </a:lnTo>
                  <a:close/>
                </a:path>
              </a:pathLst>
            </a:custGeom>
            <a:ln w="4571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8" name="object 3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70166" y="1471879"/>
              <a:ext cx="113123" cy="120370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400765" y="1471879"/>
              <a:ext cx="113611" cy="120370"/>
            </a:xfrm>
            <a:prstGeom prst="rect">
              <a:avLst/>
            </a:prstGeom>
          </p:spPr>
        </p:pic>
        <p:sp>
          <p:nvSpPr>
            <p:cNvPr id="390" name="object 390"/>
            <p:cNvSpPr/>
            <p:nvPr/>
          </p:nvSpPr>
          <p:spPr>
            <a:xfrm>
              <a:off x="6343307" y="1635226"/>
              <a:ext cx="18415" cy="55244"/>
            </a:xfrm>
            <a:custGeom>
              <a:avLst/>
              <a:gdLst/>
              <a:ahLst/>
              <a:cxnLst/>
              <a:rect l="l" t="t" r="r" b="b"/>
              <a:pathLst>
                <a:path w="18414" h="55244">
                  <a:moveTo>
                    <a:pt x="18199" y="0"/>
                  </a:moveTo>
                  <a:lnTo>
                    <a:pt x="0" y="0"/>
                  </a:lnTo>
                  <a:lnTo>
                    <a:pt x="0" y="55118"/>
                  </a:lnTo>
                  <a:lnTo>
                    <a:pt x="18199" y="55118"/>
                  </a:lnTo>
                  <a:lnTo>
                    <a:pt x="1819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344399" y="1635239"/>
              <a:ext cx="17780" cy="9525"/>
            </a:xfrm>
            <a:custGeom>
              <a:avLst/>
              <a:gdLst/>
              <a:ahLst/>
              <a:cxnLst/>
              <a:rect l="l" t="t" r="r" b="b"/>
              <a:pathLst>
                <a:path w="17779" h="9525">
                  <a:moveTo>
                    <a:pt x="0" y="9372"/>
                  </a:moveTo>
                  <a:lnTo>
                    <a:pt x="17335" y="9372"/>
                  </a:lnTo>
                  <a:lnTo>
                    <a:pt x="17335" y="0"/>
                  </a:lnTo>
                  <a:lnTo>
                    <a:pt x="0" y="0"/>
                  </a:lnTo>
                  <a:lnTo>
                    <a:pt x="0" y="9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515112" y="1514068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54" y="0"/>
                  </a:moveTo>
                  <a:lnTo>
                    <a:pt x="0" y="0"/>
                  </a:lnTo>
                  <a:lnTo>
                    <a:pt x="0" y="32207"/>
                  </a:lnTo>
                  <a:lnTo>
                    <a:pt x="459854" y="32207"/>
                  </a:lnTo>
                  <a:lnTo>
                    <a:pt x="459854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515112" y="1514068"/>
              <a:ext cx="460375" cy="32384"/>
            </a:xfrm>
            <a:custGeom>
              <a:avLst/>
              <a:gdLst/>
              <a:ahLst/>
              <a:cxnLst/>
              <a:rect l="l" t="t" r="r" b="b"/>
              <a:pathLst>
                <a:path w="460375" h="32384">
                  <a:moveTo>
                    <a:pt x="459854" y="0"/>
                  </a:moveTo>
                  <a:lnTo>
                    <a:pt x="459854" y="32207"/>
                  </a:lnTo>
                  <a:lnTo>
                    <a:pt x="0" y="32207"/>
                  </a:lnTo>
                  <a:lnTo>
                    <a:pt x="0" y="0"/>
                  </a:lnTo>
                  <a:lnTo>
                    <a:pt x="459854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973862" y="1513839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40" h="31750">
                  <a:moveTo>
                    <a:pt x="103771" y="22860"/>
                  </a:moveTo>
                  <a:lnTo>
                    <a:pt x="98602" y="22860"/>
                  </a:lnTo>
                  <a:lnTo>
                    <a:pt x="98602" y="3810"/>
                  </a:lnTo>
                  <a:lnTo>
                    <a:pt x="92481" y="3810"/>
                  </a:lnTo>
                  <a:lnTo>
                    <a:pt x="92481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215" y="3810"/>
                  </a:lnTo>
                  <a:lnTo>
                    <a:pt x="215" y="22860"/>
                  </a:lnTo>
                  <a:lnTo>
                    <a:pt x="482" y="22860"/>
                  </a:lnTo>
                  <a:lnTo>
                    <a:pt x="482" y="31750"/>
                  </a:lnTo>
                  <a:lnTo>
                    <a:pt x="103771" y="31750"/>
                  </a:lnTo>
                  <a:lnTo>
                    <a:pt x="103771" y="2286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973824" y="1513586"/>
              <a:ext cx="104139" cy="31750"/>
            </a:xfrm>
            <a:custGeom>
              <a:avLst/>
              <a:gdLst/>
              <a:ahLst/>
              <a:cxnLst/>
              <a:rect l="l" t="t" r="r" b="b"/>
              <a:pathLst>
                <a:path w="104140" h="31750">
                  <a:moveTo>
                    <a:pt x="0" y="0"/>
                  </a:moveTo>
                  <a:lnTo>
                    <a:pt x="91312" y="0"/>
                  </a:lnTo>
                  <a:lnTo>
                    <a:pt x="93814" y="4432"/>
                  </a:lnTo>
                  <a:lnTo>
                    <a:pt x="98818" y="13906"/>
                  </a:lnTo>
                  <a:lnTo>
                    <a:pt x="103809" y="23393"/>
                  </a:lnTo>
                  <a:lnTo>
                    <a:pt x="103809" y="31610"/>
                  </a:lnTo>
                  <a:lnTo>
                    <a:pt x="609" y="3161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406908" y="1513522"/>
              <a:ext cx="104775" cy="33020"/>
            </a:xfrm>
            <a:custGeom>
              <a:avLst/>
              <a:gdLst/>
              <a:ahLst/>
              <a:cxnLst/>
              <a:rect l="l" t="t" r="r" b="b"/>
              <a:pathLst>
                <a:path w="104775" h="33019">
                  <a:moveTo>
                    <a:pt x="104609" y="0"/>
                  </a:moveTo>
                  <a:lnTo>
                    <a:pt x="14224" y="0"/>
                  </a:lnTo>
                  <a:lnTo>
                    <a:pt x="9690" y="6146"/>
                  </a:lnTo>
                  <a:lnTo>
                    <a:pt x="571" y="26238"/>
                  </a:lnTo>
                  <a:lnTo>
                    <a:pt x="0" y="32931"/>
                  </a:lnTo>
                  <a:lnTo>
                    <a:pt x="104038" y="32931"/>
                  </a:lnTo>
                  <a:lnTo>
                    <a:pt x="10460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406908" y="1513522"/>
              <a:ext cx="104775" cy="33020"/>
            </a:xfrm>
            <a:custGeom>
              <a:avLst/>
              <a:gdLst/>
              <a:ahLst/>
              <a:cxnLst/>
              <a:rect l="l" t="t" r="r" b="b"/>
              <a:pathLst>
                <a:path w="104775" h="33019">
                  <a:moveTo>
                    <a:pt x="104609" y="0"/>
                  </a:moveTo>
                  <a:lnTo>
                    <a:pt x="14224" y="0"/>
                  </a:lnTo>
                  <a:lnTo>
                    <a:pt x="9690" y="6146"/>
                  </a:lnTo>
                  <a:lnTo>
                    <a:pt x="5130" y="16205"/>
                  </a:lnTo>
                  <a:lnTo>
                    <a:pt x="571" y="26238"/>
                  </a:lnTo>
                  <a:lnTo>
                    <a:pt x="0" y="32931"/>
                  </a:lnTo>
                  <a:lnTo>
                    <a:pt x="104038" y="32931"/>
                  </a:lnTo>
                  <a:lnTo>
                    <a:pt x="104609" y="0"/>
                  </a:lnTo>
                  <a:close/>
                </a:path>
              </a:pathLst>
            </a:custGeom>
            <a:ln w="4572">
              <a:solidFill>
                <a:srgbClr val="0101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083653" y="1593469"/>
              <a:ext cx="41275" cy="18415"/>
            </a:xfrm>
            <a:custGeom>
              <a:avLst/>
              <a:gdLst/>
              <a:ahLst/>
              <a:cxnLst/>
              <a:rect l="l" t="t" r="r" b="b"/>
              <a:pathLst>
                <a:path w="41275" h="18415">
                  <a:moveTo>
                    <a:pt x="40944" y="0"/>
                  </a:moveTo>
                  <a:lnTo>
                    <a:pt x="0" y="0"/>
                  </a:lnTo>
                  <a:lnTo>
                    <a:pt x="0" y="17792"/>
                  </a:lnTo>
                  <a:lnTo>
                    <a:pt x="40944" y="17792"/>
                  </a:lnTo>
                  <a:lnTo>
                    <a:pt x="40944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565227" y="1435493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80" y="0"/>
                  </a:moveTo>
                  <a:lnTo>
                    <a:pt x="0" y="0"/>
                  </a:lnTo>
                  <a:lnTo>
                    <a:pt x="0" y="25260"/>
                  </a:lnTo>
                  <a:lnTo>
                    <a:pt x="355180" y="25260"/>
                  </a:lnTo>
                  <a:lnTo>
                    <a:pt x="35518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565227" y="1435493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80" y="0"/>
                  </a:moveTo>
                  <a:lnTo>
                    <a:pt x="355180" y="25260"/>
                  </a:lnTo>
                  <a:lnTo>
                    <a:pt x="0" y="25260"/>
                  </a:lnTo>
                  <a:lnTo>
                    <a:pt x="0" y="0"/>
                  </a:lnTo>
                  <a:lnTo>
                    <a:pt x="35518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670230" y="159216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65" y="0"/>
                  </a:moveTo>
                  <a:lnTo>
                    <a:pt x="0" y="0"/>
                  </a:lnTo>
                  <a:lnTo>
                    <a:pt x="0" y="142265"/>
                  </a:lnTo>
                  <a:lnTo>
                    <a:pt x="142265" y="142265"/>
                  </a:lnTo>
                  <a:lnTo>
                    <a:pt x="142265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512344" y="1462214"/>
              <a:ext cx="461009" cy="402590"/>
            </a:xfrm>
            <a:custGeom>
              <a:avLst/>
              <a:gdLst/>
              <a:ahLst/>
              <a:cxnLst/>
              <a:rect l="l" t="t" r="r" b="b"/>
              <a:pathLst>
                <a:path w="461009" h="402589">
                  <a:moveTo>
                    <a:pt x="300151" y="129946"/>
                  </a:moveTo>
                  <a:lnTo>
                    <a:pt x="300151" y="272211"/>
                  </a:lnTo>
                  <a:lnTo>
                    <a:pt x="157886" y="272211"/>
                  </a:lnTo>
                  <a:lnTo>
                    <a:pt x="157886" y="129946"/>
                  </a:lnTo>
                  <a:lnTo>
                    <a:pt x="300151" y="129946"/>
                  </a:lnTo>
                  <a:close/>
                </a:path>
                <a:path w="461009" h="402589">
                  <a:moveTo>
                    <a:pt x="460501" y="0"/>
                  </a:moveTo>
                  <a:lnTo>
                    <a:pt x="460501" y="401967"/>
                  </a:lnTo>
                </a:path>
                <a:path w="461009" h="402589">
                  <a:moveTo>
                    <a:pt x="0" y="0"/>
                  </a:moveTo>
                  <a:lnTo>
                    <a:pt x="0" y="401967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3" name="object 40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67246" y="1579727"/>
              <a:ext cx="137553" cy="166954"/>
            </a:xfrm>
            <a:prstGeom prst="rect">
              <a:avLst/>
            </a:prstGeom>
          </p:spPr>
        </p:pic>
        <p:sp>
          <p:nvSpPr>
            <p:cNvPr id="404" name="object 404"/>
            <p:cNvSpPr/>
            <p:nvPr/>
          </p:nvSpPr>
          <p:spPr>
            <a:xfrm>
              <a:off x="6566357" y="1866430"/>
              <a:ext cx="355600" cy="25400"/>
            </a:xfrm>
            <a:custGeom>
              <a:avLst/>
              <a:gdLst/>
              <a:ahLst/>
              <a:cxnLst/>
              <a:rect l="l" t="t" r="r" b="b"/>
              <a:pathLst>
                <a:path w="355600" h="25400">
                  <a:moveTo>
                    <a:pt x="355193" y="0"/>
                  </a:moveTo>
                  <a:lnTo>
                    <a:pt x="0" y="0"/>
                  </a:lnTo>
                  <a:lnTo>
                    <a:pt x="0" y="25260"/>
                  </a:lnTo>
                  <a:lnTo>
                    <a:pt x="355193" y="25260"/>
                  </a:lnTo>
                  <a:lnTo>
                    <a:pt x="35519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566357" y="1608124"/>
              <a:ext cx="355600" cy="283845"/>
            </a:xfrm>
            <a:custGeom>
              <a:avLst/>
              <a:gdLst/>
              <a:ahLst/>
              <a:cxnLst/>
              <a:rect l="l" t="t" r="r" b="b"/>
              <a:pathLst>
                <a:path w="355600" h="283844">
                  <a:moveTo>
                    <a:pt x="0" y="258305"/>
                  </a:moveTo>
                  <a:lnTo>
                    <a:pt x="0" y="283565"/>
                  </a:lnTo>
                  <a:lnTo>
                    <a:pt x="355193" y="283565"/>
                  </a:lnTo>
                  <a:lnTo>
                    <a:pt x="355193" y="258305"/>
                  </a:lnTo>
                  <a:lnTo>
                    <a:pt x="0" y="258305"/>
                  </a:lnTo>
                  <a:close/>
                </a:path>
                <a:path w="355600" h="283844">
                  <a:moveTo>
                    <a:pt x="119392" y="0"/>
                  </a:moveTo>
                  <a:lnTo>
                    <a:pt x="230314" y="114503"/>
                  </a:lnTo>
                </a:path>
                <a:path w="355600" h="283844">
                  <a:moveTo>
                    <a:pt x="119392" y="60832"/>
                  </a:moveTo>
                  <a:lnTo>
                    <a:pt x="165900" y="110934"/>
                  </a:lnTo>
                </a:path>
                <a:path w="355600" h="283844">
                  <a:moveTo>
                    <a:pt x="188912" y="22288"/>
                  </a:moveTo>
                  <a:lnTo>
                    <a:pt x="235445" y="72389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688036" y="1424063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37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111937" y="37299"/>
                  </a:lnTo>
                  <a:lnTo>
                    <a:pt x="111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688036" y="1424076"/>
              <a:ext cx="112395" cy="37465"/>
            </a:xfrm>
            <a:custGeom>
              <a:avLst/>
              <a:gdLst/>
              <a:ahLst/>
              <a:cxnLst/>
              <a:rect l="l" t="t" r="r" b="b"/>
              <a:pathLst>
                <a:path w="112395" h="37465">
                  <a:moveTo>
                    <a:pt x="111937" y="0"/>
                  </a:moveTo>
                  <a:lnTo>
                    <a:pt x="111937" y="37287"/>
                  </a:lnTo>
                  <a:lnTo>
                    <a:pt x="0" y="37287"/>
                  </a:lnTo>
                  <a:lnTo>
                    <a:pt x="0" y="0"/>
                  </a:lnTo>
                  <a:lnTo>
                    <a:pt x="111937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8" name="object 40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970838" y="5077879"/>
            <a:ext cx="3126117" cy="1597596"/>
          </a:xfrm>
          <a:prstGeom prst="rect">
            <a:avLst/>
          </a:prstGeom>
        </p:spPr>
      </p:pic>
      <p:pic>
        <p:nvPicPr>
          <p:cNvPr id="409" name="object 40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971121" y="7663185"/>
            <a:ext cx="2163554" cy="1583817"/>
          </a:xfrm>
          <a:prstGeom prst="rect">
            <a:avLst/>
          </a:prstGeom>
        </p:spPr>
      </p:pic>
      <p:sp>
        <p:nvSpPr>
          <p:cNvPr id="410" name="object 410"/>
          <p:cNvSpPr txBox="1"/>
          <p:nvPr/>
        </p:nvSpPr>
        <p:spPr>
          <a:xfrm>
            <a:off x="7958092" y="487144"/>
            <a:ext cx="4046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Con.modificaciones,.se.puede.montar.un.motor.montado.con.patas.en.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una.pared.y.techo..Típico.</a:t>
            </a:r>
            <a:r>
              <a:rPr sz="900" b="1" spc="15" dirty="0">
                <a:latin typeface="Arial"/>
                <a:cs typeface="Arial"/>
              </a:rPr>
              <a:t>pared</a:t>
            </a:r>
            <a:r>
              <a:rPr sz="900" spc="15" dirty="0">
                <a:latin typeface="Microsoft Sans Serif"/>
                <a:cs typeface="Microsoft Sans Serif"/>
              </a:rPr>
              <a:t>.y.</a:t>
            </a:r>
            <a:r>
              <a:rPr sz="900" b="1" spc="15" dirty="0">
                <a:latin typeface="Arial"/>
                <a:cs typeface="Arial"/>
              </a:rPr>
              <a:t>soportes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20" dirty="0">
                <a:latin typeface="Arial"/>
                <a:cs typeface="Arial"/>
              </a:rPr>
              <a:t>techo</a:t>
            </a:r>
            <a:r>
              <a:rPr sz="900" spc="20" dirty="0">
                <a:latin typeface="Microsoft Sans Serif"/>
                <a:cs typeface="Microsoft Sans Serif"/>
              </a:rPr>
              <a:t>.son </a:t>
            </a:r>
            <a:r>
              <a:rPr sz="900" spc="25" dirty="0">
                <a:latin typeface="Microsoft Sans Serif"/>
                <a:cs typeface="Microsoft Sans Serif"/>
              </a:rPr>
              <a:t>exhibidos.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en.la.ilustración.siguiente..Las.posiciones.de.montaje.en.la.pared.tienen.la.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b="1" spc="20" dirty="0">
                <a:latin typeface="Arial"/>
                <a:cs typeface="Arial"/>
              </a:rPr>
              <a:t>prefijoW</a:t>
            </a:r>
            <a:r>
              <a:rPr sz="900" spc="20" dirty="0">
                <a:latin typeface="Microsoft Sans Serif"/>
                <a:cs typeface="Microsoft Sans Serif"/>
              </a:rPr>
              <a:t>.y.las.posiciones.de.montaje.en.el.techo.tienen.la.</a:t>
            </a:r>
            <a:r>
              <a:rPr sz="900" b="1" spc="20" dirty="0">
                <a:latin typeface="Arial"/>
                <a:cs typeface="Arial"/>
              </a:rPr>
              <a:t>prefijo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C</a:t>
            </a:r>
            <a:r>
              <a:rPr sz="900" spc="-4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8" name="object 42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59</a:t>
            </a:fld>
            <a:endParaRPr spc="15" dirty="0"/>
          </a:p>
        </p:txBody>
      </p:sp>
      <p:sp>
        <p:nvSpPr>
          <p:cNvPr id="411" name="object 411"/>
          <p:cNvSpPr txBox="1"/>
          <p:nvPr/>
        </p:nvSpPr>
        <p:spPr>
          <a:xfrm>
            <a:off x="8064385" y="1956261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2" name="object 412"/>
          <p:cNvSpPr txBox="1"/>
          <p:nvPr/>
        </p:nvSpPr>
        <p:spPr>
          <a:xfrm>
            <a:off x="9177781" y="1956261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3" name="object 413"/>
          <p:cNvSpPr txBox="1"/>
          <p:nvPr/>
        </p:nvSpPr>
        <p:spPr>
          <a:xfrm>
            <a:off x="10315235" y="1956261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4" name="object 414"/>
          <p:cNvSpPr txBox="1"/>
          <p:nvPr/>
        </p:nvSpPr>
        <p:spPr>
          <a:xfrm>
            <a:off x="11413633" y="1956261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W-4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5" name="object 415"/>
          <p:cNvSpPr txBox="1"/>
          <p:nvPr/>
        </p:nvSpPr>
        <p:spPr>
          <a:xfrm>
            <a:off x="8064385" y="3155142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W-5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6" name="object 416"/>
          <p:cNvSpPr txBox="1"/>
          <p:nvPr/>
        </p:nvSpPr>
        <p:spPr>
          <a:xfrm>
            <a:off x="9177803" y="3155142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W-6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7" name="object 417"/>
          <p:cNvSpPr txBox="1"/>
          <p:nvPr/>
        </p:nvSpPr>
        <p:spPr>
          <a:xfrm>
            <a:off x="10315235" y="3155142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W-7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8" name="object 418"/>
          <p:cNvSpPr txBox="1"/>
          <p:nvPr/>
        </p:nvSpPr>
        <p:spPr>
          <a:xfrm>
            <a:off x="11413633" y="3155142"/>
            <a:ext cx="6635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W-8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9" name="object 419"/>
          <p:cNvSpPr txBox="1"/>
          <p:nvPr/>
        </p:nvSpPr>
        <p:spPr>
          <a:xfrm>
            <a:off x="8074728" y="3957782"/>
            <a:ext cx="6350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C-1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20" name="object 420"/>
          <p:cNvSpPr txBox="1"/>
          <p:nvPr/>
        </p:nvSpPr>
        <p:spPr>
          <a:xfrm>
            <a:off x="9188129" y="3957782"/>
            <a:ext cx="6350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Microsoft Sans Serif"/>
                <a:cs typeface="Microsoft Sans Serif"/>
              </a:rPr>
              <a:t>Asamblea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C-2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5762310" y="4359045"/>
            <a:ext cx="11531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caras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40" dirty="0">
                <a:latin typeface="Arial"/>
                <a:cs typeface="Arial"/>
              </a:rPr>
              <a:t>montaje</a:t>
            </a:r>
            <a:r>
              <a:rPr sz="1000" spc="4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2" name="object 422"/>
          <p:cNvSpPr txBox="1"/>
          <p:nvPr/>
        </p:nvSpPr>
        <p:spPr>
          <a:xfrm>
            <a:off x="7958090" y="4328565"/>
            <a:ext cx="3582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A.veces.es.necesario.conectar.el.motor.directamente.a. </a:t>
            </a:r>
            <a:r>
              <a:rPr sz="1000" spc="25" dirty="0">
                <a:latin typeface="Microsoft Sans Serif"/>
                <a:cs typeface="Microsoft Sans Serif"/>
              </a:rPr>
              <a:t> el.equipo.que.acciona..En.el.siguiente.ejemplo.un.motor.es.  conectado.directamente.a.un.</a:t>
            </a:r>
            <a:r>
              <a:rPr sz="1000" b="1" spc="25" dirty="0">
                <a:latin typeface="Arial"/>
                <a:cs typeface="Arial"/>
              </a:rPr>
              <a:t>caja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cambios</a:t>
            </a:r>
            <a:r>
              <a:rPr sz="1000" spc="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3" name="object 423"/>
          <p:cNvSpPr txBox="1"/>
          <p:nvPr/>
        </p:nvSpPr>
        <p:spPr>
          <a:xfrm>
            <a:off x="8346681" y="5302310"/>
            <a:ext cx="5016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Microsoft Sans Serif"/>
                <a:cs typeface="Microsoft Sans Serif"/>
              </a:rPr>
              <a:t>caja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cambios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9984984" y="6432606"/>
            <a:ext cx="3562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60" dirty="0">
                <a:latin typeface="Microsoft Sans Serif"/>
                <a:cs typeface="Microsoft Sans Serif"/>
              </a:rPr>
              <a:t>Motor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5762310" y="6938010"/>
            <a:ext cx="48768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latin typeface="Arial"/>
                <a:cs typeface="Arial"/>
              </a:rPr>
              <a:t>Cara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90" dirty="0">
                <a:latin typeface="Arial"/>
                <a:cs typeface="Arial"/>
              </a:rPr>
              <a:t>C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26" name="object 426"/>
          <p:cNvSpPr txBox="1"/>
          <p:nvPr/>
        </p:nvSpPr>
        <p:spPr>
          <a:xfrm>
            <a:off x="7958089" y="6911340"/>
            <a:ext cx="4090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La.cara,.o.el.final,.de.un.</a:t>
            </a:r>
            <a:r>
              <a:rPr sz="900" b="1" spc="15" dirty="0">
                <a:latin typeface="Arial"/>
                <a:cs typeface="Arial"/>
              </a:rPr>
              <a:t>motor </a:t>
            </a:r>
            <a:r>
              <a:rPr sz="900" b="1" spc="25" dirty="0">
                <a:latin typeface="Arial"/>
                <a:cs typeface="Arial"/>
              </a:rPr>
              <a:t>de cara </a:t>
            </a:r>
            <a:r>
              <a:rPr sz="900" b="1" spc="20" dirty="0">
                <a:latin typeface="Arial"/>
                <a:cs typeface="Arial"/>
              </a:rPr>
              <a:t>C</a:t>
            </a:r>
            <a:r>
              <a:rPr sz="900" spc="20" dirty="0">
                <a:latin typeface="Microsoft Sans Serif"/>
                <a:cs typeface="Microsoft Sans Serif"/>
              </a:rPr>
              <a:t>.tiene.perno.roscado. </a:t>
            </a:r>
            <a:r>
              <a:rPr sz="900" spc="25" dirty="0">
                <a:latin typeface="Microsoft Sans Serif"/>
                <a:cs typeface="Microsoft Sans Serif"/>
              </a:rPr>
              <a:t> agujeros..Los.pernos.para.montar.el.motor.pasan.a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través.de.los.agujeros.de.acoplamiento.en.</a:t>
            </a:r>
            <a:r>
              <a:rPr sz="900" spc="1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el.equipo.y.en.la.cara.del.motor.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7" name="object 427"/>
          <p:cNvSpPr txBox="1"/>
          <p:nvPr/>
        </p:nvSpPr>
        <p:spPr>
          <a:xfrm>
            <a:off x="10166861" y="8035485"/>
            <a:ext cx="85915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latin typeface="Microsoft Sans Serif"/>
                <a:cs typeface="Microsoft Sans Serif"/>
              </a:rPr>
              <a:t>Orificio</a:t>
            </a:r>
            <a:r>
              <a:rPr sz="550" spc="-2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perno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roscado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2413000"/>
            <a:ext cx="4320540" cy="3302000"/>
            <a:chOff x="2912402" y="2413000"/>
            <a:chExt cx="4320540" cy="3302000"/>
          </a:xfrm>
        </p:grpSpPr>
        <p:sp>
          <p:nvSpPr>
            <p:cNvPr id="3" name="object 3"/>
            <p:cNvSpPr/>
            <p:nvPr/>
          </p:nvSpPr>
          <p:spPr>
            <a:xfrm>
              <a:off x="2918752" y="2419350"/>
              <a:ext cx="4307840" cy="3289300"/>
            </a:xfrm>
            <a:custGeom>
              <a:avLst/>
              <a:gdLst/>
              <a:ahLst/>
              <a:cxnLst/>
              <a:rect l="l" t="t" r="r" b="b"/>
              <a:pathLst>
                <a:path w="4307840" h="3289300">
                  <a:moveTo>
                    <a:pt x="4307293" y="0"/>
                  </a:moveTo>
                  <a:lnTo>
                    <a:pt x="0" y="0"/>
                  </a:lnTo>
                  <a:lnTo>
                    <a:pt x="0" y="3289300"/>
                  </a:lnTo>
                  <a:lnTo>
                    <a:pt x="4307293" y="3289300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2419350"/>
              <a:ext cx="4307840" cy="3289300"/>
            </a:xfrm>
            <a:custGeom>
              <a:avLst/>
              <a:gdLst/>
              <a:ahLst/>
              <a:cxnLst/>
              <a:rect l="l" t="t" r="r" b="b"/>
              <a:pathLst>
                <a:path w="4307840" h="3289300">
                  <a:moveTo>
                    <a:pt x="0" y="0"/>
                  </a:moveTo>
                  <a:lnTo>
                    <a:pt x="0" y="3289300"/>
                  </a:lnTo>
                  <a:lnTo>
                    <a:pt x="4307293" y="3289300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402167" y="1109371"/>
            <a:ext cx="1018540" cy="959485"/>
            <a:chOff x="3347567" y="1109370"/>
            <a:chExt cx="1018540" cy="959485"/>
          </a:xfrm>
        </p:grpSpPr>
        <p:sp>
          <p:nvSpPr>
            <p:cNvPr id="6" name="object 6"/>
            <p:cNvSpPr/>
            <p:nvPr/>
          </p:nvSpPr>
          <p:spPr>
            <a:xfrm>
              <a:off x="3347567" y="1109370"/>
              <a:ext cx="1018540" cy="959485"/>
            </a:xfrm>
            <a:custGeom>
              <a:avLst/>
              <a:gdLst/>
              <a:ahLst/>
              <a:cxnLst/>
              <a:rect l="l" t="t" r="r" b="b"/>
              <a:pathLst>
                <a:path w="1018539" h="959485">
                  <a:moveTo>
                    <a:pt x="1005839" y="930655"/>
                  </a:moveTo>
                  <a:lnTo>
                    <a:pt x="936751" y="930655"/>
                  </a:lnTo>
                  <a:lnTo>
                    <a:pt x="944601" y="931227"/>
                  </a:lnTo>
                  <a:lnTo>
                    <a:pt x="952255" y="933703"/>
                  </a:lnTo>
                  <a:lnTo>
                    <a:pt x="958761" y="939228"/>
                  </a:lnTo>
                  <a:lnTo>
                    <a:pt x="963167" y="948944"/>
                  </a:lnTo>
                  <a:lnTo>
                    <a:pt x="963167" y="959103"/>
                  </a:lnTo>
                  <a:lnTo>
                    <a:pt x="1005839" y="959103"/>
                  </a:lnTo>
                  <a:lnTo>
                    <a:pt x="1005839" y="930655"/>
                  </a:lnTo>
                  <a:close/>
                </a:path>
                <a:path w="1018539" h="959485">
                  <a:moveTo>
                    <a:pt x="1018031" y="867664"/>
                  </a:moveTo>
                  <a:lnTo>
                    <a:pt x="873772" y="867664"/>
                  </a:lnTo>
                  <a:lnTo>
                    <a:pt x="900184" y="914373"/>
                  </a:lnTo>
                  <a:lnTo>
                    <a:pt x="917449" y="931930"/>
                  </a:lnTo>
                  <a:lnTo>
                    <a:pt x="928620" y="933102"/>
                  </a:lnTo>
                  <a:lnTo>
                    <a:pt x="936751" y="930655"/>
                  </a:lnTo>
                  <a:lnTo>
                    <a:pt x="1005839" y="930655"/>
                  </a:lnTo>
                  <a:lnTo>
                    <a:pt x="1005839" y="871715"/>
                  </a:lnTo>
                  <a:lnTo>
                    <a:pt x="1018031" y="871715"/>
                  </a:lnTo>
                  <a:lnTo>
                    <a:pt x="1018031" y="867664"/>
                  </a:lnTo>
                  <a:close/>
                </a:path>
                <a:path w="1018539" h="959485">
                  <a:moveTo>
                    <a:pt x="753884" y="54864"/>
                  </a:moveTo>
                  <a:lnTo>
                    <a:pt x="40652" y="54864"/>
                  </a:lnTo>
                  <a:lnTo>
                    <a:pt x="0" y="99568"/>
                  </a:lnTo>
                  <a:lnTo>
                    <a:pt x="4076" y="879855"/>
                  </a:lnTo>
                  <a:lnTo>
                    <a:pt x="26428" y="879855"/>
                  </a:lnTo>
                  <a:lnTo>
                    <a:pt x="46748" y="898144"/>
                  </a:lnTo>
                  <a:lnTo>
                    <a:pt x="46748" y="918451"/>
                  </a:lnTo>
                  <a:lnTo>
                    <a:pt x="219455" y="920496"/>
                  </a:lnTo>
                  <a:lnTo>
                    <a:pt x="227596" y="904240"/>
                  </a:lnTo>
                  <a:lnTo>
                    <a:pt x="751852" y="904240"/>
                  </a:lnTo>
                  <a:lnTo>
                    <a:pt x="751852" y="900176"/>
                  </a:lnTo>
                  <a:lnTo>
                    <a:pt x="774191" y="881875"/>
                  </a:lnTo>
                  <a:lnTo>
                    <a:pt x="863612" y="881875"/>
                  </a:lnTo>
                  <a:lnTo>
                    <a:pt x="873772" y="867664"/>
                  </a:lnTo>
                  <a:lnTo>
                    <a:pt x="1018031" y="867664"/>
                  </a:lnTo>
                  <a:lnTo>
                    <a:pt x="1018031" y="615696"/>
                  </a:lnTo>
                  <a:lnTo>
                    <a:pt x="994023" y="601279"/>
                  </a:lnTo>
                  <a:lnTo>
                    <a:pt x="976879" y="582671"/>
                  </a:lnTo>
                  <a:lnTo>
                    <a:pt x="966595" y="564827"/>
                  </a:lnTo>
                  <a:lnTo>
                    <a:pt x="963167" y="552703"/>
                  </a:lnTo>
                  <a:lnTo>
                    <a:pt x="962439" y="543210"/>
                  </a:lnTo>
                  <a:lnTo>
                    <a:pt x="960380" y="531622"/>
                  </a:lnTo>
                  <a:lnTo>
                    <a:pt x="957177" y="520414"/>
                  </a:lnTo>
                  <a:lnTo>
                    <a:pt x="953020" y="512064"/>
                  </a:lnTo>
                  <a:lnTo>
                    <a:pt x="948859" y="502538"/>
                  </a:lnTo>
                  <a:lnTo>
                    <a:pt x="942847" y="451091"/>
                  </a:lnTo>
                  <a:lnTo>
                    <a:pt x="942338" y="396492"/>
                  </a:lnTo>
                  <a:lnTo>
                    <a:pt x="942842" y="366236"/>
                  </a:lnTo>
                  <a:lnTo>
                    <a:pt x="953103" y="327213"/>
                  </a:lnTo>
                  <a:lnTo>
                    <a:pt x="984040" y="301677"/>
                  </a:lnTo>
                  <a:lnTo>
                    <a:pt x="995705" y="294627"/>
                  </a:lnTo>
                  <a:lnTo>
                    <a:pt x="1002841" y="289870"/>
                  </a:lnTo>
                  <a:lnTo>
                    <a:pt x="1008648" y="283964"/>
                  </a:lnTo>
                  <a:lnTo>
                    <a:pt x="1012552" y="275769"/>
                  </a:lnTo>
                  <a:lnTo>
                    <a:pt x="1013980" y="264147"/>
                  </a:lnTo>
                  <a:lnTo>
                    <a:pt x="1013980" y="89420"/>
                  </a:lnTo>
                  <a:lnTo>
                    <a:pt x="871727" y="89420"/>
                  </a:lnTo>
                  <a:lnTo>
                    <a:pt x="859535" y="79248"/>
                  </a:lnTo>
                  <a:lnTo>
                    <a:pt x="774191" y="79248"/>
                  </a:lnTo>
                  <a:lnTo>
                    <a:pt x="753884" y="54864"/>
                  </a:lnTo>
                  <a:close/>
                </a:path>
                <a:path w="1018539" h="959485">
                  <a:moveTo>
                    <a:pt x="751852" y="904240"/>
                  </a:moveTo>
                  <a:lnTo>
                    <a:pt x="575068" y="904240"/>
                  </a:lnTo>
                  <a:lnTo>
                    <a:pt x="579119" y="912368"/>
                  </a:lnTo>
                  <a:lnTo>
                    <a:pt x="581164" y="920496"/>
                  </a:lnTo>
                  <a:lnTo>
                    <a:pt x="751852" y="916431"/>
                  </a:lnTo>
                  <a:lnTo>
                    <a:pt x="751852" y="904240"/>
                  </a:lnTo>
                  <a:close/>
                </a:path>
                <a:path w="1018539" h="959485">
                  <a:moveTo>
                    <a:pt x="999743" y="0"/>
                  </a:moveTo>
                  <a:lnTo>
                    <a:pt x="961135" y="0"/>
                  </a:lnTo>
                  <a:lnTo>
                    <a:pt x="955039" y="12192"/>
                  </a:lnTo>
                  <a:lnTo>
                    <a:pt x="947900" y="17869"/>
                  </a:lnTo>
                  <a:lnTo>
                    <a:pt x="937515" y="22601"/>
                  </a:lnTo>
                  <a:lnTo>
                    <a:pt x="926752" y="26191"/>
                  </a:lnTo>
                  <a:lnTo>
                    <a:pt x="918476" y="28448"/>
                  </a:lnTo>
                  <a:lnTo>
                    <a:pt x="912442" y="29850"/>
                  </a:lnTo>
                  <a:lnTo>
                    <a:pt x="906789" y="32007"/>
                  </a:lnTo>
                  <a:lnTo>
                    <a:pt x="901903" y="36445"/>
                  </a:lnTo>
                  <a:lnTo>
                    <a:pt x="898169" y="44691"/>
                  </a:lnTo>
                  <a:lnTo>
                    <a:pt x="871727" y="89420"/>
                  </a:lnTo>
                  <a:lnTo>
                    <a:pt x="1013980" y="89420"/>
                  </a:lnTo>
                  <a:lnTo>
                    <a:pt x="1013980" y="81267"/>
                  </a:lnTo>
                  <a:lnTo>
                    <a:pt x="999743" y="81267"/>
                  </a:lnTo>
                  <a:lnTo>
                    <a:pt x="99974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0415" y="1435505"/>
              <a:ext cx="62230" cy="260350"/>
            </a:xfrm>
            <a:custGeom>
              <a:avLst/>
              <a:gdLst/>
              <a:ahLst/>
              <a:cxnLst/>
              <a:rect l="l" t="t" r="r" b="b"/>
              <a:pathLst>
                <a:path w="62229" h="260350">
                  <a:moveTo>
                    <a:pt x="36576" y="9144"/>
                  </a:moveTo>
                  <a:lnTo>
                    <a:pt x="32512" y="0"/>
                  </a:lnTo>
                  <a:lnTo>
                    <a:pt x="10172" y="0"/>
                  </a:lnTo>
                  <a:lnTo>
                    <a:pt x="6007" y="4584"/>
                  </a:lnTo>
                  <a:lnTo>
                    <a:pt x="2794" y="11442"/>
                  </a:lnTo>
                  <a:lnTo>
                    <a:pt x="723" y="19443"/>
                  </a:lnTo>
                  <a:lnTo>
                    <a:pt x="0" y="27432"/>
                  </a:lnTo>
                  <a:lnTo>
                    <a:pt x="0" y="130048"/>
                  </a:lnTo>
                  <a:lnTo>
                    <a:pt x="8851" y="177927"/>
                  </a:lnTo>
                  <a:lnTo>
                    <a:pt x="15595" y="198704"/>
                  </a:lnTo>
                  <a:lnTo>
                    <a:pt x="18161" y="207899"/>
                  </a:lnTo>
                  <a:lnTo>
                    <a:pt x="19761" y="217030"/>
                  </a:lnTo>
                  <a:lnTo>
                    <a:pt x="20320" y="226568"/>
                  </a:lnTo>
                  <a:lnTo>
                    <a:pt x="21856" y="236385"/>
                  </a:lnTo>
                  <a:lnTo>
                    <a:pt x="25781" y="245630"/>
                  </a:lnTo>
                  <a:lnTo>
                    <a:pt x="31026" y="253720"/>
                  </a:lnTo>
                  <a:lnTo>
                    <a:pt x="36576" y="260096"/>
                  </a:lnTo>
                  <a:lnTo>
                    <a:pt x="36576" y="9144"/>
                  </a:lnTo>
                  <a:close/>
                </a:path>
                <a:path w="62229" h="260350">
                  <a:moveTo>
                    <a:pt x="61988" y="83324"/>
                  </a:moveTo>
                  <a:lnTo>
                    <a:pt x="38595" y="83324"/>
                  </a:lnTo>
                  <a:lnTo>
                    <a:pt x="38595" y="217424"/>
                  </a:lnTo>
                  <a:lnTo>
                    <a:pt x="61988" y="217424"/>
                  </a:lnTo>
                  <a:lnTo>
                    <a:pt x="61988" y="83324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9475609" y="1509064"/>
            <a:ext cx="232410" cy="17780"/>
          </a:xfrm>
          <a:custGeom>
            <a:avLst/>
            <a:gdLst/>
            <a:ahLst/>
            <a:cxnLst/>
            <a:rect l="l" t="t" r="r" b="b"/>
            <a:pathLst>
              <a:path w="232410" h="17780">
                <a:moveTo>
                  <a:pt x="232130" y="0"/>
                </a:moveTo>
                <a:lnTo>
                  <a:pt x="0" y="0"/>
                </a:lnTo>
                <a:lnTo>
                  <a:pt x="0" y="17500"/>
                </a:lnTo>
                <a:lnTo>
                  <a:pt x="232130" y="17500"/>
                </a:lnTo>
                <a:lnTo>
                  <a:pt x="232130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409024" y="1526565"/>
            <a:ext cx="299085" cy="120650"/>
            <a:chOff x="4354423" y="1526565"/>
            <a:chExt cx="299085" cy="120650"/>
          </a:xfrm>
        </p:grpSpPr>
        <p:sp>
          <p:nvSpPr>
            <p:cNvPr id="10" name="object 10"/>
            <p:cNvSpPr/>
            <p:nvPr/>
          </p:nvSpPr>
          <p:spPr>
            <a:xfrm>
              <a:off x="4354487" y="1612887"/>
              <a:ext cx="299085" cy="17145"/>
            </a:xfrm>
            <a:custGeom>
              <a:avLst/>
              <a:gdLst/>
              <a:ahLst/>
              <a:cxnLst/>
              <a:rect l="l" t="t" r="r" b="b"/>
              <a:pathLst>
                <a:path w="299085" h="17144">
                  <a:moveTo>
                    <a:pt x="298653" y="0"/>
                  </a:moveTo>
                  <a:lnTo>
                    <a:pt x="63" y="0"/>
                  </a:lnTo>
                  <a:lnTo>
                    <a:pt x="0" y="16840"/>
                  </a:lnTo>
                  <a:lnTo>
                    <a:pt x="298653" y="16840"/>
                  </a:lnTo>
                  <a:lnTo>
                    <a:pt x="29865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4550" y="1583512"/>
              <a:ext cx="299085" cy="29845"/>
            </a:xfrm>
            <a:custGeom>
              <a:avLst/>
              <a:gdLst/>
              <a:ahLst/>
              <a:cxnLst/>
              <a:rect l="l" t="t" r="r" b="b"/>
              <a:pathLst>
                <a:path w="299085" h="29844">
                  <a:moveTo>
                    <a:pt x="298589" y="0"/>
                  </a:moveTo>
                  <a:lnTo>
                    <a:pt x="76" y="0"/>
                  </a:lnTo>
                  <a:lnTo>
                    <a:pt x="0" y="29375"/>
                  </a:lnTo>
                  <a:lnTo>
                    <a:pt x="298589" y="29375"/>
                  </a:lnTo>
                  <a:lnTo>
                    <a:pt x="2985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54423" y="1629727"/>
              <a:ext cx="299085" cy="17145"/>
            </a:xfrm>
            <a:custGeom>
              <a:avLst/>
              <a:gdLst/>
              <a:ahLst/>
              <a:cxnLst/>
              <a:rect l="l" t="t" r="r" b="b"/>
              <a:pathLst>
                <a:path w="299085" h="17144">
                  <a:moveTo>
                    <a:pt x="298716" y="0"/>
                  </a:moveTo>
                  <a:lnTo>
                    <a:pt x="63" y="0"/>
                  </a:lnTo>
                  <a:lnTo>
                    <a:pt x="0" y="17043"/>
                  </a:lnTo>
                  <a:lnTo>
                    <a:pt x="298716" y="17043"/>
                  </a:lnTo>
                  <a:lnTo>
                    <a:pt x="298716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54627" y="1544268"/>
              <a:ext cx="299085" cy="39370"/>
            </a:xfrm>
            <a:custGeom>
              <a:avLst/>
              <a:gdLst/>
              <a:ahLst/>
              <a:cxnLst/>
              <a:rect l="l" t="t" r="r" b="b"/>
              <a:pathLst>
                <a:path w="299085" h="39369">
                  <a:moveTo>
                    <a:pt x="298513" y="26149"/>
                  </a:moveTo>
                  <a:lnTo>
                    <a:pt x="38" y="26149"/>
                  </a:lnTo>
                  <a:lnTo>
                    <a:pt x="0" y="39243"/>
                  </a:lnTo>
                  <a:lnTo>
                    <a:pt x="298513" y="39243"/>
                  </a:lnTo>
                  <a:lnTo>
                    <a:pt x="298513" y="26149"/>
                  </a:lnTo>
                  <a:close/>
                </a:path>
                <a:path w="299085" h="39369">
                  <a:moveTo>
                    <a:pt x="298513" y="0"/>
                  </a:moveTo>
                  <a:lnTo>
                    <a:pt x="139" y="0"/>
                  </a:lnTo>
                  <a:lnTo>
                    <a:pt x="88" y="13068"/>
                  </a:lnTo>
                  <a:lnTo>
                    <a:pt x="298513" y="13068"/>
                  </a:lnTo>
                  <a:lnTo>
                    <a:pt x="29851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54665" y="1557337"/>
              <a:ext cx="299085" cy="13335"/>
            </a:xfrm>
            <a:custGeom>
              <a:avLst/>
              <a:gdLst/>
              <a:ahLst/>
              <a:cxnLst/>
              <a:rect l="l" t="t" r="r" b="b"/>
              <a:pathLst>
                <a:path w="299085" h="13334">
                  <a:moveTo>
                    <a:pt x="298475" y="0"/>
                  </a:moveTo>
                  <a:lnTo>
                    <a:pt x="50" y="0"/>
                  </a:lnTo>
                  <a:lnTo>
                    <a:pt x="0" y="13080"/>
                  </a:lnTo>
                  <a:lnTo>
                    <a:pt x="298475" y="13080"/>
                  </a:lnTo>
                  <a:lnTo>
                    <a:pt x="298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54766" y="1526565"/>
              <a:ext cx="298450" cy="17780"/>
            </a:xfrm>
            <a:custGeom>
              <a:avLst/>
              <a:gdLst/>
              <a:ahLst/>
              <a:cxnLst/>
              <a:rect l="l" t="t" r="r" b="b"/>
              <a:pathLst>
                <a:path w="298450" h="17780">
                  <a:moveTo>
                    <a:pt x="298373" y="0"/>
                  </a:moveTo>
                  <a:lnTo>
                    <a:pt x="50" y="0"/>
                  </a:lnTo>
                  <a:lnTo>
                    <a:pt x="0" y="17703"/>
                  </a:lnTo>
                  <a:lnTo>
                    <a:pt x="298373" y="17703"/>
                  </a:lnTo>
                  <a:lnTo>
                    <a:pt x="29837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970596" y="1118096"/>
            <a:ext cx="434340" cy="902969"/>
            <a:chOff x="2915996" y="1118095"/>
            <a:chExt cx="434340" cy="902969"/>
          </a:xfrm>
        </p:grpSpPr>
        <p:sp>
          <p:nvSpPr>
            <p:cNvPr id="17" name="object 17"/>
            <p:cNvSpPr/>
            <p:nvPr/>
          </p:nvSpPr>
          <p:spPr>
            <a:xfrm>
              <a:off x="2931439" y="1162049"/>
              <a:ext cx="419100" cy="858519"/>
            </a:xfrm>
            <a:custGeom>
              <a:avLst/>
              <a:gdLst/>
              <a:ahLst/>
              <a:cxnLst/>
              <a:rect l="l" t="t" r="r" b="b"/>
              <a:pathLst>
                <a:path w="419100" h="858519">
                  <a:moveTo>
                    <a:pt x="418719" y="0"/>
                  </a:moveTo>
                  <a:lnTo>
                    <a:pt x="315201" y="0"/>
                  </a:lnTo>
                  <a:lnTo>
                    <a:pt x="315201" y="5080"/>
                  </a:lnTo>
                  <a:lnTo>
                    <a:pt x="312508" y="5080"/>
                  </a:lnTo>
                  <a:lnTo>
                    <a:pt x="312508" y="10109"/>
                  </a:lnTo>
                  <a:lnTo>
                    <a:pt x="60566" y="21526"/>
                  </a:lnTo>
                  <a:lnTo>
                    <a:pt x="51346" y="23088"/>
                  </a:lnTo>
                  <a:lnTo>
                    <a:pt x="44767" y="27355"/>
                  </a:lnTo>
                  <a:lnTo>
                    <a:pt x="40817" y="33756"/>
                  </a:lnTo>
                  <a:lnTo>
                    <a:pt x="39509" y="41719"/>
                  </a:lnTo>
                  <a:lnTo>
                    <a:pt x="32486" y="76835"/>
                  </a:lnTo>
                  <a:lnTo>
                    <a:pt x="30619" y="88138"/>
                  </a:lnTo>
                  <a:lnTo>
                    <a:pt x="27533" y="96812"/>
                  </a:lnTo>
                  <a:lnTo>
                    <a:pt x="22974" y="102514"/>
                  </a:lnTo>
                  <a:lnTo>
                    <a:pt x="16687" y="104927"/>
                  </a:lnTo>
                  <a:lnTo>
                    <a:pt x="16687" y="111074"/>
                  </a:lnTo>
                  <a:lnTo>
                    <a:pt x="4394" y="111074"/>
                  </a:lnTo>
                  <a:lnTo>
                    <a:pt x="0" y="116332"/>
                  </a:lnTo>
                  <a:lnTo>
                    <a:pt x="876" y="125120"/>
                  </a:lnTo>
                  <a:lnTo>
                    <a:pt x="876" y="734314"/>
                  </a:lnTo>
                  <a:lnTo>
                    <a:pt x="0" y="742226"/>
                  </a:lnTo>
                  <a:lnTo>
                    <a:pt x="4394" y="748372"/>
                  </a:lnTo>
                  <a:lnTo>
                    <a:pt x="16687" y="748372"/>
                  </a:lnTo>
                  <a:lnTo>
                    <a:pt x="16687" y="753630"/>
                  </a:lnTo>
                  <a:lnTo>
                    <a:pt x="22974" y="756424"/>
                  </a:lnTo>
                  <a:lnTo>
                    <a:pt x="27533" y="762088"/>
                  </a:lnTo>
                  <a:lnTo>
                    <a:pt x="30619" y="770559"/>
                  </a:lnTo>
                  <a:lnTo>
                    <a:pt x="32486" y="781735"/>
                  </a:lnTo>
                  <a:lnTo>
                    <a:pt x="39509" y="816838"/>
                  </a:lnTo>
                  <a:lnTo>
                    <a:pt x="312508" y="848448"/>
                  </a:lnTo>
                  <a:lnTo>
                    <a:pt x="312508" y="853440"/>
                  </a:lnTo>
                  <a:lnTo>
                    <a:pt x="315683" y="853440"/>
                  </a:lnTo>
                  <a:lnTo>
                    <a:pt x="315683" y="858520"/>
                  </a:lnTo>
                  <a:lnTo>
                    <a:pt x="418719" y="858520"/>
                  </a:lnTo>
                  <a:lnTo>
                    <a:pt x="418719" y="853440"/>
                  </a:lnTo>
                  <a:lnTo>
                    <a:pt x="418719" y="514350"/>
                  </a:lnTo>
                  <a:lnTo>
                    <a:pt x="418719" y="5080"/>
                  </a:lnTo>
                  <a:lnTo>
                    <a:pt x="418719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48127" y="1273124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29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24555" y="1137056"/>
              <a:ext cx="33655" cy="40005"/>
            </a:xfrm>
            <a:custGeom>
              <a:avLst/>
              <a:gdLst/>
              <a:ahLst/>
              <a:cxnLst/>
              <a:rect l="l" t="t" r="r" b="b"/>
              <a:pathLst>
                <a:path w="33655" h="40005">
                  <a:moveTo>
                    <a:pt x="33362" y="0"/>
                  </a:moveTo>
                  <a:lnTo>
                    <a:pt x="0" y="0"/>
                  </a:lnTo>
                  <a:lnTo>
                    <a:pt x="0" y="39509"/>
                  </a:lnTo>
                  <a:lnTo>
                    <a:pt x="33362" y="38633"/>
                  </a:lnTo>
                  <a:lnTo>
                    <a:pt x="33362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18282" y="1120381"/>
              <a:ext cx="233045" cy="755015"/>
            </a:xfrm>
            <a:custGeom>
              <a:avLst/>
              <a:gdLst/>
              <a:ahLst/>
              <a:cxnLst/>
              <a:rect l="l" t="t" r="r" b="b"/>
              <a:pathLst>
                <a:path w="233044" h="755014">
                  <a:moveTo>
                    <a:pt x="211543" y="15798"/>
                  </a:moveTo>
                  <a:lnTo>
                    <a:pt x="211543" y="0"/>
                  </a:lnTo>
                  <a:lnTo>
                    <a:pt x="232625" y="0"/>
                  </a:lnTo>
                  <a:lnTo>
                    <a:pt x="232625" y="15798"/>
                  </a:lnTo>
                </a:path>
                <a:path w="233044" h="755014">
                  <a:moveTo>
                    <a:pt x="222961" y="0"/>
                  </a:moveTo>
                  <a:lnTo>
                    <a:pt x="222961" y="15798"/>
                  </a:lnTo>
                </a:path>
                <a:path w="233044" h="755014">
                  <a:moveTo>
                    <a:pt x="13157" y="201891"/>
                  </a:moveTo>
                  <a:lnTo>
                    <a:pt x="0" y="201891"/>
                  </a:lnTo>
                  <a:lnTo>
                    <a:pt x="0" y="186093"/>
                  </a:lnTo>
                  <a:lnTo>
                    <a:pt x="13157" y="186093"/>
                  </a:lnTo>
                </a:path>
                <a:path w="233044" h="755014">
                  <a:moveTo>
                    <a:pt x="14033" y="478408"/>
                  </a:moveTo>
                  <a:lnTo>
                    <a:pt x="0" y="478408"/>
                  </a:lnTo>
                  <a:lnTo>
                    <a:pt x="0" y="458215"/>
                  </a:lnTo>
                  <a:lnTo>
                    <a:pt x="14033" y="458215"/>
                  </a:lnTo>
                </a:path>
                <a:path w="233044" h="755014">
                  <a:moveTo>
                    <a:pt x="14033" y="754926"/>
                  </a:moveTo>
                  <a:lnTo>
                    <a:pt x="0" y="754926"/>
                  </a:lnTo>
                  <a:lnTo>
                    <a:pt x="0" y="734733"/>
                  </a:lnTo>
                  <a:lnTo>
                    <a:pt x="14033" y="73473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9149499" y="1105801"/>
            <a:ext cx="271780" cy="965200"/>
            <a:chOff x="4094899" y="1105801"/>
            <a:chExt cx="271780" cy="965200"/>
          </a:xfrm>
        </p:grpSpPr>
        <p:sp>
          <p:nvSpPr>
            <p:cNvPr id="22" name="object 22"/>
            <p:cNvSpPr/>
            <p:nvPr/>
          </p:nvSpPr>
          <p:spPr>
            <a:xfrm>
              <a:off x="4292066" y="1108087"/>
              <a:ext cx="72390" cy="960755"/>
            </a:xfrm>
            <a:custGeom>
              <a:avLst/>
              <a:gdLst/>
              <a:ahLst/>
              <a:cxnLst/>
              <a:rect l="l" t="t" r="r" b="b"/>
              <a:pathLst>
                <a:path w="72389" h="960755">
                  <a:moveTo>
                    <a:pt x="62318" y="545134"/>
                  </a:moveTo>
                  <a:lnTo>
                    <a:pt x="62318" y="411695"/>
                  </a:lnTo>
                  <a:lnTo>
                    <a:pt x="35115" y="411695"/>
                  </a:lnTo>
                  <a:lnTo>
                    <a:pt x="35115" y="545134"/>
                  </a:lnTo>
                  <a:lnTo>
                    <a:pt x="62318" y="545134"/>
                  </a:lnTo>
                  <a:close/>
                </a:path>
                <a:path w="72389" h="960755">
                  <a:moveTo>
                    <a:pt x="18427" y="537235"/>
                  </a:moveTo>
                  <a:lnTo>
                    <a:pt x="18427" y="960335"/>
                  </a:lnTo>
                  <a:lnTo>
                    <a:pt x="60578" y="960335"/>
                  </a:lnTo>
                  <a:lnTo>
                    <a:pt x="60578" y="610095"/>
                  </a:lnTo>
                </a:path>
                <a:path w="72389" h="960755">
                  <a:moveTo>
                    <a:pt x="62318" y="874318"/>
                  </a:moveTo>
                  <a:lnTo>
                    <a:pt x="71983" y="874318"/>
                  </a:lnTo>
                  <a:lnTo>
                    <a:pt x="71983" y="617105"/>
                  </a:lnTo>
                  <a:lnTo>
                    <a:pt x="55120" y="606478"/>
                  </a:lnTo>
                  <a:lnTo>
                    <a:pt x="38511" y="591323"/>
                  </a:lnTo>
                  <a:lnTo>
                    <a:pt x="25690" y="575012"/>
                  </a:lnTo>
                  <a:lnTo>
                    <a:pt x="20192" y="560920"/>
                  </a:lnTo>
                  <a:lnTo>
                    <a:pt x="19310" y="549284"/>
                  </a:lnTo>
                  <a:lnTo>
                    <a:pt x="18430" y="538876"/>
                  </a:lnTo>
                  <a:lnTo>
                    <a:pt x="16231" y="528959"/>
                  </a:lnTo>
                  <a:lnTo>
                    <a:pt x="11391" y="518795"/>
                  </a:lnTo>
                  <a:lnTo>
                    <a:pt x="6665" y="505714"/>
                  </a:lnTo>
                  <a:lnTo>
                    <a:pt x="3076" y="488516"/>
                  </a:lnTo>
                  <a:lnTo>
                    <a:pt x="797" y="470658"/>
                  </a:lnTo>
                  <a:lnTo>
                    <a:pt x="0" y="455599"/>
                  </a:lnTo>
                  <a:lnTo>
                    <a:pt x="0" y="361657"/>
                  </a:lnTo>
                  <a:lnTo>
                    <a:pt x="22093" y="315125"/>
                  </a:lnTo>
                  <a:lnTo>
                    <a:pt x="55308" y="295833"/>
                  </a:lnTo>
                  <a:lnTo>
                    <a:pt x="62449" y="288755"/>
                  </a:lnTo>
                  <a:lnTo>
                    <a:pt x="67040" y="280687"/>
                  </a:lnTo>
                  <a:lnTo>
                    <a:pt x="69492" y="271636"/>
                  </a:lnTo>
                  <a:lnTo>
                    <a:pt x="70218" y="261607"/>
                  </a:lnTo>
                  <a:lnTo>
                    <a:pt x="70218" y="84277"/>
                  </a:lnTo>
                  <a:lnTo>
                    <a:pt x="59702" y="84277"/>
                  </a:lnTo>
                </a:path>
                <a:path w="72389" h="960755">
                  <a:moveTo>
                    <a:pt x="55308" y="295833"/>
                  </a:moveTo>
                  <a:lnTo>
                    <a:pt x="55308" y="0"/>
                  </a:lnTo>
                  <a:lnTo>
                    <a:pt x="14046" y="0"/>
                  </a:lnTo>
                  <a:lnTo>
                    <a:pt x="14046" y="31865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66882" y="1434122"/>
              <a:ext cx="164337" cy="18362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21772" y="1189723"/>
              <a:ext cx="189230" cy="875665"/>
            </a:xfrm>
            <a:custGeom>
              <a:avLst/>
              <a:gdLst/>
              <a:ahLst/>
              <a:cxnLst/>
              <a:rect l="l" t="t" r="r" b="b"/>
              <a:pathLst>
                <a:path w="189229" h="875664">
                  <a:moveTo>
                    <a:pt x="47396" y="0"/>
                  </a:moveTo>
                  <a:lnTo>
                    <a:pt x="47396" y="797941"/>
                  </a:lnTo>
                </a:path>
                <a:path w="189229" h="875664">
                  <a:moveTo>
                    <a:pt x="0" y="799706"/>
                  </a:moveTo>
                  <a:lnTo>
                    <a:pt x="86893" y="799706"/>
                  </a:lnTo>
                  <a:lnTo>
                    <a:pt x="93040" y="799706"/>
                  </a:lnTo>
                  <a:lnTo>
                    <a:pt x="97434" y="795312"/>
                  </a:lnTo>
                  <a:lnTo>
                    <a:pt x="100063" y="786549"/>
                  </a:lnTo>
                </a:path>
                <a:path w="189229" h="875664">
                  <a:moveTo>
                    <a:pt x="32486" y="762825"/>
                  </a:moveTo>
                  <a:lnTo>
                    <a:pt x="83388" y="762825"/>
                  </a:lnTo>
                  <a:lnTo>
                    <a:pt x="83388" y="710171"/>
                  </a:lnTo>
                </a:path>
                <a:path w="189229" h="875664">
                  <a:moveTo>
                    <a:pt x="49161" y="710171"/>
                  </a:moveTo>
                  <a:lnTo>
                    <a:pt x="100063" y="710171"/>
                  </a:lnTo>
                  <a:lnTo>
                    <a:pt x="100063" y="620623"/>
                  </a:lnTo>
                  <a:lnTo>
                    <a:pt x="84277" y="620623"/>
                  </a:lnTo>
                </a:path>
                <a:path w="189229" h="875664">
                  <a:moveTo>
                    <a:pt x="83388" y="762825"/>
                  </a:moveTo>
                  <a:lnTo>
                    <a:pt x="125526" y="830427"/>
                  </a:lnTo>
                  <a:lnTo>
                    <a:pt x="172046" y="853236"/>
                  </a:lnTo>
                  <a:lnTo>
                    <a:pt x="177984" y="856430"/>
                  </a:lnTo>
                  <a:lnTo>
                    <a:pt x="183346" y="861591"/>
                  </a:lnTo>
                  <a:lnTo>
                    <a:pt x="187227" y="868065"/>
                  </a:lnTo>
                  <a:lnTo>
                    <a:pt x="188722" y="875195"/>
                  </a:lnTo>
                </a:path>
                <a:path w="189229" h="875664">
                  <a:moveTo>
                    <a:pt x="50914" y="627646"/>
                  </a:moveTo>
                  <a:lnTo>
                    <a:pt x="83388" y="627646"/>
                  </a:lnTo>
                  <a:lnTo>
                    <a:pt x="83388" y="449440"/>
                  </a:lnTo>
                  <a:lnTo>
                    <a:pt x="83388" y="442429"/>
                  </a:lnTo>
                  <a:lnTo>
                    <a:pt x="78994" y="438048"/>
                  </a:lnTo>
                  <a:lnTo>
                    <a:pt x="71958" y="437159"/>
                  </a:lnTo>
                  <a:lnTo>
                    <a:pt x="47396" y="4327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05160" y="1667255"/>
              <a:ext cx="105410" cy="100330"/>
            </a:xfrm>
            <a:custGeom>
              <a:avLst/>
              <a:gdLst/>
              <a:ahLst/>
              <a:cxnLst/>
              <a:rect l="l" t="t" r="r" b="b"/>
              <a:pathLst>
                <a:path w="105410" h="100330">
                  <a:moveTo>
                    <a:pt x="0" y="0"/>
                  </a:moveTo>
                  <a:lnTo>
                    <a:pt x="0" y="99720"/>
                  </a:lnTo>
                  <a:lnTo>
                    <a:pt x="105333" y="99720"/>
                  </a:lnTo>
                  <a:lnTo>
                    <a:pt x="103581" y="25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05160" y="1639163"/>
              <a:ext cx="105410" cy="35560"/>
            </a:xfrm>
            <a:custGeom>
              <a:avLst/>
              <a:gdLst/>
              <a:ahLst/>
              <a:cxnLst/>
              <a:rect l="l" t="t" r="r" b="b"/>
              <a:pathLst>
                <a:path w="105410" h="35560">
                  <a:moveTo>
                    <a:pt x="102717" y="0"/>
                  </a:moveTo>
                  <a:lnTo>
                    <a:pt x="0" y="0"/>
                  </a:lnTo>
                  <a:lnTo>
                    <a:pt x="0" y="10541"/>
                  </a:lnTo>
                  <a:lnTo>
                    <a:pt x="103581" y="35115"/>
                  </a:lnTo>
                  <a:lnTo>
                    <a:pt x="105333" y="6159"/>
                  </a:lnTo>
                  <a:lnTo>
                    <a:pt x="102717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01655" y="1301203"/>
              <a:ext cx="109220" cy="574675"/>
            </a:xfrm>
            <a:custGeom>
              <a:avLst/>
              <a:gdLst/>
              <a:ahLst/>
              <a:cxnLst/>
              <a:rect l="l" t="t" r="r" b="b"/>
              <a:pathLst>
                <a:path w="109220" h="574675">
                  <a:moveTo>
                    <a:pt x="3505" y="466128"/>
                  </a:moveTo>
                  <a:lnTo>
                    <a:pt x="108838" y="466128"/>
                  </a:lnTo>
                </a:path>
                <a:path w="109220" h="574675">
                  <a:moveTo>
                    <a:pt x="0" y="330949"/>
                  </a:moveTo>
                  <a:lnTo>
                    <a:pt x="7010" y="330949"/>
                  </a:lnTo>
                  <a:lnTo>
                    <a:pt x="13157" y="330949"/>
                  </a:lnTo>
                  <a:lnTo>
                    <a:pt x="15798" y="325678"/>
                  </a:lnTo>
                  <a:lnTo>
                    <a:pt x="15798" y="314261"/>
                  </a:lnTo>
                </a:path>
                <a:path w="109220" h="574675">
                  <a:moveTo>
                    <a:pt x="20180" y="309867"/>
                  </a:moveTo>
                  <a:lnTo>
                    <a:pt x="36868" y="309867"/>
                  </a:lnTo>
                  <a:lnTo>
                    <a:pt x="36868" y="263347"/>
                  </a:lnTo>
                  <a:lnTo>
                    <a:pt x="17551" y="263347"/>
                  </a:lnTo>
                </a:path>
                <a:path w="109220" h="574675">
                  <a:moveTo>
                    <a:pt x="20180" y="47409"/>
                  </a:moveTo>
                  <a:lnTo>
                    <a:pt x="36868" y="47409"/>
                  </a:lnTo>
                  <a:lnTo>
                    <a:pt x="36868" y="0"/>
                  </a:lnTo>
                  <a:lnTo>
                    <a:pt x="18427" y="0"/>
                  </a:lnTo>
                </a:path>
                <a:path w="109220" h="574675">
                  <a:moveTo>
                    <a:pt x="20180" y="574103"/>
                  </a:moveTo>
                  <a:lnTo>
                    <a:pt x="36868" y="574103"/>
                  </a:lnTo>
                  <a:lnTo>
                    <a:pt x="36868" y="527570"/>
                  </a:lnTo>
                  <a:lnTo>
                    <a:pt x="20180" y="527570"/>
                  </a:lnTo>
                </a:path>
                <a:path w="109220" h="574675">
                  <a:moveTo>
                    <a:pt x="17551" y="263347"/>
                  </a:moveTo>
                  <a:lnTo>
                    <a:pt x="36868" y="263347"/>
                  </a:lnTo>
                </a:path>
                <a:path w="109220" h="574675">
                  <a:moveTo>
                    <a:pt x="17551" y="273011"/>
                  </a:moveTo>
                  <a:lnTo>
                    <a:pt x="36868" y="273011"/>
                  </a:lnTo>
                </a:path>
                <a:path w="109220" h="574675">
                  <a:moveTo>
                    <a:pt x="17551" y="298462"/>
                  </a:moveTo>
                  <a:lnTo>
                    <a:pt x="36868" y="29846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05071" y="1766976"/>
              <a:ext cx="106045" cy="74295"/>
            </a:xfrm>
            <a:custGeom>
              <a:avLst/>
              <a:gdLst/>
              <a:ahLst/>
              <a:cxnLst/>
              <a:rect l="l" t="t" r="r" b="b"/>
              <a:pathLst>
                <a:path w="106045" h="74294">
                  <a:moveTo>
                    <a:pt x="105422" y="0"/>
                  </a:moveTo>
                  <a:lnTo>
                    <a:pt x="0" y="0"/>
                  </a:lnTo>
                  <a:lnTo>
                    <a:pt x="88" y="13525"/>
                  </a:lnTo>
                  <a:lnTo>
                    <a:pt x="40449" y="45999"/>
                  </a:lnTo>
                  <a:lnTo>
                    <a:pt x="81737" y="62687"/>
                  </a:lnTo>
                  <a:lnTo>
                    <a:pt x="86995" y="64427"/>
                  </a:lnTo>
                  <a:lnTo>
                    <a:pt x="91401" y="65316"/>
                  </a:lnTo>
                  <a:lnTo>
                    <a:pt x="103670" y="68821"/>
                  </a:lnTo>
                  <a:lnTo>
                    <a:pt x="105422" y="74104"/>
                  </a:lnTo>
                  <a:lnTo>
                    <a:pt x="105422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05160" y="1789290"/>
              <a:ext cx="105410" cy="79375"/>
            </a:xfrm>
            <a:custGeom>
              <a:avLst/>
              <a:gdLst/>
              <a:ahLst/>
              <a:cxnLst/>
              <a:rect l="l" t="t" r="r" b="b"/>
              <a:pathLst>
                <a:path w="105410" h="79375">
                  <a:moveTo>
                    <a:pt x="0" y="0"/>
                  </a:moveTo>
                  <a:lnTo>
                    <a:pt x="888" y="21056"/>
                  </a:lnTo>
                  <a:lnTo>
                    <a:pt x="16675" y="21056"/>
                  </a:lnTo>
                  <a:lnTo>
                    <a:pt x="16675" y="39484"/>
                  </a:lnTo>
                  <a:lnTo>
                    <a:pt x="33439" y="39484"/>
                  </a:lnTo>
                  <a:lnTo>
                    <a:pt x="33439" y="79032"/>
                  </a:lnTo>
                  <a:lnTo>
                    <a:pt x="105333" y="79032"/>
                  </a:lnTo>
                  <a:lnTo>
                    <a:pt x="105333" y="75476"/>
                  </a:lnTo>
                  <a:lnTo>
                    <a:pt x="102688" y="69868"/>
                  </a:lnTo>
                  <a:lnTo>
                    <a:pt x="97985" y="64181"/>
                  </a:lnTo>
                  <a:lnTo>
                    <a:pt x="92126" y="59315"/>
                  </a:lnTo>
                  <a:lnTo>
                    <a:pt x="86017" y="56172"/>
                  </a:lnTo>
                  <a:lnTo>
                    <a:pt x="70243" y="51790"/>
                  </a:lnTo>
                  <a:lnTo>
                    <a:pt x="61538" y="49152"/>
                  </a:lnTo>
                  <a:lnTo>
                    <a:pt x="52673" y="45199"/>
                  </a:lnTo>
                  <a:lnTo>
                    <a:pt x="43808" y="39931"/>
                  </a:lnTo>
                  <a:lnTo>
                    <a:pt x="35102" y="33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97185" y="1118615"/>
              <a:ext cx="213360" cy="779145"/>
            </a:xfrm>
            <a:custGeom>
              <a:avLst/>
              <a:gdLst/>
              <a:ahLst/>
              <a:cxnLst/>
              <a:rect l="l" t="t" r="r" b="b"/>
              <a:pathLst>
                <a:path w="213360" h="779144">
                  <a:moveTo>
                    <a:pt x="213309" y="750544"/>
                  </a:moveTo>
                  <a:lnTo>
                    <a:pt x="143078" y="750544"/>
                  </a:lnTo>
                </a:path>
                <a:path w="213360" h="779144">
                  <a:moveTo>
                    <a:pt x="124650" y="718057"/>
                  </a:moveTo>
                  <a:lnTo>
                    <a:pt x="139585" y="718057"/>
                  </a:lnTo>
                </a:path>
                <a:path w="213360" h="779144">
                  <a:moveTo>
                    <a:pt x="124650" y="745274"/>
                  </a:moveTo>
                  <a:lnTo>
                    <a:pt x="139585" y="745274"/>
                  </a:lnTo>
                </a:path>
                <a:path w="213360" h="779144">
                  <a:moveTo>
                    <a:pt x="124650" y="741768"/>
                  </a:moveTo>
                  <a:lnTo>
                    <a:pt x="83400" y="741768"/>
                  </a:lnTo>
                </a:path>
                <a:path w="213360" h="779144">
                  <a:moveTo>
                    <a:pt x="71983" y="725081"/>
                  </a:moveTo>
                  <a:lnTo>
                    <a:pt x="82524" y="725081"/>
                  </a:lnTo>
                  <a:lnTo>
                    <a:pt x="82524" y="778636"/>
                  </a:lnTo>
                </a:path>
                <a:path w="213360" h="779144">
                  <a:moveTo>
                    <a:pt x="73748" y="240525"/>
                  </a:moveTo>
                  <a:lnTo>
                    <a:pt x="96545" y="240525"/>
                  </a:lnTo>
                  <a:lnTo>
                    <a:pt x="103581" y="240525"/>
                  </a:lnTo>
                  <a:lnTo>
                    <a:pt x="107975" y="247548"/>
                  </a:lnTo>
                  <a:lnTo>
                    <a:pt x="108864" y="255460"/>
                  </a:lnTo>
                  <a:lnTo>
                    <a:pt x="108864" y="417855"/>
                  </a:lnTo>
                  <a:lnTo>
                    <a:pt x="108864" y="426631"/>
                  </a:lnTo>
                  <a:lnTo>
                    <a:pt x="103581" y="431901"/>
                  </a:lnTo>
                  <a:lnTo>
                    <a:pt x="97434" y="431901"/>
                  </a:lnTo>
                  <a:lnTo>
                    <a:pt x="71983" y="431901"/>
                  </a:lnTo>
                </a:path>
                <a:path w="213360" h="779144">
                  <a:moveTo>
                    <a:pt x="193992" y="417855"/>
                  </a:moveTo>
                  <a:lnTo>
                    <a:pt x="108864" y="417855"/>
                  </a:lnTo>
                </a:path>
                <a:path w="213360" h="779144">
                  <a:moveTo>
                    <a:pt x="113245" y="419595"/>
                  </a:moveTo>
                  <a:lnTo>
                    <a:pt x="120269" y="423125"/>
                  </a:lnTo>
                  <a:lnTo>
                    <a:pt x="122021" y="426631"/>
                  </a:lnTo>
                  <a:lnTo>
                    <a:pt x="122897" y="430136"/>
                  </a:lnTo>
                  <a:lnTo>
                    <a:pt x="122897" y="434517"/>
                  </a:lnTo>
                  <a:lnTo>
                    <a:pt x="120269" y="440651"/>
                  </a:lnTo>
                </a:path>
                <a:path w="213360" h="779144">
                  <a:moveTo>
                    <a:pt x="110604" y="261594"/>
                  </a:moveTo>
                  <a:lnTo>
                    <a:pt x="146596" y="229997"/>
                  </a:lnTo>
                  <a:lnTo>
                    <a:pt x="154965" y="222607"/>
                  </a:lnTo>
                  <a:lnTo>
                    <a:pt x="162837" y="218259"/>
                  </a:lnTo>
                  <a:lnTo>
                    <a:pt x="170050" y="216048"/>
                  </a:lnTo>
                  <a:lnTo>
                    <a:pt x="176441" y="215074"/>
                  </a:lnTo>
                  <a:lnTo>
                    <a:pt x="183464" y="211556"/>
                  </a:lnTo>
                  <a:lnTo>
                    <a:pt x="186105" y="213309"/>
                  </a:lnTo>
                  <a:lnTo>
                    <a:pt x="192252" y="211556"/>
                  </a:lnTo>
                  <a:lnTo>
                    <a:pt x="197535" y="208914"/>
                  </a:lnTo>
                  <a:lnTo>
                    <a:pt x="208051" y="203657"/>
                  </a:lnTo>
                  <a:lnTo>
                    <a:pt x="208927" y="199288"/>
                  </a:lnTo>
                </a:path>
                <a:path w="213360" h="779144">
                  <a:moveTo>
                    <a:pt x="108864" y="276529"/>
                  </a:moveTo>
                  <a:lnTo>
                    <a:pt x="148336" y="243166"/>
                  </a:lnTo>
                  <a:lnTo>
                    <a:pt x="155371" y="236143"/>
                  </a:lnTo>
                  <a:lnTo>
                    <a:pt x="161518" y="231762"/>
                  </a:lnTo>
                  <a:lnTo>
                    <a:pt x="169417" y="229997"/>
                  </a:lnTo>
                  <a:lnTo>
                    <a:pt x="189623" y="225615"/>
                  </a:lnTo>
                  <a:lnTo>
                    <a:pt x="196634" y="224739"/>
                  </a:lnTo>
                  <a:lnTo>
                    <a:pt x="206273" y="220344"/>
                  </a:lnTo>
                  <a:lnTo>
                    <a:pt x="208927" y="215074"/>
                  </a:lnTo>
                </a:path>
                <a:path w="213360" h="779144">
                  <a:moveTo>
                    <a:pt x="71983" y="157124"/>
                  </a:moveTo>
                  <a:lnTo>
                    <a:pt x="80772" y="157124"/>
                  </a:lnTo>
                  <a:lnTo>
                    <a:pt x="80772" y="211556"/>
                  </a:lnTo>
                  <a:lnTo>
                    <a:pt x="71107" y="211556"/>
                  </a:lnTo>
                </a:path>
                <a:path w="213360" h="779144">
                  <a:moveTo>
                    <a:pt x="80772" y="157124"/>
                  </a:moveTo>
                  <a:lnTo>
                    <a:pt x="110604" y="157124"/>
                  </a:lnTo>
                  <a:lnTo>
                    <a:pt x="117627" y="157124"/>
                  </a:lnTo>
                  <a:lnTo>
                    <a:pt x="122897" y="164160"/>
                  </a:lnTo>
                  <a:lnTo>
                    <a:pt x="122897" y="168554"/>
                  </a:lnTo>
                  <a:lnTo>
                    <a:pt x="122897" y="238772"/>
                  </a:lnTo>
                  <a:lnTo>
                    <a:pt x="122897" y="243166"/>
                  </a:lnTo>
                  <a:lnTo>
                    <a:pt x="118503" y="248437"/>
                  </a:lnTo>
                  <a:lnTo>
                    <a:pt x="114998" y="250189"/>
                  </a:lnTo>
                  <a:lnTo>
                    <a:pt x="107975" y="250189"/>
                  </a:lnTo>
                </a:path>
                <a:path w="213360" h="779144">
                  <a:moveTo>
                    <a:pt x="83400" y="197510"/>
                  </a:moveTo>
                  <a:lnTo>
                    <a:pt x="110604" y="197510"/>
                  </a:lnTo>
                  <a:lnTo>
                    <a:pt x="115862" y="197510"/>
                  </a:lnTo>
                  <a:lnTo>
                    <a:pt x="122897" y="201904"/>
                  </a:lnTo>
                  <a:lnTo>
                    <a:pt x="122897" y="208051"/>
                  </a:lnTo>
                </a:path>
                <a:path w="213360" h="779144">
                  <a:moveTo>
                    <a:pt x="122897" y="194005"/>
                  </a:moveTo>
                  <a:lnTo>
                    <a:pt x="139585" y="194005"/>
                  </a:lnTo>
                </a:path>
                <a:path w="213360" h="779144">
                  <a:moveTo>
                    <a:pt x="122897" y="218592"/>
                  </a:moveTo>
                  <a:lnTo>
                    <a:pt x="139585" y="218592"/>
                  </a:lnTo>
                </a:path>
                <a:path w="213360" h="779144">
                  <a:moveTo>
                    <a:pt x="141338" y="189610"/>
                  </a:moveTo>
                  <a:lnTo>
                    <a:pt x="208927" y="189610"/>
                  </a:lnTo>
                </a:path>
                <a:path w="213360" h="779144">
                  <a:moveTo>
                    <a:pt x="110604" y="157124"/>
                  </a:moveTo>
                  <a:lnTo>
                    <a:pt x="148336" y="99199"/>
                  </a:lnTo>
                  <a:lnTo>
                    <a:pt x="180835" y="80772"/>
                  </a:lnTo>
                  <a:lnTo>
                    <a:pt x="186105" y="80772"/>
                  </a:lnTo>
                  <a:lnTo>
                    <a:pt x="192252" y="79006"/>
                  </a:lnTo>
                  <a:lnTo>
                    <a:pt x="196634" y="78143"/>
                  </a:lnTo>
                  <a:lnTo>
                    <a:pt x="204533" y="73748"/>
                  </a:lnTo>
                  <a:lnTo>
                    <a:pt x="208051" y="68478"/>
                  </a:lnTo>
                </a:path>
                <a:path w="213360" h="779144">
                  <a:moveTo>
                    <a:pt x="122021" y="162407"/>
                  </a:moveTo>
                  <a:lnTo>
                    <a:pt x="154508" y="111493"/>
                  </a:lnTo>
                  <a:lnTo>
                    <a:pt x="158013" y="104470"/>
                  </a:lnTo>
                  <a:lnTo>
                    <a:pt x="162407" y="101841"/>
                  </a:lnTo>
                  <a:lnTo>
                    <a:pt x="171183" y="99199"/>
                  </a:lnTo>
                  <a:lnTo>
                    <a:pt x="192252" y="94818"/>
                  </a:lnTo>
                  <a:lnTo>
                    <a:pt x="199288" y="93052"/>
                  </a:lnTo>
                  <a:lnTo>
                    <a:pt x="206273" y="90411"/>
                  </a:lnTo>
                  <a:lnTo>
                    <a:pt x="208051" y="87782"/>
                  </a:lnTo>
                </a:path>
                <a:path w="213360" h="779144">
                  <a:moveTo>
                    <a:pt x="106222" y="157124"/>
                  </a:moveTo>
                  <a:lnTo>
                    <a:pt x="106222" y="108864"/>
                  </a:lnTo>
                  <a:lnTo>
                    <a:pt x="57937" y="108864"/>
                  </a:lnTo>
                </a:path>
                <a:path w="213360" h="779144">
                  <a:moveTo>
                    <a:pt x="28968" y="71107"/>
                  </a:moveTo>
                  <a:lnTo>
                    <a:pt x="114998" y="71107"/>
                  </a:lnTo>
                  <a:lnTo>
                    <a:pt x="122897" y="79006"/>
                  </a:lnTo>
                </a:path>
                <a:path w="213360" h="779144">
                  <a:moveTo>
                    <a:pt x="106222" y="108864"/>
                  </a:moveTo>
                  <a:lnTo>
                    <a:pt x="143967" y="41262"/>
                  </a:lnTo>
                  <a:lnTo>
                    <a:pt x="190487" y="13169"/>
                  </a:lnTo>
                  <a:lnTo>
                    <a:pt x="199288" y="10540"/>
                  </a:lnTo>
                  <a:lnTo>
                    <a:pt x="206273" y="6159"/>
                  </a:lnTo>
                  <a:lnTo>
                    <a:pt x="208051" y="0"/>
                  </a:lnTo>
                </a:path>
                <a:path w="213360" h="779144">
                  <a:moveTo>
                    <a:pt x="71107" y="171183"/>
                  </a:moveTo>
                  <a:lnTo>
                    <a:pt x="10540" y="171183"/>
                  </a:lnTo>
                  <a:lnTo>
                    <a:pt x="3517" y="171183"/>
                  </a:lnTo>
                  <a:lnTo>
                    <a:pt x="0" y="173824"/>
                  </a:lnTo>
                  <a:lnTo>
                    <a:pt x="1765" y="179095"/>
                  </a:lnTo>
                  <a:lnTo>
                    <a:pt x="1765" y="217716"/>
                  </a:lnTo>
                </a:path>
                <a:path w="213360" h="779144">
                  <a:moveTo>
                    <a:pt x="1765" y="208051"/>
                  </a:moveTo>
                  <a:lnTo>
                    <a:pt x="69354" y="2080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8606663" y="1860385"/>
            <a:ext cx="26034" cy="29845"/>
          </a:xfrm>
          <a:custGeom>
            <a:avLst/>
            <a:gdLst/>
            <a:ahLst/>
            <a:cxnLst/>
            <a:rect l="l" t="t" r="r" b="b"/>
            <a:pathLst>
              <a:path w="26035" h="29844">
                <a:moveTo>
                  <a:pt x="12280" y="0"/>
                </a:moveTo>
                <a:lnTo>
                  <a:pt x="25450" y="7899"/>
                </a:lnTo>
                <a:lnTo>
                  <a:pt x="25450" y="22809"/>
                </a:lnTo>
                <a:lnTo>
                  <a:pt x="12280" y="29845"/>
                </a:lnTo>
                <a:lnTo>
                  <a:pt x="0" y="22809"/>
                </a:lnTo>
                <a:lnTo>
                  <a:pt x="0" y="7899"/>
                </a:lnTo>
                <a:lnTo>
                  <a:pt x="1228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8606168" y="1823009"/>
            <a:ext cx="393065" cy="69215"/>
            <a:chOff x="3551567" y="1823008"/>
            <a:chExt cx="393065" cy="69215"/>
          </a:xfrm>
        </p:grpSpPr>
        <p:sp>
          <p:nvSpPr>
            <p:cNvPr id="33" name="object 33"/>
            <p:cNvSpPr/>
            <p:nvPr/>
          </p:nvSpPr>
          <p:spPr>
            <a:xfrm>
              <a:off x="3552939" y="1824380"/>
              <a:ext cx="389890" cy="66040"/>
            </a:xfrm>
            <a:custGeom>
              <a:avLst/>
              <a:gdLst/>
              <a:ahLst/>
              <a:cxnLst/>
              <a:rect l="l" t="t" r="r" b="b"/>
              <a:pathLst>
                <a:path w="389889" h="66039">
                  <a:moveTo>
                    <a:pt x="376593" y="36004"/>
                  </a:moveTo>
                  <a:lnTo>
                    <a:pt x="389763" y="43903"/>
                  </a:lnTo>
                  <a:lnTo>
                    <a:pt x="389763" y="58813"/>
                  </a:lnTo>
                  <a:lnTo>
                    <a:pt x="376593" y="65849"/>
                  </a:lnTo>
                  <a:lnTo>
                    <a:pt x="364299" y="58813"/>
                  </a:lnTo>
                  <a:lnTo>
                    <a:pt x="364299" y="43903"/>
                  </a:lnTo>
                  <a:lnTo>
                    <a:pt x="376593" y="36004"/>
                  </a:lnTo>
                  <a:close/>
                </a:path>
                <a:path w="389889" h="66039">
                  <a:moveTo>
                    <a:pt x="386245" y="0"/>
                  </a:moveTo>
                  <a:lnTo>
                    <a:pt x="385368" y="7023"/>
                  </a:lnTo>
                  <a:lnTo>
                    <a:pt x="380974" y="14058"/>
                  </a:lnTo>
                  <a:lnTo>
                    <a:pt x="372198" y="14935"/>
                  </a:lnTo>
                  <a:lnTo>
                    <a:pt x="363254" y="20369"/>
                  </a:lnTo>
                  <a:lnTo>
                    <a:pt x="357273" y="29421"/>
                  </a:lnTo>
                  <a:lnTo>
                    <a:pt x="353925" y="39132"/>
                  </a:lnTo>
                  <a:lnTo>
                    <a:pt x="352882" y="46545"/>
                  </a:lnTo>
                  <a:lnTo>
                    <a:pt x="352882" y="54444"/>
                  </a:lnTo>
                  <a:lnTo>
                    <a:pt x="346748" y="63207"/>
                  </a:lnTo>
                  <a:lnTo>
                    <a:pt x="337083" y="63207"/>
                  </a:lnTo>
                  <a:lnTo>
                    <a:pt x="50914" y="63207"/>
                  </a:lnTo>
                  <a:lnTo>
                    <a:pt x="39509" y="63207"/>
                  </a:lnTo>
                  <a:lnTo>
                    <a:pt x="35115" y="54444"/>
                  </a:lnTo>
                  <a:lnTo>
                    <a:pt x="35115" y="46545"/>
                  </a:lnTo>
                  <a:lnTo>
                    <a:pt x="34045" y="39132"/>
                  </a:lnTo>
                  <a:lnTo>
                    <a:pt x="30505" y="29421"/>
                  </a:lnTo>
                  <a:lnTo>
                    <a:pt x="24003" y="20369"/>
                  </a:lnTo>
                  <a:lnTo>
                    <a:pt x="14046" y="14935"/>
                  </a:lnTo>
                  <a:lnTo>
                    <a:pt x="7023" y="14058"/>
                  </a:lnTo>
                  <a:lnTo>
                    <a:pt x="1752" y="702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77513" y="1868284"/>
              <a:ext cx="26670" cy="21590"/>
            </a:xfrm>
            <a:custGeom>
              <a:avLst/>
              <a:gdLst/>
              <a:ahLst/>
              <a:cxnLst/>
              <a:rect l="l" t="t" r="r" b="b"/>
              <a:pathLst>
                <a:path w="26670" h="21589">
                  <a:moveTo>
                    <a:pt x="0" y="0"/>
                  </a:moveTo>
                  <a:lnTo>
                    <a:pt x="3517" y="5283"/>
                  </a:lnTo>
                  <a:lnTo>
                    <a:pt x="7035" y="9651"/>
                  </a:lnTo>
                  <a:lnTo>
                    <a:pt x="7899" y="12280"/>
                  </a:lnTo>
                  <a:lnTo>
                    <a:pt x="9664" y="14046"/>
                  </a:lnTo>
                  <a:lnTo>
                    <a:pt x="14935" y="21069"/>
                  </a:lnTo>
                  <a:lnTo>
                    <a:pt x="26339" y="193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9157931" y="1848104"/>
            <a:ext cx="66040" cy="0"/>
          </a:xfrm>
          <a:custGeom>
            <a:avLst/>
            <a:gdLst/>
            <a:ahLst/>
            <a:cxnLst/>
            <a:rect l="l" t="t" r="r" b="b"/>
            <a:pathLst>
              <a:path w="66039">
                <a:moveTo>
                  <a:pt x="0" y="0"/>
                </a:moveTo>
                <a:lnTo>
                  <a:pt x="6583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155304" y="1917458"/>
            <a:ext cx="59055" cy="93980"/>
          </a:xfrm>
          <a:custGeom>
            <a:avLst/>
            <a:gdLst/>
            <a:ahLst/>
            <a:cxnLst/>
            <a:rect l="l" t="t" r="r" b="b"/>
            <a:pathLst>
              <a:path w="59054" h="93980">
                <a:moveTo>
                  <a:pt x="0" y="64947"/>
                </a:moveTo>
                <a:lnTo>
                  <a:pt x="58813" y="0"/>
                </a:lnTo>
                <a:lnTo>
                  <a:pt x="42138" y="0"/>
                </a:lnTo>
              </a:path>
              <a:path w="59054" h="93980">
                <a:moveTo>
                  <a:pt x="49161" y="7886"/>
                </a:moveTo>
                <a:lnTo>
                  <a:pt x="57061" y="7886"/>
                </a:lnTo>
                <a:lnTo>
                  <a:pt x="57061" y="28943"/>
                </a:lnTo>
                <a:lnTo>
                  <a:pt x="0" y="939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406523" y="1165148"/>
            <a:ext cx="807720" cy="69850"/>
          </a:xfrm>
          <a:custGeom>
            <a:avLst/>
            <a:gdLst/>
            <a:ahLst/>
            <a:cxnLst/>
            <a:rect l="l" t="t" r="r" b="b"/>
            <a:pathLst>
              <a:path w="807720" h="69850">
                <a:moveTo>
                  <a:pt x="807593" y="69354"/>
                </a:moveTo>
                <a:lnTo>
                  <a:pt x="748779" y="0"/>
                </a:lnTo>
                <a:lnTo>
                  <a:pt x="35991" y="0"/>
                </a:lnTo>
                <a:lnTo>
                  <a:pt x="0" y="438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176373" y="1561935"/>
            <a:ext cx="47625" cy="51435"/>
          </a:xfrm>
          <a:custGeom>
            <a:avLst/>
            <a:gdLst/>
            <a:ahLst/>
            <a:cxnLst/>
            <a:rect l="l" t="t" r="r" b="b"/>
            <a:pathLst>
              <a:path w="47625" h="51434">
                <a:moveTo>
                  <a:pt x="0" y="0"/>
                </a:moveTo>
                <a:lnTo>
                  <a:pt x="0" y="50901"/>
                </a:lnTo>
                <a:lnTo>
                  <a:pt x="47396" y="50901"/>
                </a:lnTo>
                <a:lnTo>
                  <a:pt x="47396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85884" y="1326668"/>
            <a:ext cx="223520" cy="233679"/>
          </a:xfrm>
          <a:custGeom>
            <a:avLst/>
            <a:gdLst/>
            <a:ahLst/>
            <a:cxnLst/>
            <a:rect l="l" t="t" r="r" b="b"/>
            <a:pathLst>
              <a:path w="223520" h="233680">
                <a:moveTo>
                  <a:pt x="188734" y="0"/>
                </a:moveTo>
                <a:lnTo>
                  <a:pt x="188734" y="7023"/>
                </a:lnTo>
                <a:lnTo>
                  <a:pt x="184340" y="12293"/>
                </a:lnTo>
                <a:lnTo>
                  <a:pt x="179069" y="14922"/>
                </a:lnTo>
                <a:lnTo>
                  <a:pt x="0" y="14922"/>
                </a:lnTo>
              </a:path>
              <a:path w="223520" h="233680">
                <a:moveTo>
                  <a:pt x="0" y="21069"/>
                </a:moveTo>
                <a:lnTo>
                  <a:pt x="211556" y="25463"/>
                </a:lnTo>
                <a:lnTo>
                  <a:pt x="218579" y="26327"/>
                </a:lnTo>
                <a:lnTo>
                  <a:pt x="221208" y="26327"/>
                </a:lnTo>
                <a:lnTo>
                  <a:pt x="222973" y="33350"/>
                </a:lnTo>
                <a:lnTo>
                  <a:pt x="222973" y="42138"/>
                </a:lnTo>
                <a:lnTo>
                  <a:pt x="221208" y="47409"/>
                </a:lnTo>
                <a:lnTo>
                  <a:pt x="218579" y="47409"/>
                </a:lnTo>
                <a:lnTo>
                  <a:pt x="211556" y="49161"/>
                </a:lnTo>
                <a:lnTo>
                  <a:pt x="21069" y="53543"/>
                </a:lnTo>
              </a:path>
              <a:path w="223520" h="233680">
                <a:moveTo>
                  <a:pt x="22821" y="58813"/>
                </a:moveTo>
                <a:lnTo>
                  <a:pt x="212432" y="61455"/>
                </a:lnTo>
                <a:lnTo>
                  <a:pt x="219455" y="63207"/>
                </a:lnTo>
                <a:lnTo>
                  <a:pt x="221208" y="63207"/>
                </a:lnTo>
                <a:lnTo>
                  <a:pt x="222973" y="70218"/>
                </a:lnTo>
                <a:lnTo>
                  <a:pt x="222973" y="75501"/>
                </a:lnTo>
                <a:lnTo>
                  <a:pt x="221208" y="81648"/>
                </a:lnTo>
                <a:lnTo>
                  <a:pt x="218579" y="81648"/>
                </a:lnTo>
                <a:lnTo>
                  <a:pt x="211556" y="82511"/>
                </a:lnTo>
                <a:lnTo>
                  <a:pt x="22821" y="86906"/>
                </a:lnTo>
              </a:path>
              <a:path w="223520" h="233680">
                <a:moveTo>
                  <a:pt x="23698" y="93040"/>
                </a:moveTo>
                <a:lnTo>
                  <a:pt x="212432" y="95681"/>
                </a:lnTo>
                <a:lnTo>
                  <a:pt x="219455" y="96570"/>
                </a:lnTo>
                <a:lnTo>
                  <a:pt x="221208" y="96570"/>
                </a:lnTo>
                <a:lnTo>
                  <a:pt x="222973" y="103568"/>
                </a:lnTo>
                <a:lnTo>
                  <a:pt x="222973" y="107988"/>
                </a:lnTo>
                <a:lnTo>
                  <a:pt x="221208" y="114122"/>
                </a:lnTo>
                <a:lnTo>
                  <a:pt x="218579" y="114122"/>
                </a:lnTo>
                <a:lnTo>
                  <a:pt x="211556" y="114998"/>
                </a:lnTo>
                <a:lnTo>
                  <a:pt x="25450" y="119379"/>
                </a:lnTo>
              </a:path>
              <a:path w="223520" h="233680">
                <a:moveTo>
                  <a:pt x="28092" y="147472"/>
                </a:moveTo>
                <a:lnTo>
                  <a:pt x="211556" y="144830"/>
                </a:lnTo>
                <a:lnTo>
                  <a:pt x="218579" y="143078"/>
                </a:lnTo>
                <a:lnTo>
                  <a:pt x="222973" y="143078"/>
                </a:lnTo>
                <a:lnTo>
                  <a:pt x="222973" y="136055"/>
                </a:lnTo>
                <a:lnTo>
                  <a:pt x="222973" y="129044"/>
                </a:lnTo>
                <a:lnTo>
                  <a:pt x="219455" y="129044"/>
                </a:lnTo>
                <a:lnTo>
                  <a:pt x="212432" y="128168"/>
                </a:lnTo>
                <a:lnTo>
                  <a:pt x="26339" y="125526"/>
                </a:lnTo>
              </a:path>
              <a:path w="223520" h="233680">
                <a:moveTo>
                  <a:pt x="30721" y="177317"/>
                </a:moveTo>
                <a:lnTo>
                  <a:pt x="211556" y="172923"/>
                </a:lnTo>
                <a:lnTo>
                  <a:pt x="218579" y="172059"/>
                </a:lnTo>
                <a:lnTo>
                  <a:pt x="222973" y="172059"/>
                </a:lnTo>
                <a:lnTo>
                  <a:pt x="222973" y="165912"/>
                </a:lnTo>
                <a:lnTo>
                  <a:pt x="222973" y="158013"/>
                </a:lnTo>
                <a:lnTo>
                  <a:pt x="219455" y="158889"/>
                </a:lnTo>
                <a:lnTo>
                  <a:pt x="212432" y="158013"/>
                </a:lnTo>
                <a:lnTo>
                  <a:pt x="28092" y="153619"/>
                </a:lnTo>
              </a:path>
              <a:path w="223520" h="233680">
                <a:moveTo>
                  <a:pt x="32473" y="205409"/>
                </a:moveTo>
                <a:lnTo>
                  <a:pt x="211556" y="201015"/>
                </a:lnTo>
                <a:lnTo>
                  <a:pt x="218579" y="201015"/>
                </a:lnTo>
                <a:lnTo>
                  <a:pt x="222973" y="201015"/>
                </a:lnTo>
                <a:lnTo>
                  <a:pt x="222973" y="193992"/>
                </a:lnTo>
                <a:lnTo>
                  <a:pt x="222973" y="186982"/>
                </a:lnTo>
                <a:lnTo>
                  <a:pt x="219455" y="186982"/>
                </a:lnTo>
                <a:lnTo>
                  <a:pt x="212432" y="186093"/>
                </a:lnTo>
                <a:lnTo>
                  <a:pt x="30721" y="182587"/>
                </a:lnTo>
              </a:path>
              <a:path w="223520" h="233680">
                <a:moveTo>
                  <a:pt x="35115" y="233502"/>
                </a:moveTo>
                <a:lnTo>
                  <a:pt x="211556" y="229107"/>
                </a:lnTo>
                <a:lnTo>
                  <a:pt x="218579" y="228244"/>
                </a:lnTo>
                <a:lnTo>
                  <a:pt x="222973" y="228244"/>
                </a:lnTo>
                <a:lnTo>
                  <a:pt x="222973" y="222084"/>
                </a:lnTo>
                <a:lnTo>
                  <a:pt x="222973" y="214185"/>
                </a:lnTo>
                <a:lnTo>
                  <a:pt x="219455" y="215074"/>
                </a:lnTo>
                <a:lnTo>
                  <a:pt x="212432" y="214185"/>
                </a:lnTo>
                <a:lnTo>
                  <a:pt x="33350" y="2098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011335" y="1617217"/>
            <a:ext cx="200660" cy="212090"/>
          </a:xfrm>
          <a:custGeom>
            <a:avLst/>
            <a:gdLst/>
            <a:ahLst/>
            <a:cxnLst/>
            <a:rect l="l" t="t" r="r" b="b"/>
            <a:pathLst>
              <a:path w="200660" h="212089">
                <a:moveTo>
                  <a:pt x="0" y="211556"/>
                </a:moveTo>
                <a:lnTo>
                  <a:pt x="186982" y="208051"/>
                </a:lnTo>
                <a:lnTo>
                  <a:pt x="194005" y="207162"/>
                </a:lnTo>
                <a:lnTo>
                  <a:pt x="198386" y="207162"/>
                </a:lnTo>
                <a:lnTo>
                  <a:pt x="200139" y="200151"/>
                </a:lnTo>
                <a:lnTo>
                  <a:pt x="200139" y="191376"/>
                </a:lnTo>
                <a:lnTo>
                  <a:pt x="198386" y="184353"/>
                </a:lnTo>
                <a:lnTo>
                  <a:pt x="194005" y="184353"/>
                </a:lnTo>
                <a:lnTo>
                  <a:pt x="186982" y="184353"/>
                </a:lnTo>
                <a:lnTo>
                  <a:pt x="2641" y="179958"/>
                </a:lnTo>
              </a:path>
              <a:path w="200660" h="212089">
                <a:moveTo>
                  <a:pt x="2641" y="174688"/>
                </a:moveTo>
                <a:lnTo>
                  <a:pt x="188734" y="170306"/>
                </a:lnTo>
                <a:lnTo>
                  <a:pt x="195757" y="170306"/>
                </a:lnTo>
                <a:lnTo>
                  <a:pt x="198386" y="170306"/>
                </a:lnTo>
                <a:lnTo>
                  <a:pt x="200139" y="163283"/>
                </a:lnTo>
                <a:lnTo>
                  <a:pt x="200139" y="157137"/>
                </a:lnTo>
                <a:lnTo>
                  <a:pt x="198386" y="150113"/>
                </a:lnTo>
                <a:lnTo>
                  <a:pt x="194005" y="150113"/>
                </a:lnTo>
                <a:lnTo>
                  <a:pt x="186982" y="149225"/>
                </a:lnTo>
                <a:lnTo>
                  <a:pt x="4394" y="146608"/>
                </a:lnTo>
              </a:path>
              <a:path w="200660" h="212089">
                <a:moveTo>
                  <a:pt x="4394" y="140461"/>
                </a:moveTo>
                <a:lnTo>
                  <a:pt x="188734" y="136067"/>
                </a:lnTo>
                <a:lnTo>
                  <a:pt x="195757" y="135191"/>
                </a:lnTo>
                <a:lnTo>
                  <a:pt x="198386" y="135191"/>
                </a:lnTo>
                <a:lnTo>
                  <a:pt x="200139" y="129044"/>
                </a:lnTo>
                <a:lnTo>
                  <a:pt x="200139" y="125539"/>
                </a:lnTo>
                <a:lnTo>
                  <a:pt x="198386" y="117640"/>
                </a:lnTo>
                <a:lnTo>
                  <a:pt x="194005" y="117640"/>
                </a:lnTo>
                <a:lnTo>
                  <a:pt x="186982" y="116751"/>
                </a:lnTo>
                <a:lnTo>
                  <a:pt x="7023" y="114134"/>
                </a:lnTo>
              </a:path>
              <a:path w="200660" h="212089">
                <a:moveTo>
                  <a:pt x="9664" y="86029"/>
                </a:moveTo>
                <a:lnTo>
                  <a:pt x="186982" y="88671"/>
                </a:lnTo>
                <a:lnTo>
                  <a:pt x="194005" y="89547"/>
                </a:lnTo>
                <a:lnTo>
                  <a:pt x="200139" y="89547"/>
                </a:lnTo>
                <a:lnTo>
                  <a:pt x="200139" y="96570"/>
                </a:lnTo>
                <a:lnTo>
                  <a:pt x="200139" y="102717"/>
                </a:lnTo>
                <a:lnTo>
                  <a:pt x="195757" y="102717"/>
                </a:lnTo>
                <a:lnTo>
                  <a:pt x="188734" y="103581"/>
                </a:lnTo>
                <a:lnTo>
                  <a:pt x="7023" y="107975"/>
                </a:lnTo>
              </a:path>
              <a:path w="200660" h="212089">
                <a:moveTo>
                  <a:pt x="11417" y="56197"/>
                </a:moveTo>
                <a:lnTo>
                  <a:pt x="186982" y="60578"/>
                </a:lnTo>
                <a:lnTo>
                  <a:pt x="194005" y="61455"/>
                </a:lnTo>
                <a:lnTo>
                  <a:pt x="200139" y="61455"/>
                </a:lnTo>
                <a:lnTo>
                  <a:pt x="200139" y="67602"/>
                </a:lnTo>
                <a:lnTo>
                  <a:pt x="200139" y="75501"/>
                </a:lnTo>
                <a:lnTo>
                  <a:pt x="195757" y="74625"/>
                </a:lnTo>
                <a:lnTo>
                  <a:pt x="188734" y="75501"/>
                </a:lnTo>
                <a:lnTo>
                  <a:pt x="9664" y="79019"/>
                </a:lnTo>
              </a:path>
              <a:path w="200660" h="212089">
                <a:moveTo>
                  <a:pt x="14058" y="28105"/>
                </a:moveTo>
                <a:lnTo>
                  <a:pt x="186982" y="30733"/>
                </a:lnTo>
                <a:lnTo>
                  <a:pt x="194005" y="32486"/>
                </a:lnTo>
                <a:lnTo>
                  <a:pt x="200139" y="32486"/>
                </a:lnTo>
                <a:lnTo>
                  <a:pt x="200139" y="39497"/>
                </a:lnTo>
                <a:lnTo>
                  <a:pt x="200139" y="46532"/>
                </a:lnTo>
                <a:lnTo>
                  <a:pt x="195757" y="46532"/>
                </a:lnTo>
                <a:lnTo>
                  <a:pt x="188734" y="47409"/>
                </a:lnTo>
                <a:lnTo>
                  <a:pt x="11417" y="50037"/>
                </a:lnTo>
              </a:path>
              <a:path w="200660" h="212089">
                <a:moveTo>
                  <a:pt x="14922" y="0"/>
                </a:moveTo>
                <a:lnTo>
                  <a:pt x="186982" y="3517"/>
                </a:lnTo>
                <a:lnTo>
                  <a:pt x="194005" y="5270"/>
                </a:lnTo>
                <a:lnTo>
                  <a:pt x="200139" y="3517"/>
                </a:lnTo>
                <a:lnTo>
                  <a:pt x="200139" y="10553"/>
                </a:lnTo>
                <a:lnTo>
                  <a:pt x="200139" y="17576"/>
                </a:lnTo>
                <a:lnTo>
                  <a:pt x="195757" y="17576"/>
                </a:lnTo>
                <a:lnTo>
                  <a:pt x="188734" y="19303"/>
                </a:lnTo>
                <a:lnTo>
                  <a:pt x="14058" y="219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021001" y="1564551"/>
            <a:ext cx="156845" cy="44450"/>
          </a:xfrm>
          <a:custGeom>
            <a:avLst/>
            <a:gdLst/>
            <a:ahLst/>
            <a:cxnLst/>
            <a:rect l="l" t="t" r="r" b="b"/>
            <a:pathLst>
              <a:path w="156845" h="44450">
                <a:moveTo>
                  <a:pt x="155371" y="0"/>
                </a:moveTo>
                <a:lnTo>
                  <a:pt x="0" y="0"/>
                </a:lnTo>
              </a:path>
              <a:path w="156845" h="44450">
                <a:moveTo>
                  <a:pt x="156248" y="15811"/>
                </a:moveTo>
                <a:lnTo>
                  <a:pt x="2628" y="15811"/>
                </a:lnTo>
              </a:path>
              <a:path w="156845" h="44450">
                <a:moveTo>
                  <a:pt x="156248" y="28092"/>
                </a:moveTo>
                <a:lnTo>
                  <a:pt x="2628" y="28092"/>
                </a:lnTo>
              </a:path>
              <a:path w="156845" h="44450">
                <a:moveTo>
                  <a:pt x="156248" y="43903"/>
                </a:moveTo>
                <a:lnTo>
                  <a:pt x="5257" y="439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011335" y="1838440"/>
            <a:ext cx="166370" cy="8255"/>
          </a:xfrm>
          <a:custGeom>
            <a:avLst/>
            <a:gdLst/>
            <a:ahLst/>
            <a:cxnLst/>
            <a:rect l="l" t="t" r="r" b="b"/>
            <a:pathLst>
              <a:path w="166370" h="8255">
                <a:moveTo>
                  <a:pt x="0" y="0"/>
                </a:moveTo>
                <a:lnTo>
                  <a:pt x="151866" y="0"/>
                </a:lnTo>
                <a:lnTo>
                  <a:pt x="160655" y="0"/>
                </a:lnTo>
                <a:lnTo>
                  <a:pt x="165036" y="2641"/>
                </a:lnTo>
                <a:lnTo>
                  <a:pt x="165912" y="789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04758" y="1561935"/>
            <a:ext cx="21590" cy="51435"/>
          </a:xfrm>
          <a:custGeom>
            <a:avLst/>
            <a:gdLst/>
            <a:ahLst/>
            <a:cxnLst/>
            <a:rect l="l" t="t" r="r" b="b"/>
            <a:pathLst>
              <a:path w="21589" h="51434">
                <a:moveTo>
                  <a:pt x="21069" y="0"/>
                </a:moveTo>
                <a:lnTo>
                  <a:pt x="21069" y="50901"/>
                </a:lnTo>
                <a:lnTo>
                  <a:pt x="0" y="50901"/>
                </a:lnTo>
                <a:lnTo>
                  <a:pt x="0" y="0"/>
                </a:lnTo>
                <a:lnTo>
                  <a:pt x="21069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04758" y="1326668"/>
            <a:ext cx="581660" cy="233679"/>
          </a:xfrm>
          <a:custGeom>
            <a:avLst/>
            <a:gdLst/>
            <a:ahLst/>
            <a:cxnLst/>
            <a:rect l="l" t="t" r="r" b="b"/>
            <a:pathLst>
              <a:path w="581660" h="233680">
                <a:moveTo>
                  <a:pt x="22821" y="0"/>
                </a:moveTo>
                <a:lnTo>
                  <a:pt x="22821" y="7023"/>
                </a:lnTo>
                <a:lnTo>
                  <a:pt x="26339" y="12293"/>
                </a:lnTo>
                <a:lnTo>
                  <a:pt x="32486" y="14922"/>
                </a:lnTo>
                <a:lnTo>
                  <a:pt x="581126" y="14922"/>
                </a:lnTo>
              </a:path>
              <a:path w="581660" h="233680">
                <a:moveTo>
                  <a:pt x="213309" y="21069"/>
                </a:moveTo>
                <a:lnTo>
                  <a:pt x="0" y="25463"/>
                </a:lnTo>
              </a:path>
              <a:path w="581660" h="233680">
                <a:moveTo>
                  <a:pt x="0" y="49161"/>
                </a:moveTo>
                <a:lnTo>
                  <a:pt x="190487" y="53543"/>
                </a:lnTo>
              </a:path>
              <a:path w="581660" h="233680">
                <a:moveTo>
                  <a:pt x="188734" y="58813"/>
                </a:moveTo>
                <a:lnTo>
                  <a:pt x="0" y="61455"/>
                </a:lnTo>
              </a:path>
              <a:path w="581660" h="233680">
                <a:moveTo>
                  <a:pt x="1765" y="82511"/>
                </a:moveTo>
                <a:lnTo>
                  <a:pt x="187858" y="86906"/>
                </a:lnTo>
              </a:path>
              <a:path w="581660" h="233680">
                <a:moveTo>
                  <a:pt x="187858" y="93040"/>
                </a:moveTo>
                <a:lnTo>
                  <a:pt x="0" y="95681"/>
                </a:lnTo>
              </a:path>
              <a:path w="581660" h="233680">
                <a:moveTo>
                  <a:pt x="0" y="114998"/>
                </a:moveTo>
                <a:lnTo>
                  <a:pt x="184353" y="119379"/>
                </a:lnTo>
              </a:path>
              <a:path w="581660" h="233680">
                <a:moveTo>
                  <a:pt x="183464" y="147472"/>
                </a:moveTo>
                <a:lnTo>
                  <a:pt x="0" y="144830"/>
                </a:lnTo>
              </a:path>
              <a:path w="581660" h="233680">
                <a:moveTo>
                  <a:pt x="0" y="128168"/>
                </a:moveTo>
                <a:lnTo>
                  <a:pt x="184353" y="125526"/>
                </a:lnTo>
              </a:path>
              <a:path w="581660" h="233680">
                <a:moveTo>
                  <a:pt x="180835" y="177317"/>
                </a:moveTo>
                <a:lnTo>
                  <a:pt x="0" y="172923"/>
                </a:lnTo>
              </a:path>
              <a:path w="581660" h="233680">
                <a:moveTo>
                  <a:pt x="0" y="158013"/>
                </a:moveTo>
                <a:lnTo>
                  <a:pt x="181724" y="153619"/>
                </a:lnTo>
              </a:path>
              <a:path w="581660" h="233680">
                <a:moveTo>
                  <a:pt x="177317" y="205409"/>
                </a:moveTo>
                <a:lnTo>
                  <a:pt x="0" y="201015"/>
                </a:lnTo>
              </a:path>
              <a:path w="581660" h="233680">
                <a:moveTo>
                  <a:pt x="0" y="186093"/>
                </a:moveTo>
                <a:lnTo>
                  <a:pt x="180835" y="182587"/>
                </a:lnTo>
              </a:path>
              <a:path w="581660" h="233680">
                <a:moveTo>
                  <a:pt x="176453" y="233502"/>
                </a:moveTo>
                <a:lnTo>
                  <a:pt x="1765" y="229107"/>
                </a:lnTo>
              </a:path>
              <a:path w="581660" h="233680">
                <a:moveTo>
                  <a:pt x="0" y="214185"/>
                </a:moveTo>
                <a:lnTo>
                  <a:pt x="177317" y="2098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404759" y="1617218"/>
            <a:ext cx="183515" cy="184785"/>
          </a:xfrm>
          <a:custGeom>
            <a:avLst/>
            <a:gdLst/>
            <a:ahLst/>
            <a:cxnLst/>
            <a:rect l="l" t="t" r="r" b="b"/>
            <a:pathLst>
              <a:path w="183514" h="184785">
                <a:moveTo>
                  <a:pt x="0" y="184353"/>
                </a:moveTo>
                <a:lnTo>
                  <a:pt x="183464" y="179958"/>
                </a:lnTo>
              </a:path>
              <a:path w="183514" h="184785">
                <a:moveTo>
                  <a:pt x="183464" y="174688"/>
                </a:moveTo>
                <a:lnTo>
                  <a:pt x="0" y="170306"/>
                </a:lnTo>
              </a:path>
              <a:path w="183514" h="184785">
                <a:moveTo>
                  <a:pt x="0" y="149225"/>
                </a:moveTo>
                <a:lnTo>
                  <a:pt x="180835" y="146608"/>
                </a:lnTo>
              </a:path>
              <a:path w="183514" h="184785">
                <a:moveTo>
                  <a:pt x="180835" y="140461"/>
                </a:moveTo>
                <a:lnTo>
                  <a:pt x="0" y="136067"/>
                </a:lnTo>
              </a:path>
              <a:path w="183514" h="184785">
                <a:moveTo>
                  <a:pt x="0" y="116751"/>
                </a:moveTo>
                <a:lnTo>
                  <a:pt x="179082" y="114134"/>
                </a:lnTo>
              </a:path>
              <a:path w="183514" h="184785">
                <a:moveTo>
                  <a:pt x="176453" y="86029"/>
                </a:moveTo>
                <a:lnTo>
                  <a:pt x="1765" y="88671"/>
                </a:lnTo>
              </a:path>
              <a:path w="183514" h="184785">
                <a:moveTo>
                  <a:pt x="0" y="103581"/>
                </a:moveTo>
                <a:lnTo>
                  <a:pt x="177317" y="107975"/>
                </a:lnTo>
              </a:path>
              <a:path w="183514" h="184785">
                <a:moveTo>
                  <a:pt x="174688" y="56197"/>
                </a:moveTo>
                <a:lnTo>
                  <a:pt x="0" y="60578"/>
                </a:lnTo>
              </a:path>
              <a:path w="183514" h="184785">
                <a:moveTo>
                  <a:pt x="0" y="75501"/>
                </a:moveTo>
                <a:lnTo>
                  <a:pt x="176453" y="79019"/>
                </a:lnTo>
              </a:path>
              <a:path w="183514" h="184785">
                <a:moveTo>
                  <a:pt x="172059" y="28105"/>
                </a:moveTo>
                <a:lnTo>
                  <a:pt x="0" y="30733"/>
                </a:lnTo>
              </a:path>
              <a:path w="183514" h="184785">
                <a:moveTo>
                  <a:pt x="0" y="47409"/>
                </a:moveTo>
                <a:lnTo>
                  <a:pt x="173812" y="50037"/>
                </a:lnTo>
              </a:path>
              <a:path w="183514" h="184785">
                <a:moveTo>
                  <a:pt x="170307" y="0"/>
                </a:moveTo>
                <a:lnTo>
                  <a:pt x="0" y="3517"/>
                </a:lnTo>
              </a:path>
              <a:path w="183514" h="184785">
                <a:moveTo>
                  <a:pt x="0" y="19303"/>
                </a:moveTo>
                <a:lnTo>
                  <a:pt x="172059" y="219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425828" y="1564551"/>
            <a:ext cx="155575" cy="44450"/>
          </a:xfrm>
          <a:custGeom>
            <a:avLst/>
            <a:gdLst/>
            <a:ahLst/>
            <a:cxnLst/>
            <a:rect l="l" t="t" r="r" b="b"/>
            <a:pathLst>
              <a:path w="155575" h="44450">
                <a:moveTo>
                  <a:pt x="0" y="0"/>
                </a:moveTo>
                <a:lnTo>
                  <a:pt x="155384" y="0"/>
                </a:lnTo>
              </a:path>
              <a:path w="155575" h="44450">
                <a:moveTo>
                  <a:pt x="0" y="15811"/>
                </a:moveTo>
                <a:lnTo>
                  <a:pt x="152742" y="15811"/>
                </a:lnTo>
              </a:path>
              <a:path w="155575" h="44450">
                <a:moveTo>
                  <a:pt x="0" y="28092"/>
                </a:moveTo>
                <a:lnTo>
                  <a:pt x="152742" y="28092"/>
                </a:lnTo>
              </a:path>
              <a:path w="155575" h="44450">
                <a:moveTo>
                  <a:pt x="0" y="43903"/>
                </a:moveTo>
                <a:lnTo>
                  <a:pt x="149237" y="439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404758" y="198942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>
                <a:moveTo>
                  <a:pt x="23698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60004" y="1864766"/>
            <a:ext cx="33655" cy="26034"/>
          </a:xfrm>
          <a:custGeom>
            <a:avLst/>
            <a:gdLst/>
            <a:ahLst/>
            <a:cxnLst/>
            <a:rect l="l" t="t" r="r" b="b"/>
            <a:pathLst>
              <a:path w="33654" h="26035">
                <a:moveTo>
                  <a:pt x="16675" y="25463"/>
                </a:moveTo>
                <a:lnTo>
                  <a:pt x="24574" y="25463"/>
                </a:lnTo>
                <a:lnTo>
                  <a:pt x="33350" y="20205"/>
                </a:lnTo>
                <a:lnTo>
                  <a:pt x="33350" y="13169"/>
                </a:lnTo>
                <a:lnTo>
                  <a:pt x="33350" y="6159"/>
                </a:lnTo>
                <a:lnTo>
                  <a:pt x="24574" y="0"/>
                </a:lnTo>
                <a:lnTo>
                  <a:pt x="16675" y="0"/>
                </a:lnTo>
                <a:lnTo>
                  <a:pt x="7010" y="0"/>
                </a:lnTo>
                <a:lnTo>
                  <a:pt x="0" y="6159"/>
                </a:lnTo>
                <a:lnTo>
                  <a:pt x="0" y="13169"/>
                </a:lnTo>
                <a:lnTo>
                  <a:pt x="0" y="20205"/>
                </a:lnTo>
                <a:lnTo>
                  <a:pt x="7010" y="25463"/>
                </a:lnTo>
                <a:lnTo>
                  <a:pt x="16675" y="2546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8402473" y="1166190"/>
            <a:ext cx="810895" cy="175260"/>
            <a:chOff x="3347872" y="1166190"/>
            <a:chExt cx="810895" cy="175260"/>
          </a:xfrm>
        </p:grpSpPr>
        <p:sp>
          <p:nvSpPr>
            <p:cNvPr id="50" name="object 50"/>
            <p:cNvSpPr/>
            <p:nvPr/>
          </p:nvSpPr>
          <p:spPr>
            <a:xfrm>
              <a:off x="3350158" y="1192364"/>
              <a:ext cx="804545" cy="146685"/>
            </a:xfrm>
            <a:custGeom>
              <a:avLst/>
              <a:gdLst/>
              <a:ahLst/>
              <a:cxnLst/>
              <a:rect l="l" t="t" r="r" b="b"/>
              <a:pathLst>
                <a:path w="804545" h="146684">
                  <a:moveTo>
                    <a:pt x="51803" y="146596"/>
                  </a:moveTo>
                  <a:lnTo>
                    <a:pt x="44767" y="146596"/>
                  </a:lnTo>
                  <a:lnTo>
                    <a:pt x="41262" y="143967"/>
                  </a:lnTo>
                  <a:lnTo>
                    <a:pt x="41262" y="134302"/>
                  </a:lnTo>
                  <a:lnTo>
                    <a:pt x="41262" y="111480"/>
                  </a:lnTo>
                  <a:lnTo>
                    <a:pt x="41262" y="100076"/>
                  </a:lnTo>
                  <a:lnTo>
                    <a:pt x="34239" y="95669"/>
                  </a:lnTo>
                  <a:lnTo>
                    <a:pt x="26339" y="97434"/>
                  </a:lnTo>
                  <a:lnTo>
                    <a:pt x="0" y="97434"/>
                  </a:lnTo>
                </a:path>
                <a:path w="804545" h="146684">
                  <a:moveTo>
                    <a:pt x="41262" y="134302"/>
                  </a:moveTo>
                  <a:lnTo>
                    <a:pt x="0" y="134302"/>
                  </a:lnTo>
                </a:path>
                <a:path w="804545" h="146684">
                  <a:moveTo>
                    <a:pt x="792683" y="95669"/>
                  </a:moveTo>
                  <a:lnTo>
                    <a:pt x="718947" y="9664"/>
                  </a:lnTo>
                  <a:lnTo>
                    <a:pt x="69354" y="9664"/>
                  </a:lnTo>
                  <a:lnTo>
                    <a:pt x="1765" y="93052"/>
                  </a:lnTo>
                </a:path>
                <a:path w="804545" h="146684">
                  <a:moveTo>
                    <a:pt x="1765" y="74612"/>
                  </a:moveTo>
                  <a:lnTo>
                    <a:pt x="57937" y="0"/>
                  </a:lnTo>
                  <a:lnTo>
                    <a:pt x="732104" y="0"/>
                  </a:lnTo>
                  <a:lnTo>
                    <a:pt x="804100" y="842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50158" y="1167777"/>
              <a:ext cx="807085" cy="85725"/>
            </a:xfrm>
            <a:custGeom>
              <a:avLst/>
              <a:gdLst/>
              <a:ahLst/>
              <a:cxnLst/>
              <a:rect l="l" t="t" r="r" b="b"/>
              <a:pathLst>
                <a:path w="807085" h="85725">
                  <a:moveTo>
                    <a:pt x="806716" y="71107"/>
                  </a:moveTo>
                  <a:lnTo>
                    <a:pt x="746150" y="0"/>
                  </a:lnTo>
                  <a:lnTo>
                    <a:pt x="41262" y="0"/>
                  </a:lnTo>
                  <a:lnTo>
                    <a:pt x="0" y="50914"/>
                  </a:lnTo>
                </a:path>
                <a:path w="807085" h="85725">
                  <a:moveTo>
                    <a:pt x="805840" y="78143"/>
                  </a:moveTo>
                  <a:lnTo>
                    <a:pt x="743521" y="6146"/>
                  </a:lnTo>
                  <a:lnTo>
                    <a:pt x="45656" y="6146"/>
                  </a:lnTo>
                  <a:lnTo>
                    <a:pt x="0" y="61455"/>
                  </a:lnTo>
                </a:path>
                <a:path w="807085" h="85725">
                  <a:moveTo>
                    <a:pt x="805840" y="85153"/>
                  </a:moveTo>
                  <a:lnTo>
                    <a:pt x="740892" y="11417"/>
                  </a:lnTo>
                  <a:lnTo>
                    <a:pt x="48285" y="11417"/>
                  </a:lnTo>
                  <a:lnTo>
                    <a:pt x="0" y="719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8404936" y="1062431"/>
            <a:ext cx="806450" cy="199390"/>
            <a:chOff x="3350336" y="1062431"/>
            <a:chExt cx="806450" cy="199390"/>
          </a:xfrm>
        </p:grpSpPr>
        <p:sp>
          <p:nvSpPr>
            <p:cNvPr id="53" name="object 53"/>
            <p:cNvSpPr/>
            <p:nvPr/>
          </p:nvSpPr>
          <p:spPr>
            <a:xfrm>
              <a:off x="3351923" y="1185329"/>
              <a:ext cx="803275" cy="74930"/>
            </a:xfrm>
            <a:custGeom>
              <a:avLst/>
              <a:gdLst/>
              <a:ahLst/>
              <a:cxnLst/>
              <a:rect l="l" t="t" r="r" b="b"/>
              <a:pathLst>
                <a:path w="803275" h="74930">
                  <a:moveTo>
                    <a:pt x="803198" y="74637"/>
                  </a:moveTo>
                  <a:lnTo>
                    <a:pt x="737374" y="0"/>
                  </a:lnTo>
                  <a:lnTo>
                    <a:pt x="51790" y="0"/>
                  </a:lnTo>
                  <a:lnTo>
                    <a:pt x="0" y="676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29380" y="1150213"/>
              <a:ext cx="38100" cy="14604"/>
            </a:xfrm>
            <a:custGeom>
              <a:avLst/>
              <a:gdLst/>
              <a:ahLst/>
              <a:cxnLst/>
              <a:rect l="l" t="t" r="r" b="b"/>
              <a:pathLst>
                <a:path w="38100" h="14605">
                  <a:moveTo>
                    <a:pt x="28092" y="0"/>
                  </a:moveTo>
                  <a:lnTo>
                    <a:pt x="9664" y="0"/>
                  </a:lnTo>
                  <a:lnTo>
                    <a:pt x="2641" y="5283"/>
                  </a:lnTo>
                  <a:lnTo>
                    <a:pt x="0" y="14058"/>
                  </a:lnTo>
                  <a:lnTo>
                    <a:pt x="37757" y="12306"/>
                  </a:lnTo>
                  <a:lnTo>
                    <a:pt x="35115" y="5283"/>
                  </a:lnTo>
                  <a:lnTo>
                    <a:pt x="28092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05682" y="1062431"/>
              <a:ext cx="88900" cy="88900"/>
            </a:xfrm>
            <a:custGeom>
              <a:avLst/>
              <a:gdLst/>
              <a:ahLst/>
              <a:cxnLst/>
              <a:rect l="l" t="t" r="r" b="b"/>
              <a:pathLst>
                <a:path w="88900" h="88900">
                  <a:moveTo>
                    <a:pt x="43891" y="0"/>
                  </a:moveTo>
                  <a:lnTo>
                    <a:pt x="26665" y="3527"/>
                  </a:lnTo>
                  <a:lnTo>
                    <a:pt x="12730" y="13065"/>
                  </a:lnTo>
                  <a:lnTo>
                    <a:pt x="3402" y="27046"/>
                  </a:lnTo>
                  <a:lnTo>
                    <a:pt x="0" y="43903"/>
                  </a:lnTo>
                  <a:lnTo>
                    <a:pt x="3402" y="61635"/>
                  </a:lnTo>
                  <a:lnTo>
                    <a:pt x="12730" y="75831"/>
                  </a:lnTo>
                  <a:lnTo>
                    <a:pt x="26665" y="85255"/>
                  </a:lnTo>
                  <a:lnTo>
                    <a:pt x="43891" y="88671"/>
                  </a:lnTo>
                  <a:lnTo>
                    <a:pt x="61628" y="85255"/>
                  </a:lnTo>
                  <a:lnTo>
                    <a:pt x="75823" y="75831"/>
                  </a:lnTo>
                  <a:lnTo>
                    <a:pt x="78950" y="71120"/>
                  </a:lnTo>
                  <a:lnTo>
                    <a:pt x="43891" y="71120"/>
                  </a:lnTo>
                  <a:lnTo>
                    <a:pt x="33986" y="69089"/>
                  </a:lnTo>
                  <a:lnTo>
                    <a:pt x="25892" y="63436"/>
                  </a:lnTo>
                  <a:lnTo>
                    <a:pt x="20431" y="54821"/>
                  </a:lnTo>
                  <a:lnTo>
                    <a:pt x="18427" y="43903"/>
                  </a:lnTo>
                  <a:lnTo>
                    <a:pt x="20431" y="34001"/>
                  </a:lnTo>
                  <a:lnTo>
                    <a:pt x="25892" y="25911"/>
                  </a:lnTo>
                  <a:lnTo>
                    <a:pt x="33986" y="20454"/>
                  </a:lnTo>
                  <a:lnTo>
                    <a:pt x="43891" y="18453"/>
                  </a:lnTo>
                  <a:lnTo>
                    <a:pt x="79454" y="18453"/>
                  </a:lnTo>
                  <a:lnTo>
                    <a:pt x="75823" y="13065"/>
                  </a:lnTo>
                  <a:lnTo>
                    <a:pt x="61628" y="3527"/>
                  </a:lnTo>
                  <a:lnTo>
                    <a:pt x="43891" y="0"/>
                  </a:lnTo>
                  <a:close/>
                </a:path>
                <a:path w="88900" h="88900">
                  <a:moveTo>
                    <a:pt x="79454" y="18453"/>
                  </a:moveTo>
                  <a:lnTo>
                    <a:pt x="43891" y="18453"/>
                  </a:lnTo>
                  <a:lnTo>
                    <a:pt x="54300" y="20454"/>
                  </a:lnTo>
                  <a:lnTo>
                    <a:pt x="62650" y="25911"/>
                  </a:lnTo>
                  <a:lnTo>
                    <a:pt x="68203" y="34001"/>
                  </a:lnTo>
                  <a:lnTo>
                    <a:pt x="70218" y="43903"/>
                  </a:lnTo>
                  <a:lnTo>
                    <a:pt x="68203" y="54821"/>
                  </a:lnTo>
                  <a:lnTo>
                    <a:pt x="62650" y="63436"/>
                  </a:lnTo>
                  <a:lnTo>
                    <a:pt x="54300" y="69089"/>
                  </a:lnTo>
                  <a:lnTo>
                    <a:pt x="43891" y="71120"/>
                  </a:lnTo>
                  <a:lnTo>
                    <a:pt x="78950" y="71120"/>
                  </a:lnTo>
                  <a:lnTo>
                    <a:pt x="85244" y="61635"/>
                  </a:lnTo>
                  <a:lnTo>
                    <a:pt x="88658" y="43903"/>
                  </a:lnTo>
                  <a:lnTo>
                    <a:pt x="85244" y="27046"/>
                  </a:lnTo>
                  <a:lnTo>
                    <a:pt x="79454" y="18453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63252" y="1055777"/>
            <a:ext cx="1294091" cy="1011427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8450935" y="1868323"/>
            <a:ext cx="914400" cy="187325"/>
            <a:chOff x="3396335" y="1868322"/>
            <a:chExt cx="914400" cy="187325"/>
          </a:xfrm>
        </p:grpSpPr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6335" y="1892706"/>
              <a:ext cx="179832" cy="8229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573132" y="1965858"/>
              <a:ext cx="349885" cy="45085"/>
            </a:xfrm>
            <a:custGeom>
              <a:avLst/>
              <a:gdLst/>
              <a:ahLst/>
              <a:cxnLst/>
              <a:rect l="l" t="t" r="r" b="b"/>
              <a:pathLst>
                <a:path w="349885" h="45085">
                  <a:moveTo>
                    <a:pt x="164579" y="0"/>
                  </a:moveTo>
                  <a:lnTo>
                    <a:pt x="56896" y="0"/>
                  </a:lnTo>
                  <a:lnTo>
                    <a:pt x="47910" y="1349"/>
                  </a:lnTo>
                  <a:lnTo>
                    <a:pt x="25400" y="27431"/>
                  </a:lnTo>
                  <a:lnTo>
                    <a:pt x="9144" y="31508"/>
                  </a:lnTo>
                  <a:lnTo>
                    <a:pt x="2032" y="35559"/>
                  </a:lnTo>
                  <a:lnTo>
                    <a:pt x="0" y="44703"/>
                  </a:lnTo>
                  <a:lnTo>
                    <a:pt x="349504" y="44703"/>
                  </a:lnTo>
                  <a:lnTo>
                    <a:pt x="347472" y="40639"/>
                  </a:lnTo>
                  <a:lnTo>
                    <a:pt x="341363" y="34543"/>
                  </a:lnTo>
                  <a:lnTo>
                    <a:pt x="329184" y="30492"/>
                  </a:lnTo>
                  <a:lnTo>
                    <a:pt x="323088" y="25387"/>
                  </a:lnTo>
                  <a:lnTo>
                    <a:pt x="291592" y="1003"/>
                  </a:lnTo>
                  <a:lnTo>
                    <a:pt x="186931" y="1003"/>
                  </a:lnTo>
                  <a:lnTo>
                    <a:pt x="182017" y="3566"/>
                  </a:lnTo>
                  <a:lnTo>
                    <a:pt x="175764" y="4697"/>
                  </a:lnTo>
                  <a:lnTo>
                    <a:pt x="169507" y="3730"/>
                  </a:lnTo>
                  <a:lnTo>
                    <a:pt x="16457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5524" y="1868322"/>
              <a:ext cx="394969" cy="186944"/>
            </a:xfrm>
            <a:prstGeom prst="rect">
              <a:avLst/>
            </a:prstGeom>
          </p:spPr>
        </p:pic>
      </p:grpSp>
      <p:pic>
        <p:nvPicPr>
          <p:cNvPr id="61" name="object 6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58008" y="1243483"/>
            <a:ext cx="141871" cy="395681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8602332" y="1220127"/>
            <a:ext cx="15240" cy="119380"/>
          </a:xfrm>
          <a:custGeom>
            <a:avLst/>
            <a:gdLst/>
            <a:ahLst/>
            <a:cxnLst/>
            <a:rect l="l" t="t" r="r" b="b"/>
            <a:pathLst>
              <a:path w="15239" h="119380">
                <a:moveTo>
                  <a:pt x="15239" y="0"/>
                </a:moveTo>
                <a:lnTo>
                  <a:pt x="0" y="0"/>
                </a:lnTo>
                <a:lnTo>
                  <a:pt x="0" y="118872"/>
                </a:lnTo>
                <a:lnTo>
                  <a:pt x="15239" y="118872"/>
                </a:lnTo>
                <a:lnTo>
                  <a:pt x="15239" y="0"/>
                </a:lnTo>
                <a:close/>
              </a:path>
            </a:pathLst>
          </a:custGeom>
          <a:solidFill>
            <a:srgbClr val="AEB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8431632" y="1207415"/>
            <a:ext cx="738505" cy="132715"/>
            <a:chOff x="3377031" y="1207414"/>
            <a:chExt cx="738505" cy="132715"/>
          </a:xfrm>
        </p:grpSpPr>
        <p:sp>
          <p:nvSpPr>
            <p:cNvPr id="64" name="object 64"/>
            <p:cNvSpPr/>
            <p:nvPr/>
          </p:nvSpPr>
          <p:spPr>
            <a:xfrm>
              <a:off x="3925684" y="1228242"/>
              <a:ext cx="15240" cy="111760"/>
            </a:xfrm>
            <a:custGeom>
              <a:avLst/>
              <a:gdLst/>
              <a:ahLst/>
              <a:cxnLst/>
              <a:rect l="l" t="t" r="r" b="b"/>
              <a:pathLst>
                <a:path w="15239" h="111759">
                  <a:moveTo>
                    <a:pt x="15239" y="0"/>
                  </a:moveTo>
                  <a:lnTo>
                    <a:pt x="0" y="0"/>
                  </a:lnTo>
                  <a:lnTo>
                    <a:pt x="0" y="111759"/>
                  </a:lnTo>
                  <a:lnTo>
                    <a:pt x="15239" y="111759"/>
                  </a:lnTo>
                  <a:lnTo>
                    <a:pt x="1523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377031" y="1207414"/>
              <a:ext cx="738505" cy="100330"/>
            </a:xfrm>
            <a:custGeom>
              <a:avLst/>
              <a:gdLst/>
              <a:ahLst/>
              <a:cxnLst/>
              <a:rect l="l" t="t" r="r" b="b"/>
              <a:pathLst>
                <a:path w="738504" h="100330">
                  <a:moveTo>
                    <a:pt x="171183" y="9651"/>
                  </a:moveTo>
                  <a:lnTo>
                    <a:pt x="55308" y="9651"/>
                  </a:lnTo>
                  <a:lnTo>
                    <a:pt x="0" y="81622"/>
                  </a:lnTo>
                  <a:lnTo>
                    <a:pt x="12191" y="99923"/>
                  </a:lnTo>
                  <a:lnTo>
                    <a:pt x="67500" y="27952"/>
                  </a:lnTo>
                  <a:lnTo>
                    <a:pt x="172502" y="27952"/>
                  </a:lnTo>
                  <a:lnTo>
                    <a:pt x="179958" y="21323"/>
                  </a:lnTo>
                  <a:lnTo>
                    <a:pt x="691118" y="21323"/>
                  </a:lnTo>
                  <a:lnTo>
                    <a:pt x="686007" y="14973"/>
                  </a:lnTo>
                  <a:lnTo>
                    <a:pt x="172224" y="14973"/>
                  </a:lnTo>
                  <a:lnTo>
                    <a:pt x="171183" y="9651"/>
                  </a:lnTo>
                  <a:close/>
                </a:path>
                <a:path w="738504" h="100330">
                  <a:moveTo>
                    <a:pt x="693806" y="24663"/>
                  </a:moveTo>
                  <a:lnTo>
                    <a:pt x="669645" y="24663"/>
                  </a:lnTo>
                  <a:lnTo>
                    <a:pt x="727582" y="96647"/>
                  </a:lnTo>
                  <a:lnTo>
                    <a:pt x="738251" y="79882"/>
                  </a:lnTo>
                  <a:lnTo>
                    <a:pt x="693806" y="24663"/>
                  </a:lnTo>
                  <a:close/>
                </a:path>
                <a:path w="738504" h="100330">
                  <a:moveTo>
                    <a:pt x="691118" y="21323"/>
                  </a:moveTo>
                  <a:lnTo>
                    <a:pt x="559180" y="21323"/>
                  </a:lnTo>
                  <a:lnTo>
                    <a:pt x="564451" y="29235"/>
                  </a:lnTo>
                  <a:lnTo>
                    <a:pt x="564451" y="24663"/>
                  </a:lnTo>
                  <a:lnTo>
                    <a:pt x="693806" y="24663"/>
                  </a:lnTo>
                  <a:lnTo>
                    <a:pt x="691118" y="21323"/>
                  </a:lnTo>
                  <a:close/>
                </a:path>
                <a:path w="738504" h="100330">
                  <a:moveTo>
                    <a:pt x="172502" y="27952"/>
                  </a:moveTo>
                  <a:lnTo>
                    <a:pt x="172059" y="27952"/>
                  </a:lnTo>
                  <a:lnTo>
                    <a:pt x="172059" y="28346"/>
                  </a:lnTo>
                  <a:lnTo>
                    <a:pt x="172502" y="27952"/>
                  </a:lnTo>
                  <a:close/>
                </a:path>
                <a:path w="738504" h="100330">
                  <a:moveTo>
                    <a:pt x="557060" y="0"/>
                  </a:moveTo>
                  <a:lnTo>
                    <a:pt x="180543" y="0"/>
                  </a:lnTo>
                  <a:lnTo>
                    <a:pt x="173113" y="6235"/>
                  </a:lnTo>
                  <a:lnTo>
                    <a:pt x="172224" y="14973"/>
                  </a:lnTo>
                  <a:lnTo>
                    <a:pt x="686007" y="14973"/>
                  </a:lnTo>
                  <a:lnTo>
                    <a:pt x="683993" y="12471"/>
                  </a:lnTo>
                  <a:lnTo>
                    <a:pt x="563740" y="12471"/>
                  </a:lnTo>
                  <a:lnTo>
                    <a:pt x="562051" y="5079"/>
                  </a:lnTo>
                  <a:lnTo>
                    <a:pt x="557060" y="0"/>
                  </a:lnTo>
                  <a:close/>
                </a:path>
                <a:path w="738504" h="100330">
                  <a:moveTo>
                    <a:pt x="680313" y="7899"/>
                  </a:moveTo>
                  <a:lnTo>
                    <a:pt x="564451" y="7899"/>
                  </a:lnTo>
                  <a:lnTo>
                    <a:pt x="563740" y="12471"/>
                  </a:lnTo>
                  <a:lnTo>
                    <a:pt x="683993" y="12471"/>
                  </a:lnTo>
                  <a:lnTo>
                    <a:pt x="680313" y="7899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8000861" y="1259865"/>
            <a:ext cx="295275" cy="92710"/>
          </a:xfrm>
          <a:custGeom>
            <a:avLst/>
            <a:gdLst/>
            <a:ahLst/>
            <a:cxnLst/>
            <a:rect l="l" t="t" r="r" b="b"/>
            <a:pathLst>
              <a:path w="295275" h="92709">
                <a:moveTo>
                  <a:pt x="294894" y="0"/>
                </a:moveTo>
                <a:lnTo>
                  <a:pt x="0" y="12636"/>
                </a:lnTo>
                <a:lnTo>
                  <a:pt x="0" y="92379"/>
                </a:lnTo>
                <a:lnTo>
                  <a:pt x="294894" y="83642"/>
                </a:lnTo>
                <a:lnTo>
                  <a:pt x="294894" y="0"/>
                </a:lnTo>
                <a:close/>
              </a:path>
            </a:pathLst>
          </a:custGeom>
          <a:solidFill>
            <a:srgbClr val="AEB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8000861" y="1343508"/>
            <a:ext cx="295275" cy="168275"/>
            <a:chOff x="2946260" y="1343507"/>
            <a:chExt cx="295275" cy="168275"/>
          </a:xfrm>
        </p:grpSpPr>
        <p:sp>
          <p:nvSpPr>
            <p:cNvPr id="68" name="object 68"/>
            <p:cNvSpPr/>
            <p:nvPr/>
          </p:nvSpPr>
          <p:spPr>
            <a:xfrm>
              <a:off x="2946260" y="1431975"/>
              <a:ext cx="295275" cy="80010"/>
            </a:xfrm>
            <a:custGeom>
              <a:avLst/>
              <a:gdLst/>
              <a:ahLst/>
              <a:cxnLst/>
              <a:rect l="l" t="t" r="r" b="b"/>
              <a:pathLst>
                <a:path w="295275" h="80009">
                  <a:moveTo>
                    <a:pt x="0" y="79730"/>
                  </a:moveTo>
                  <a:lnTo>
                    <a:pt x="294894" y="79730"/>
                  </a:lnTo>
                  <a:lnTo>
                    <a:pt x="294894" y="0"/>
                  </a:lnTo>
                  <a:lnTo>
                    <a:pt x="0" y="0"/>
                  </a:lnTo>
                  <a:lnTo>
                    <a:pt x="0" y="7973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46260" y="1343507"/>
              <a:ext cx="295275" cy="88900"/>
            </a:xfrm>
            <a:custGeom>
              <a:avLst/>
              <a:gdLst/>
              <a:ahLst/>
              <a:cxnLst/>
              <a:rect l="l" t="t" r="r" b="b"/>
              <a:pathLst>
                <a:path w="295275" h="88900">
                  <a:moveTo>
                    <a:pt x="294894" y="0"/>
                  </a:moveTo>
                  <a:lnTo>
                    <a:pt x="0" y="8737"/>
                  </a:lnTo>
                  <a:lnTo>
                    <a:pt x="0" y="88468"/>
                  </a:lnTo>
                  <a:lnTo>
                    <a:pt x="294894" y="83591"/>
                  </a:lnTo>
                  <a:lnTo>
                    <a:pt x="29489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8000861" y="1837842"/>
            <a:ext cx="295275" cy="109220"/>
          </a:xfrm>
          <a:custGeom>
            <a:avLst/>
            <a:gdLst/>
            <a:ahLst/>
            <a:cxnLst/>
            <a:rect l="l" t="t" r="r" b="b"/>
            <a:pathLst>
              <a:path w="295275" h="109219">
                <a:moveTo>
                  <a:pt x="0" y="0"/>
                </a:moveTo>
                <a:lnTo>
                  <a:pt x="0" y="72059"/>
                </a:lnTo>
                <a:lnTo>
                  <a:pt x="5841" y="75791"/>
                </a:lnTo>
                <a:lnTo>
                  <a:pt x="11033" y="81584"/>
                </a:lnTo>
                <a:lnTo>
                  <a:pt x="15505" y="89883"/>
                </a:lnTo>
                <a:lnTo>
                  <a:pt x="19189" y="101130"/>
                </a:lnTo>
                <a:lnTo>
                  <a:pt x="294894" y="108915"/>
                </a:lnTo>
                <a:lnTo>
                  <a:pt x="294894" y="8331"/>
                </a:lnTo>
                <a:lnTo>
                  <a:pt x="0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15629" y="1259675"/>
            <a:ext cx="77470" cy="79375"/>
          </a:xfrm>
          <a:custGeom>
            <a:avLst/>
            <a:gdLst/>
            <a:ahLst/>
            <a:cxnLst/>
            <a:rect l="l" t="t" r="r" b="b"/>
            <a:pathLst>
              <a:path w="77470" h="79375">
                <a:moveTo>
                  <a:pt x="77228" y="0"/>
                </a:moveTo>
                <a:lnTo>
                  <a:pt x="0" y="0"/>
                </a:lnTo>
                <a:lnTo>
                  <a:pt x="0" y="79248"/>
                </a:lnTo>
                <a:lnTo>
                  <a:pt x="77228" y="79248"/>
                </a:lnTo>
                <a:lnTo>
                  <a:pt x="77228" y="0"/>
                </a:lnTo>
                <a:close/>
              </a:path>
            </a:pathLst>
          </a:custGeom>
          <a:solidFill>
            <a:srgbClr val="AEB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8315629" y="1338922"/>
            <a:ext cx="77470" cy="175260"/>
            <a:chOff x="3261029" y="1338922"/>
            <a:chExt cx="77470" cy="175260"/>
          </a:xfrm>
        </p:grpSpPr>
        <p:sp>
          <p:nvSpPr>
            <p:cNvPr id="73" name="object 73"/>
            <p:cNvSpPr/>
            <p:nvPr/>
          </p:nvSpPr>
          <p:spPr>
            <a:xfrm>
              <a:off x="3261029" y="1430362"/>
              <a:ext cx="77470" cy="83820"/>
            </a:xfrm>
            <a:custGeom>
              <a:avLst/>
              <a:gdLst/>
              <a:ahLst/>
              <a:cxnLst/>
              <a:rect l="l" t="t" r="r" b="b"/>
              <a:pathLst>
                <a:path w="77470" h="83819">
                  <a:moveTo>
                    <a:pt x="77228" y="0"/>
                  </a:moveTo>
                  <a:lnTo>
                    <a:pt x="0" y="0"/>
                  </a:lnTo>
                  <a:lnTo>
                    <a:pt x="0" y="83299"/>
                  </a:lnTo>
                  <a:lnTo>
                    <a:pt x="77228" y="83299"/>
                  </a:lnTo>
                  <a:lnTo>
                    <a:pt x="77228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261029" y="1338922"/>
              <a:ext cx="77470" cy="91440"/>
            </a:xfrm>
            <a:custGeom>
              <a:avLst/>
              <a:gdLst/>
              <a:ahLst/>
              <a:cxnLst/>
              <a:rect l="l" t="t" r="r" b="b"/>
              <a:pathLst>
                <a:path w="77470" h="91440">
                  <a:moveTo>
                    <a:pt x="77228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77228" y="91440"/>
                  </a:lnTo>
                  <a:lnTo>
                    <a:pt x="7722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/>
          <p:nvPr/>
        </p:nvSpPr>
        <p:spPr>
          <a:xfrm>
            <a:off x="8315631" y="1161644"/>
            <a:ext cx="89535" cy="858519"/>
          </a:xfrm>
          <a:custGeom>
            <a:avLst/>
            <a:gdLst/>
            <a:ahLst/>
            <a:cxnLst/>
            <a:rect l="l" t="t" r="r" b="b"/>
            <a:pathLst>
              <a:path w="89535" h="858519">
                <a:moveTo>
                  <a:pt x="89141" y="0"/>
                </a:moveTo>
                <a:lnTo>
                  <a:pt x="76390" y="0"/>
                </a:lnTo>
                <a:lnTo>
                  <a:pt x="76390" y="689330"/>
                </a:lnTo>
                <a:lnTo>
                  <a:pt x="0" y="689330"/>
                </a:lnTo>
                <a:lnTo>
                  <a:pt x="0" y="792949"/>
                </a:lnTo>
                <a:lnTo>
                  <a:pt x="76390" y="792949"/>
                </a:lnTo>
                <a:lnTo>
                  <a:pt x="76390" y="858062"/>
                </a:lnTo>
                <a:lnTo>
                  <a:pt x="89141" y="858062"/>
                </a:lnTo>
                <a:lnTo>
                  <a:pt x="89141" y="0"/>
                </a:lnTo>
                <a:close/>
              </a:path>
            </a:pathLst>
          </a:custGeom>
          <a:solidFill>
            <a:srgbClr val="636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5005" y="1343355"/>
            <a:ext cx="452120" cy="561340"/>
          </a:xfrm>
          <a:custGeom>
            <a:avLst/>
            <a:gdLst/>
            <a:ahLst/>
            <a:cxnLst/>
            <a:rect l="l" t="t" r="r" b="b"/>
            <a:pathLst>
              <a:path w="452120" h="561339">
                <a:moveTo>
                  <a:pt x="390686" y="0"/>
                </a:moveTo>
                <a:lnTo>
                  <a:pt x="60626" y="0"/>
                </a:lnTo>
                <a:lnTo>
                  <a:pt x="45443" y="2165"/>
                </a:lnTo>
                <a:lnTo>
                  <a:pt x="33305" y="8115"/>
                </a:lnTo>
                <a:lnTo>
                  <a:pt x="24954" y="17027"/>
                </a:lnTo>
                <a:lnTo>
                  <a:pt x="21129" y="28079"/>
                </a:lnTo>
                <a:lnTo>
                  <a:pt x="4441" y="229971"/>
                </a:lnTo>
                <a:lnTo>
                  <a:pt x="931" y="255876"/>
                </a:lnTo>
                <a:lnTo>
                  <a:pt x="0" y="266765"/>
                </a:lnTo>
                <a:lnTo>
                  <a:pt x="60" y="279133"/>
                </a:lnTo>
                <a:lnTo>
                  <a:pt x="18487" y="527570"/>
                </a:lnTo>
                <a:lnTo>
                  <a:pt x="20354" y="540555"/>
                </a:lnTo>
                <a:lnTo>
                  <a:pt x="26172" y="551156"/>
                </a:lnTo>
                <a:lnTo>
                  <a:pt x="36270" y="558301"/>
                </a:lnTo>
                <a:lnTo>
                  <a:pt x="50974" y="560920"/>
                </a:lnTo>
                <a:lnTo>
                  <a:pt x="401227" y="560920"/>
                </a:lnTo>
                <a:lnTo>
                  <a:pt x="433701" y="527570"/>
                </a:lnTo>
                <a:lnTo>
                  <a:pt x="451253" y="279133"/>
                </a:lnTo>
                <a:lnTo>
                  <a:pt x="451821" y="266765"/>
                </a:lnTo>
                <a:lnTo>
                  <a:pt x="451153" y="255876"/>
                </a:lnTo>
                <a:lnTo>
                  <a:pt x="447747" y="229971"/>
                </a:lnTo>
                <a:lnTo>
                  <a:pt x="430183" y="28079"/>
                </a:lnTo>
                <a:lnTo>
                  <a:pt x="426112" y="17027"/>
                </a:lnTo>
                <a:lnTo>
                  <a:pt x="418007" y="8115"/>
                </a:lnTo>
                <a:lnTo>
                  <a:pt x="406116" y="2165"/>
                </a:lnTo>
                <a:lnTo>
                  <a:pt x="390686" y="0"/>
                </a:lnTo>
                <a:close/>
              </a:path>
            </a:pathLst>
          </a:custGeom>
          <a:solidFill>
            <a:srgbClr val="777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299374" y="1767675"/>
            <a:ext cx="18415" cy="252095"/>
          </a:xfrm>
          <a:custGeom>
            <a:avLst/>
            <a:gdLst/>
            <a:ahLst/>
            <a:cxnLst/>
            <a:rect l="l" t="t" r="r" b="b"/>
            <a:pathLst>
              <a:path w="18414" h="252094">
                <a:moveTo>
                  <a:pt x="18288" y="0"/>
                </a:moveTo>
                <a:lnTo>
                  <a:pt x="0" y="0"/>
                </a:lnTo>
                <a:lnTo>
                  <a:pt x="0" y="251955"/>
                </a:lnTo>
                <a:lnTo>
                  <a:pt x="18288" y="249923"/>
                </a:lnTo>
                <a:lnTo>
                  <a:pt x="18288" y="0"/>
                </a:lnTo>
                <a:close/>
              </a:path>
            </a:pathLst>
          </a:custGeom>
          <a:solidFill>
            <a:srgbClr val="AEB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8299374" y="1162138"/>
            <a:ext cx="18415" cy="605790"/>
            <a:chOff x="3244773" y="1162138"/>
            <a:chExt cx="18415" cy="605790"/>
          </a:xfrm>
        </p:grpSpPr>
        <p:sp>
          <p:nvSpPr>
            <p:cNvPr id="79" name="object 79"/>
            <p:cNvSpPr/>
            <p:nvPr/>
          </p:nvSpPr>
          <p:spPr>
            <a:xfrm>
              <a:off x="3244773" y="1162138"/>
              <a:ext cx="18415" cy="433070"/>
            </a:xfrm>
            <a:custGeom>
              <a:avLst/>
              <a:gdLst/>
              <a:ahLst/>
              <a:cxnLst/>
              <a:rect l="l" t="t" r="r" b="b"/>
              <a:pathLst>
                <a:path w="18414" h="433069">
                  <a:moveTo>
                    <a:pt x="18288" y="0"/>
                  </a:moveTo>
                  <a:lnTo>
                    <a:pt x="0" y="2019"/>
                  </a:lnTo>
                  <a:lnTo>
                    <a:pt x="0" y="432803"/>
                  </a:lnTo>
                  <a:lnTo>
                    <a:pt x="18288" y="432803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44773" y="1594942"/>
              <a:ext cx="18415" cy="173355"/>
            </a:xfrm>
            <a:custGeom>
              <a:avLst/>
              <a:gdLst/>
              <a:ahLst/>
              <a:cxnLst/>
              <a:rect l="l" t="t" r="r" b="b"/>
              <a:pathLst>
                <a:path w="18414" h="173355">
                  <a:moveTo>
                    <a:pt x="18288" y="0"/>
                  </a:moveTo>
                  <a:lnTo>
                    <a:pt x="0" y="0"/>
                  </a:lnTo>
                  <a:lnTo>
                    <a:pt x="0" y="172732"/>
                  </a:lnTo>
                  <a:lnTo>
                    <a:pt x="18288" y="172732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8572720" y="1341070"/>
            <a:ext cx="456565" cy="565785"/>
            <a:chOff x="3518119" y="1341069"/>
            <a:chExt cx="456565" cy="565785"/>
          </a:xfrm>
        </p:grpSpPr>
        <p:sp>
          <p:nvSpPr>
            <p:cNvPr id="82" name="object 82"/>
            <p:cNvSpPr/>
            <p:nvPr/>
          </p:nvSpPr>
          <p:spPr>
            <a:xfrm>
              <a:off x="3540442" y="1364411"/>
              <a:ext cx="410845" cy="524510"/>
            </a:xfrm>
            <a:custGeom>
              <a:avLst/>
              <a:gdLst/>
              <a:ahLst/>
              <a:cxnLst/>
              <a:rect l="l" t="t" r="r" b="b"/>
              <a:pathLst>
                <a:path w="410845" h="524510">
                  <a:moveTo>
                    <a:pt x="410845" y="250634"/>
                  </a:moveTo>
                  <a:lnTo>
                    <a:pt x="410476" y="231203"/>
                  </a:lnTo>
                  <a:lnTo>
                    <a:pt x="409282" y="214236"/>
                  </a:lnTo>
                  <a:lnTo>
                    <a:pt x="407517" y="200139"/>
                  </a:lnTo>
                  <a:lnTo>
                    <a:pt x="390842" y="19304"/>
                  </a:lnTo>
                  <a:lnTo>
                    <a:pt x="388099" y="11849"/>
                  </a:lnTo>
                  <a:lnTo>
                    <a:pt x="383374" y="5715"/>
                  </a:lnTo>
                  <a:lnTo>
                    <a:pt x="376021" y="1536"/>
                  </a:lnTo>
                  <a:lnTo>
                    <a:pt x="365379" y="0"/>
                  </a:lnTo>
                  <a:lnTo>
                    <a:pt x="44970" y="0"/>
                  </a:lnTo>
                  <a:lnTo>
                    <a:pt x="1447" y="214236"/>
                  </a:lnTo>
                  <a:lnTo>
                    <a:pt x="0" y="250634"/>
                  </a:lnTo>
                  <a:lnTo>
                    <a:pt x="1092" y="272110"/>
                  </a:lnTo>
                  <a:lnTo>
                    <a:pt x="14249" y="478421"/>
                  </a:lnTo>
                  <a:lnTo>
                    <a:pt x="16014" y="486308"/>
                  </a:lnTo>
                  <a:lnTo>
                    <a:pt x="16891" y="492455"/>
                  </a:lnTo>
                  <a:lnTo>
                    <a:pt x="23025" y="495096"/>
                  </a:lnTo>
                  <a:lnTo>
                    <a:pt x="23901" y="495973"/>
                  </a:lnTo>
                  <a:lnTo>
                    <a:pt x="30302" y="498995"/>
                  </a:lnTo>
                  <a:lnTo>
                    <a:pt x="35382" y="502539"/>
                  </a:lnTo>
                  <a:lnTo>
                    <a:pt x="39966" y="507072"/>
                  </a:lnTo>
                  <a:lnTo>
                    <a:pt x="44869" y="513054"/>
                  </a:lnTo>
                  <a:lnTo>
                    <a:pt x="49847" y="518668"/>
                  </a:lnTo>
                  <a:lnTo>
                    <a:pt x="55029" y="522071"/>
                  </a:lnTo>
                  <a:lnTo>
                    <a:pt x="61734" y="523773"/>
                  </a:lnTo>
                  <a:lnTo>
                    <a:pt x="71297" y="524230"/>
                  </a:lnTo>
                  <a:lnTo>
                    <a:pt x="352221" y="523176"/>
                  </a:lnTo>
                  <a:lnTo>
                    <a:pt x="363626" y="523176"/>
                  </a:lnTo>
                  <a:lnTo>
                    <a:pt x="370649" y="516153"/>
                  </a:lnTo>
                  <a:lnTo>
                    <a:pt x="372402" y="509155"/>
                  </a:lnTo>
                  <a:lnTo>
                    <a:pt x="374154" y="503872"/>
                  </a:lnTo>
                  <a:lnTo>
                    <a:pt x="410146" y="272110"/>
                  </a:lnTo>
                  <a:lnTo>
                    <a:pt x="410845" y="250634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22294" y="1575981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>
                  <a:moveTo>
                    <a:pt x="0" y="28943"/>
                  </a:moveTo>
                  <a:lnTo>
                    <a:pt x="0" y="36855"/>
                  </a:lnTo>
                  <a:lnTo>
                    <a:pt x="4381" y="37744"/>
                  </a:lnTo>
                  <a:lnTo>
                    <a:pt x="21056" y="37744"/>
                  </a:lnTo>
                  <a:lnTo>
                    <a:pt x="28092" y="33337"/>
                  </a:lnTo>
                  <a:lnTo>
                    <a:pt x="28092" y="30721"/>
                  </a:lnTo>
                  <a:lnTo>
                    <a:pt x="8775" y="30721"/>
                  </a:lnTo>
                  <a:lnTo>
                    <a:pt x="0" y="28943"/>
                  </a:lnTo>
                  <a:close/>
                </a:path>
                <a:path w="28575" h="38100">
                  <a:moveTo>
                    <a:pt x="28092" y="21932"/>
                  </a:moveTo>
                  <a:lnTo>
                    <a:pt x="10528" y="21932"/>
                  </a:lnTo>
                  <a:lnTo>
                    <a:pt x="14046" y="25450"/>
                  </a:lnTo>
                  <a:lnTo>
                    <a:pt x="15798" y="25450"/>
                  </a:lnTo>
                  <a:lnTo>
                    <a:pt x="17551" y="26327"/>
                  </a:lnTo>
                  <a:lnTo>
                    <a:pt x="17551" y="28943"/>
                  </a:lnTo>
                  <a:lnTo>
                    <a:pt x="14046" y="30721"/>
                  </a:lnTo>
                  <a:lnTo>
                    <a:pt x="28092" y="30721"/>
                  </a:lnTo>
                  <a:lnTo>
                    <a:pt x="28092" y="21932"/>
                  </a:lnTo>
                  <a:close/>
                </a:path>
                <a:path w="28575" h="38100">
                  <a:moveTo>
                    <a:pt x="15798" y="0"/>
                  </a:moveTo>
                  <a:lnTo>
                    <a:pt x="10528" y="0"/>
                  </a:lnTo>
                  <a:lnTo>
                    <a:pt x="0" y="2616"/>
                  </a:lnTo>
                  <a:lnTo>
                    <a:pt x="0" y="19304"/>
                  </a:lnTo>
                  <a:lnTo>
                    <a:pt x="8775" y="21932"/>
                  </a:lnTo>
                  <a:lnTo>
                    <a:pt x="11404" y="23685"/>
                  </a:lnTo>
                  <a:lnTo>
                    <a:pt x="10528" y="21932"/>
                  </a:lnTo>
                  <a:lnTo>
                    <a:pt x="28092" y="21932"/>
                  </a:lnTo>
                  <a:lnTo>
                    <a:pt x="28092" y="18415"/>
                  </a:lnTo>
                  <a:lnTo>
                    <a:pt x="20192" y="14909"/>
                  </a:lnTo>
                  <a:lnTo>
                    <a:pt x="18427" y="14909"/>
                  </a:lnTo>
                  <a:lnTo>
                    <a:pt x="17551" y="14020"/>
                  </a:lnTo>
                  <a:lnTo>
                    <a:pt x="13157" y="12280"/>
                  </a:lnTo>
                  <a:lnTo>
                    <a:pt x="11404" y="12280"/>
                  </a:lnTo>
                  <a:lnTo>
                    <a:pt x="10528" y="11391"/>
                  </a:lnTo>
                  <a:lnTo>
                    <a:pt x="10528" y="7886"/>
                  </a:lnTo>
                  <a:lnTo>
                    <a:pt x="13157" y="7023"/>
                  </a:lnTo>
                  <a:lnTo>
                    <a:pt x="25450" y="7023"/>
                  </a:lnTo>
                  <a:lnTo>
                    <a:pt x="25450" y="850"/>
                  </a:lnTo>
                  <a:lnTo>
                    <a:pt x="20192" y="850"/>
                  </a:lnTo>
                  <a:lnTo>
                    <a:pt x="15798" y="0"/>
                  </a:lnTo>
                  <a:close/>
                </a:path>
                <a:path w="28575" h="38100">
                  <a:moveTo>
                    <a:pt x="25450" y="7023"/>
                  </a:moveTo>
                  <a:lnTo>
                    <a:pt x="18427" y="7023"/>
                  </a:lnTo>
                  <a:lnTo>
                    <a:pt x="24574" y="7886"/>
                  </a:lnTo>
                  <a:lnTo>
                    <a:pt x="25450" y="9639"/>
                  </a:lnTo>
                  <a:lnTo>
                    <a:pt x="25450" y="70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22294" y="1575981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>
                  <a:moveTo>
                    <a:pt x="25450" y="850"/>
                  </a:moveTo>
                  <a:lnTo>
                    <a:pt x="20192" y="850"/>
                  </a:lnTo>
                  <a:lnTo>
                    <a:pt x="15798" y="0"/>
                  </a:lnTo>
                  <a:lnTo>
                    <a:pt x="10528" y="0"/>
                  </a:lnTo>
                  <a:lnTo>
                    <a:pt x="0" y="2616"/>
                  </a:lnTo>
                  <a:lnTo>
                    <a:pt x="0" y="11391"/>
                  </a:lnTo>
                  <a:lnTo>
                    <a:pt x="0" y="19304"/>
                  </a:lnTo>
                  <a:lnTo>
                    <a:pt x="8775" y="21932"/>
                  </a:lnTo>
                  <a:lnTo>
                    <a:pt x="11404" y="23685"/>
                  </a:lnTo>
                  <a:lnTo>
                    <a:pt x="10528" y="21932"/>
                  </a:lnTo>
                  <a:lnTo>
                    <a:pt x="14046" y="25450"/>
                  </a:lnTo>
                  <a:lnTo>
                    <a:pt x="15798" y="25450"/>
                  </a:lnTo>
                  <a:lnTo>
                    <a:pt x="17551" y="26327"/>
                  </a:lnTo>
                  <a:lnTo>
                    <a:pt x="17551" y="28079"/>
                  </a:lnTo>
                  <a:lnTo>
                    <a:pt x="17551" y="28943"/>
                  </a:lnTo>
                  <a:lnTo>
                    <a:pt x="14046" y="30721"/>
                  </a:lnTo>
                  <a:lnTo>
                    <a:pt x="11404" y="30721"/>
                  </a:lnTo>
                  <a:lnTo>
                    <a:pt x="8775" y="30721"/>
                  </a:lnTo>
                  <a:lnTo>
                    <a:pt x="0" y="28943"/>
                  </a:lnTo>
                  <a:lnTo>
                    <a:pt x="0" y="36855"/>
                  </a:lnTo>
                  <a:lnTo>
                    <a:pt x="4381" y="37744"/>
                  </a:lnTo>
                  <a:lnTo>
                    <a:pt x="13157" y="37744"/>
                  </a:lnTo>
                  <a:lnTo>
                    <a:pt x="21056" y="37744"/>
                  </a:lnTo>
                  <a:lnTo>
                    <a:pt x="28092" y="33337"/>
                  </a:lnTo>
                  <a:lnTo>
                    <a:pt x="28092" y="26327"/>
                  </a:lnTo>
                  <a:lnTo>
                    <a:pt x="28092" y="18415"/>
                  </a:lnTo>
                  <a:lnTo>
                    <a:pt x="20192" y="14909"/>
                  </a:lnTo>
                  <a:lnTo>
                    <a:pt x="18427" y="14909"/>
                  </a:lnTo>
                  <a:lnTo>
                    <a:pt x="17551" y="14020"/>
                  </a:lnTo>
                  <a:lnTo>
                    <a:pt x="13157" y="12280"/>
                  </a:lnTo>
                  <a:lnTo>
                    <a:pt x="11404" y="12280"/>
                  </a:lnTo>
                  <a:lnTo>
                    <a:pt x="10528" y="11391"/>
                  </a:lnTo>
                  <a:lnTo>
                    <a:pt x="10528" y="9639"/>
                  </a:lnTo>
                  <a:lnTo>
                    <a:pt x="10528" y="7886"/>
                  </a:lnTo>
                  <a:lnTo>
                    <a:pt x="13157" y="7023"/>
                  </a:lnTo>
                  <a:lnTo>
                    <a:pt x="15798" y="7023"/>
                  </a:lnTo>
                  <a:lnTo>
                    <a:pt x="18427" y="7023"/>
                  </a:lnTo>
                  <a:lnTo>
                    <a:pt x="24574" y="7886"/>
                  </a:lnTo>
                  <a:lnTo>
                    <a:pt x="25450" y="9639"/>
                  </a:lnTo>
                  <a:lnTo>
                    <a:pt x="25450" y="8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56520" y="1576844"/>
              <a:ext cx="10160" cy="37465"/>
            </a:xfrm>
            <a:custGeom>
              <a:avLst/>
              <a:gdLst/>
              <a:ahLst/>
              <a:cxnLst/>
              <a:rect l="l" t="t" r="r" b="b"/>
              <a:pathLst>
                <a:path w="10160" h="37465">
                  <a:moveTo>
                    <a:pt x="9651" y="0"/>
                  </a:moveTo>
                  <a:lnTo>
                    <a:pt x="0" y="0"/>
                  </a:lnTo>
                  <a:lnTo>
                    <a:pt x="0" y="36880"/>
                  </a:lnTo>
                  <a:lnTo>
                    <a:pt x="9651" y="36880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56520" y="1576831"/>
              <a:ext cx="10160" cy="37465"/>
            </a:xfrm>
            <a:custGeom>
              <a:avLst/>
              <a:gdLst/>
              <a:ahLst/>
              <a:cxnLst/>
              <a:rect l="l" t="t" r="r" b="b"/>
              <a:pathLst>
                <a:path w="10160" h="37465">
                  <a:moveTo>
                    <a:pt x="0" y="0"/>
                  </a:moveTo>
                  <a:lnTo>
                    <a:pt x="0" y="36893"/>
                  </a:lnTo>
                  <a:lnTo>
                    <a:pt x="9651" y="36893"/>
                  </a:lnTo>
                  <a:lnTo>
                    <a:pt x="9651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74960" y="1576831"/>
              <a:ext cx="28575" cy="37465"/>
            </a:xfrm>
            <a:custGeom>
              <a:avLst/>
              <a:gdLst/>
              <a:ahLst/>
              <a:cxnLst/>
              <a:rect l="l" t="t" r="r" b="b"/>
              <a:pathLst>
                <a:path w="28575" h="37465">
                  <a:moveTo>
                    <a:pt x="26339" y="0"/>
                  </a:moveTo>
                  <a:lnTo>
                    <a:pt x="0" y="0"/>
                  </a:lnTo>
                  <a:lnTo>
                    <a:pt x="0" y="36893"/>
                  </a:lnTo>
                  <a:lnTo>
                    <a:pt x="28092" y="36893"/>
                  </a:lnTo>
                  <a:lnTo>
                    <a:pt x="28092" y="29870"/>
                  </a:lnTo>
                  <a:lnTo>
                    <a:pt x="11404" y="29870"/>
                  </a:lnTo>
                  <a:lnTo>
                    <a:pt x="11404" y="21082"/>
                  </a:lnTo>
                  <a:lnTo>
                    <a:pt x="25450" y="21082"/>
                  </a:lnTo>
                  <a:lnTo>
                    <a:pt x="25450" y="14058"/>
                  </a:lnTo>
                  <a:lnTo>
                    <a:pt x="11404" y="14058"/>
                  </a:lnTo>
                  <a:lnTo>
                    <a:pt x="11404" y="7035"/>
                  </a:lnTo>
                  <a:lnTo>
                    <a:pt x="26339" y="7035"/>
                  </a:lnTo>
                  <a:lnTo>
                    <a:pt x="26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74960" y="1576831"/>
              <a:ext cx="28575" cy="37465"/>
            </a:xfrm>
            <a:custGeom>
              <a:avLst/>
              <a:gdLst/>
              <a:ahLst/>
              <a:cxnLst/>
              <a:rect l="l" t="t" r="r" b="b"/>
              <a:pathLst>
                <a:path w="28575" h="37465">
                  <a:moveTo>
                    <a:pt x="28092" y="36893"/>
                  </a:moveTo>
                  <a:lnTo>
                    <a:pt x="0" y="36893"/>
                  </a:lnTo>
                  <a:lnTo>
                    <a:pt x="0" y="0"/>
                  </a:lnTo>
                  <a:lnTo>
                    <a:pt x="26339" y="0"/>
                  </a:lnTo>
                  <a:lnTo>
                    <a:pt x="26339" y="7035"/>
                  </a:lnTo>
                  <a:lnTo>
                    <a:pt x="11404" y="7035"/>
                  </a:lnTo>
                  <a:lnTo>
                    <a:pt x="11404" y="14058"/>
                  </a:lnTo>
                  <a:lnTo>
                    <a:pt x="25450" y="14058"/>
                  </a:lnTo>
                  <a:lnTo>
                    <a:pt x="25450" y="21082"/>
                  </a:lnTo>
                  <a:lnTo>
                    <a:pt x="11404" y="21082"/>
                  </a:lnTo>
                  <a:lnTo>
                    <a:pt x="11404" y="29870"/>
                  </a:lnTo>
                  <a:lnTo>
                    <a:pt x="28092" y="29870"/>
                  </a:lnTo>
                  <a:lnTo>
                    <a:pt x="28092" y="368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708311" y="1576831"/>
              <a:ext cx="44450" cy="37465"/>
            </a:xfrm>
            <a:custGeom>
              <a:avLst/>
              <a:gdLst/>
              <a:ahLst/>
              <a:cxnLst/>
              <a:rect l="l" t="t" r="r" b="b"/>
              <a:pathLst>
                <a:path w="44450" h="37465">
                  <a:moveTo>
                    <a:pt x="43891" y="0"/>
                  </a:moveTo>
                  <a:lnTo>
                    <a:pt x="31610" y="0"/>
                  </a:lnTo>
                  <a:lnTo>
                    <a:pt x="21069" y="21082"/>
                  </a:lnTo>
                  <a:lnTo>
                    <a:pt x="13169" y="0"/>
                  </a:lnTo>
                  <a:lnTo>
                    <a:pt x="0" y="0"/>
                  </a:lnTo>
                  <a:lnTo>
                    <a:pt x="0" y="36893"/>
                  </a:lnTo>
                  <a:lnTo>
                    <a:pt x="7023" y="36893"/>
                  </a:lnTo>
                  <a:lnTo>
                    <a:pt x="7023" y="14058"/>
                  </a:lnTo>
                  <a:lnTo>
                    <a:pt x="17551" y="36893"/>
                  </a:lnTo>
                  <a:lnTo>
                    <a:pt x="24587" y="36893"/>
                  </a:lnTo>
                  <a:lnTo>
                    <a:pt x="34239" y="14058"/>
                  </a:lnTo>
                  <a:lnTo>
                    <a:pt x="34239" y="36893"/>
                  </a:lnTo>
                  <a:lnTo>
                    <a:pt x="43891" y="36893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708311" y="1576831"/>
              <a:ext cx="44450" cy="37465"/>
            </a:xfrm>
            <a:custGeom>
              <a:avLst/>
              <a:gdLst/>
              <a:ahLst/>
              <a:cxnLst/>
              <a:rect l="l" t="t" r="r" b="b"/>
              <a:pathLst>
                <a:path w="44450" h="37465">
                  <a:moveTo>
                    <a:pt x="7023" y="14058"/>
                  </a:moveTo>
                  <a:lnTo>
                    <a:pt x="7023" y="36893"/>
                  </a:lnTo>
                  <a:lnTo>
                    <a:pt x="0" y="36893"/>
                  </a:lnTo>
                  <a:lnTo>
                    <a:pt x="0" y="0"/>
                  </a:lnTo>
                  <a:lnTo>
                    <a:pt x="13169" y="0"/>
                  </a:lnTo>
                  <a:lnTo>
                    <a:pt x="21069" y="21082"/>
                  </a:lnTo>
                  <a:lnTo>
                    <a:pt x="31610" y="0"/>
                  </a:lnTo>
                  <a:lnTo>
                    <a:pt x="43891" y="0"/>
                  </a:lnTo>
                  <a:lnTo>
                    <a:pt x="43891" y="36893"/>
                  </a:lnTo>
                  <a:lnTo>
                    <a:pt x="34239" y="36893"/>
                  </a:lnTo>
                  <a:lnTo>
                    <a:pt x="34239" y="14058"/>
                  </a:lnTo>
                  <a:lnTo>
                    <a:pt x="24587" y="36893"/>
                  </a:lnTo>
                  <a:lnTo>
                    <a:pt x="17551" y="36893"/>
                  </a:lnTo>
                  <a:lnTo>
                    <a:pt x="7023" y="140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93464" y="1576831"/>
              <a:ext cx="33020" cy="37465"/>
            </a:xfrm>
            <a:custGeom>
              <a:avLst/>
              <a:gdLst/>
              <a:ahLst/>
              <a:cxnLst/>
              <a:rect l="l" t="t" r="r" b="b"/>
              <a:pathLst>
                <a:path w="33020" h="37465">
                  <a:moveTo>
                    <a:pt x="32473" y="0"/>
                  </a:moveTo>
                  <a:lnTo>
                    <a:pt x="25463" y="0"/>
                  </a:lnTo>
                  <a:lnTo>
                    <a:pt x="25463" y="21082"/>
                  </a:lnTo>
                  <a:lnTo>
                    <a:pt x="12293" y="0"/>
                  </a:lnTo>
                  <a:lnTo>
                    <a:pt x="0" y="0"/>
                  </a:lnTo>
                  <a:lnTo>
                    <a:pt x="0" y="36893"/>
                  </a:lnTo>
                  <a:lnTo>
                    <a:pt x="7899" y="36893"/>
                  </a:lnTo>
                  <a:lnTo>
                    <a:pt x="7899" y="14058"/>
                  </a:lnTo>
                  <a:lnTo>
                    <a:pt x="19316" y="36893"/>
                  </a:lnTo>
                  <a:lnTo>
                    <a:pt x="32473" y="36893"/>
                  </a:lnTo>
                  <a:lnTo>
                    <a:pt x="324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93464" y="1576831"/>
              <a:ext cx="33020" cy="37465"/>
            </a:xfrm>
            <a:custGeom>
              <a:avLst/>
              <a:gdLst/>
              <a:ahLst/>
              <a:cxnLst/>
              <a:rect l="l" t="t" r="r" b="b"/>
              <a:pathLst>
                <a:path w="33020" h="37465">
                  <a:moveTo>
                    <a:pt x="0" y="36893"/>
                  </a:moveTo>
                  <a:lnTo>
                    <a:pt x="0" y="0"/>
                  </a:lnTo>
                  <a:lnTo>
                    <a:pt x="12293" y="0"/>
                  </a:lnTo>
                  <a:lnTo>
                    <a:pt x="25463" y="21082"/>
                  </a:lnTo>
                  <a:lnTo>
                    <a:pt x="25463" y="0"/>
                  </a:lnTo>
                  <a:lnTo>
                    <a:pt x="32473" y="0"/>
                  </a:lnTo>
                  <a:lnTo>
                    <a:pt x="32473" y="36893"/>
                  </a:lnTo>
                  <a:lnTo>
                    <a:pt x="19316" y="36893"/>
                  </a:lnTo>
                  <a:lnTo>
                    <a:pt x="7899" y="14058"/>
                  </a:lnTo>
                  <a:lnTo>
                    <a:pt x="7899" y="36893"/>
                  </a:lnTo>
                  <a:lnTo>
                    <a:pt x="0" y="368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60990" y="1576831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5">
                  <a:moveTo>
                    <a:pt x="26327" y="0"/>
                  </a:moveTo>
                  <a:lnTo>
                    <a:pt x="0" y="0"/>
                  </a:lnTo>
                  <a:lnTo>
                    <a:pt x="0" y="36893"/>
                  </a:lnTo>
                  <a:lnTo>
                    <a:pt x="26327" y="36893"/>
                  </a:lnTo>
                  <a:lnTo>
                    <a:pt x="26327" y="29870"/>
                  </a:lnTo>
                  <a:lnTo>
                    <a:pt x="11404" y="29870"/>
                  </a:lnTo>
                  <a:lnTo>
                    <a:pt x="11404" y="21082"/>
                  </a:lnTo>
                  <a:lnTo>
                    <a:pt x="23698" y="21082"/>
                  </a:lnTo>
                  <a:lnTo>
                    <a:pt x="23698" y="14058"/>
                  </a:lnTo>
                  <a:lnTo>
                    <a:pt x="11404" y="14058"/>
                  </a:lnTo>
                  <a:lnTo>
                    <a:pt x="11404" y="7035"/>
                  </a:lnTo>
                  <a:lnTo>
                    <a:pt x="26327" y="7035"/>
                  </a:lnTo>
                  <a:lnTo>
                    <a:pt x="263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60990" y="1576831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5">
                  <a:moveTo>
                    <a:pt x="26327" y="36893"/>
                  </a:moveTo>
                  <a:lnTo>
                    <a:pt x="0" y="36893"/>
                  </a:lnTo>
                  <a:lnTo>
                    <a:pt x="0" y="0"/>
                  </a:lnTo>
                  <a:lnTo>
                    <a:pt x="26327" y="0"/>
                  </a:lnTo>
                  <a:lnTo>
                    <a:pt x="26327" y="7035"/>
                  </a:lnTo>
                  <a:lnTo>
                    <a:pt x="11404" y="7035"/>
                  </a:lnTo>
                  <a:lnTo>
                    <a:pt x="11404" y="14058"/>
                  </a:lnTo>
                  <a:lnTo>
                    <a:pt x="23698" y="14058"/>
                  </a:lnTo>
                  <a:lnTo>
                    <a:pt x="23698" y="21082"/>
                  </a:lnTo>
                  <a:lnTo>
                    <a:pt x="11404" y="21082"/>
                  </a:lnTo>
                  <a:lnTo>
                    <a:pt x="11404" y="29870"/>
                  </a:lnTo>
                  <a:lnTo>
                    <a:pt x="26327" y="29870"/>
                  </a:lnTo>
                  <a:lnTo>
                    <a:pt x="26327" y="368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1209" y="1575981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>
                  <a:moveTo>
                    <a:pt x="0" y="28943"/>
                  </a:moveTo>
                  <a:lnTo>
                    <a:pt x="0" y="36855"/>
                  </a:lnTo>
                  <a:lnTo>
                    <a:pt x="4394" y="37744"/>
                  </a:lnTo>
                  <a:lnTo>
                    <a:pt x="21069" y="37744"/>
                  </a:lnTo>
                  <a:lnTo>
                    <a:pt x="28092" y="33337"/>
                  </a:lnTo>
                  <a:lnTo>
                    <a:pt x="28092" y="30721"/>
                  </a:lnTo>
                  <a:lnTo>
                    <a:pt x="8775" y="30721"/>
                  </a:lnTo>
                  <a:lnTo>
                    <a:pt x="0" y="28943"/>
                  </a:lnTo>
                  <a:close/>
                </a:path>
                <a:path w="28575" h="38100">
                  <a:moveTo>
                    <a:pt x="11694" y="23097"/>
                  </a:moveTo>
                  <a:lnTo>
                    <a:pt x="15798" y="25450"/>
                  </a:lnTo>
                  <a:lnTo>
                    <a:pt x="18440" y="26327"/>
                  </a:lnTo>
                  <a:lnTo>
                    <a:pt x="18440" y="28943"/>
                  </a:lnTo>
                  <a:lnTo>
                    <a:pt x="14046" y="30721"/>
                  </a:lnTo>
                  <a:lnTo>
                    <a:pt x="28092" y="30721"/>
                  </a:lnTo>
                  <a:lnTo>
                    <a:pt x="28092" y="23685"/>
                  </a:lnTo>
                  <a:lnTo>
                    <a:pt x="13169" y="23685"/>
                  </a:lnTo>
                  <a:lnTo>
                    <a:pt x="11694" y="23097"/>
                  </a:lnTo>
                  <a:close/>
                </a:path>
                <a:path w="28575" h="38100">
                  <a:moveTo>
                    <a:pt x="9664" y="21932"/>
                  </a:moveTo>
                  <a:lnTo>
                    <a:pt x="11694" y="23097"/>
                  </a:lnTo>
                  <a:lnTo>
                    <a:pt x="13169" y="23685"/>
                  </a:lnTo>
                  <a:lnTo>
                    <a:pt x="9664" y="21932"/>
                  </a:lnTo>
                  <a:close/>
                </a:path>
                <a:path w="28575" h="38100">
                  <a:moveTo>
                    <a:pt x="28092" y="21932"/>
                  </a:moveTo>
                  <a:lnTo>
                    <a:pt x="9664" y="21932"/>
                  </a:lnTo>
                  <a:lnTo>
                    <a:pt x="13169" y="23685"/>
                  </a:lnTo>
                  <a:lnTo>
                    <a:pt x="28092" y="23685"/>
                  </a:lnTo>
                  <a:lnTo>
                    <a:pt x="28092" y="21932"/>
                  </a:lnTo>
                  <a:close/>
                </a:path>
                <a:path w="28575" h="38100">
                  <a:moveTo>
                    <a:pt x="15798" y="0"/>
                  </a:moveTo>
                  <a:lnTo>
                    <a:pt x="9664" y="0"/>
                  </a:lnTo>
                  <a:lnTo>
                    <a:pt x="0" y="2616"/>
                  </a:lnTo>
                  <a:lnTo>
                    <a:pt x="0" y="19304"/>
                  </a:lnTo>
                  <a:lnTo>
                    <a:pt x="8775" y="21932"/>
                  </a:lnTo>
                  <a:lnTo>
                    <a:pt x="11694" y="23097"/>
                  </a:lnTo>
                  <a:lnTo>
                    <a:pt x="9664" y="21932"/>
                  </a:lnTo>
                  <a:lnTo>
                    <a:pt x="28092" y="21932"/>
                  </a:lnTo>
                  <a:lnTo>
                    <a:pt x="28092" y="18415"/>
                  </a:lnTo>
                  <a:lnTo>
                    <a:pt x="20192" y="14909"/>
                  </a:lnTo>
                  <a:lnTo>
                    <a:pt x="18440" y="14909"/>
                  </a:lnTo>
                  <a:lnTo>
                    <a:pt x="16687" y="14020"/>
                  </a:lnTo>
                  <a:lnTo>
                    <a:pt x="14046" y="12280"/>
                  </a:lnTo>
                  <a:lnTo>
                    <a:pt x="11417" y="12280"/>
                  </a:lnTo>
                  <a:lnTo>
                    <a:pt x="9664" y="11391"/>
                  </a:lnTo>
                  <a:lnTo>
                    <a:pt x="9664" y="7886"/>
                  </a:lnTo>
                  <a:lnTo>
                    <a:pt x="13169" y="7023"/>
                  </a:lnTo>
                  <a:lnTo>
                    <a:pt x="25450" y="7023"/>
                  </a:lnTo>
                  <a:lnTo>
                    <a:pt x="25450" y="850"/>
                  </a:lnTo>
                  <a:lnTo>
                    <a:pt x="20192" y="850"/>
                  </a:lnTo>
                  <a:lnTo>
                    <a:pt x="15798" y="0"/>
                  </a:lnTo>
                  <a:close/>
                </a:path>
                <a:path w="28575" h="38100">
                  <a:moveTo>
                    <a:pt x="25450" y="7023"/>
                  </a:moveTo>
                  <a:lnTo>
                    <a:pt x="18440" y="7023"/>
                  </a:lnTo>
                  <a:lnTo>
                    <a:pt x="23698" y="7886"/>
                  </a:lnTo>
                  <a:lnTo>
                    <a:pt x="25450" y="9639"/>
                  </a:lnTo>
                  <a:lnTo>
                    <a:pt x="25450" y="70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31209" y="1575981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>
                  <a:moveTo>
                    <a:pt x="25450" y="850"/>
                  </a:moveTo>
                  <a:lnTo>
                    <a:pt x="20192" y="850"/>
                  </a:lnTo>
                  <a:lnTo>
                    <a:pt x="15798" y="0"/>
                  </a:lnTo>
                  <a:lnTo>
                    <a:pt x="9664" y="0"/>
                  </a:lnTo>
                  <a:lnTo>
                    <a:pt x="0" y="2616"/>
                  </a:lnTo>
                  <a:lnTo>
                    <a:pt x="0" y="11391"/>
                  </a:lnTo>
                  <a:lnTo>
                    <a:pt x="0" y="19304"/>
                  </a:lnTo>
                  <a:lnTo>
                    <a:pt x="8775" y="21932"/>
                  </a:lnTo>
                  <a:lnTo>
                    <a:pt x="13169" y="23685"/>
                  </a:lnTo>
                  <a:lnTo>
                    <a:pt x="9664" y="21932"/>
                  </a:lnTo>
                  <a:lnTo>
                    <a:pt x="15798" y="25450"/>
                  </a:lnTo>
                  <a:lnTo>
                    <a:pt x="18440" y="26327"/>
                  </a:lnTo>
                  <a:lnTo>
                    <a:pt x="18440" y="28079"/>
                  </a:lnTo>
                  <a:lnTo>
                    <a:pt x="18440" y="28943"/>
                  </a:lnTo>
                  <a:lnTo>
                    <a:pt x="14046" y="30721"/>
                  </a:lnTo>
                  <a:lnTo>
                    <a:pt x="11417" y="30721"/>
                  </a:lnTo>
                  <a:lnTo>
                    <a:pt x="8775" y="30721"/>
                  </a:lnTo>
                  <a:lnTo>
                    <a:pt x="0" y="28943"/>
                  </a:lnTo>
                  <a:lnTo>
                    <a:pt x="0" y="36855"/>
                  </a:lnTo>
                  <a:lnTo>
                    <a:pt x="4394" y="37744"/>
                  </a:lnTo>
                  <a:lnTo>
                    <a:pt x="13169" y="37744"/>
                  </a:lnTo>
                  <a:lnTo>
                    <a:pt x="21069" y="37744"/>
                  </a:lnTo>
                  <a:lnTo>
                    <a:pt x="28092" y="33337"/>
                  </a:lnTo>
                  <a:lnTo>
                    <a:pt x="28092" y="26327"/>
                  </a:lnTo>
                  <a:lnTo>
                    <a:pt x="28092" y="18415"/>
                  </a:lnTo>
                  <a:lnTo>
                    <a:pt x="20192" y="14909"/>
                  </a:lnTo>
                  <a:lnTo>
                    <a:pt x="18440" y="14909"/>
                  </a:lnTo>
                  <a:lnTo>
                    <a:pt x="16687" y="14020"/>
                  </a:lnTo>
                  <a:lnTo>
                    <a:pt x="14046" y="12280"/>
                  </a:lnTo>
                  <a:lnTo>
                    <a:pt x="11417" y="12280"/>
                  </a:lnTo>
                  <a:lnTo>
                    <a:pt x="9664" y="11391"/>
                  </a:lnTo>
                  <a:lnTo>
                    <a:pt x="9664" y="9639"/>
                  </a:lnTo>
                  <a:lnTo>
                    <a:pt x="9664" y="7886"/>
                  </a:lnTo>
                  <a:lnTo>
                    <a:pt x="13169" y="7023"/>
                  </a:lnTo>
                  <a:lnTo>
                    <a:pt x="15798" y="7023"/>
                  </a:lnTo>
                  <a:lnTo>
                    <a:pt x="18440" y="7023"/>
                  </a:lnTo>
                  <a:lnTo>
                    <a:pt x="23698" y="7886"/>
                  </a:lnTo>
                  <a:lnTo>
                    <a:pt x="25450" y="9639"/>
                  </a:lnTo>
                  <a:lnTo>
                    <a:pt x="25450" y="8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19601" y="1573288"/>
              <a:ext cx="240029" cy="43180"/>
            </a:xfrm>
            <a:custGeom>
              <a:avLst/>
              <a:gdLst/>
              <a:ahLst/>
              <a:cxnLst/>
              <a:rect l="l" t="t" r="r" b="b"/>
              <a:pathLst>
                <a:path w="240029" h="43180">
                  <a:moveTo>
                    <a:pt x="30238" y="1397"/>
                  </a:moveTo>
                  <a:lnTo>
                    <a:pt x="20193" y="863"/>
                  </a:lnTo>
                  <a:lnTo>
                    <a:pt x="15811" y="0"/>
                  </a:lnTo>
                  <a:lnTo>
                    <a:pt x="10541" y="0"/>
                  </a:lnTo>
                  <a:lnTo>
                    <a:pt x="0" y="2628"/>
                  </a:lnTo>
                  <a:lnTo>
                    <a:pt x="0" y="19304"/>
                  </a:lnTo>
                  <a:lnTo>
                    <a:pt x="8775" y="21945"/>
                  </a:lnTo>
                  <a:lnTo>
                    <a:pt x="11417" y="23685"/>
                  </a:lnTo>
                  <a:lnTo>
                    <a:pt x="10541" y="21945"/>
                  </a:lnTo>
                  <a:lnTo>
                    <a:pt x="14046" y="25450"/>
                  </a:lnTo>
                  <a:lnTo>
                    <a:pt x="15811" y="25450"/>
                  </a:lnTo>
                  <a:lnTo>
                    <a:pt x="17564" y="26327"/>
                  </a:lnTo>
                  <a:lnTo>
                    <a:pt x="17564" y="28956"/>
                  </a:lnTo>
                  <a:lnTo>
                    <a:pt x="14046" y="30708"/>
                  </a:lnTo>
                  <a:lnTo>
                    <a:pt x="8775" y="30708"/>
                  </a:lnTo>
                  <a:lnTo>
                    <a:pt x="0" y="28956"/>
                  </a:lnTo>
                  <a:lnTo>
                    <a:pt x="254" y="41033"/>
                  </a:lnTo>
                  <a:lnTo>
                    <a:pt x="4394" y="37744"/>
                  </a:lnTo>
                  <a:lnTo>
                    <a:pt x="21069" y="37744"/>
                  </a:lnTo>
                  <a:lnTo>
                    <a:pt x="28092" y="33350"/>
                  </a:lnTo>
                  <a:lnTo>
                    <a:pt x="28092" y="30708"/>
                  </a:lnTo>
                  <a:lnTo>
                    <a:pt x="28092" y="21945"/>
                  </a:lnTo>
                  <a:lnTo>
                    <a:pt x="28092" y="18427"/>
                  </a:lnTo>
                  <a:lnTo>
                    <a:pt x="20193" y="14922"/>
                  </a:lnTo>
                  <a:lnTo>
                    <a:pt x="18427" y="14922"/>
                  </a:lnTo>
                  <a:lnTo>
                    <a:pt x="17564" y="14046"/>
                  </a:lnTo>
                  <a:lnTo>
                    <a:pt x="13169" y="12280"/>
                  </a:lnTo>
                  <a:lnTo>
                    <a:pt x="11417" y="12280"/>
                  </a:lnTo>
                  <a:lnTo>
                    <a:pt x="10541" y="11404"/>
                  </a:lnTo>
                  <a:lnTo>
                    <a:pt x="10541" y="7899"/>
                  </a:lnTo>
                  <a:lnTo>
                    <a:pt x="13169" y="7023"/>
                  </a:lnTo>
                  <a:lnTo>
                    <a:pt x="18427" y="7023"/>
                  </a:lnTo>
                  <a:lnTo>
                    <a:pt x="24574" y="7899"/>
                  </a:lnTo>
                  <a:lnTo>
                    <a:pt x="25463" y="9652"/>
                  </a:lnTo>
                  <a:lnTo>
                    <a:pt x="25895" y="7023"/>
                  </a:lnTo>
                  <a:lnTo>
                    <a:pt x="26162" y="5473"/>
                  </a:lnTo>
                  <a:lnTo>
                    <a:pt x="30238" y="1397"/>
                  </a:lnTo>
                  <a:close/>
                </a:path>
                <a:path w="240029" h="43180">
                  <a:moveTo>
                    <a:pt x="48526" y="863"/>
                  </a:moveTo>
                  <a:lnTo>
                    <a:pt x="34239" y="863"/>
                  </a:lnTo>
                  <a:lnTo>
                    <a:pt x="34239" y="42049"/>
                  </a:lnTo>
                  <a:lnTo>
                    <a:pt x="43891" y="37744"/>
                  </a:lnTo>
                  <a:lnTo>
                    <a:pt x="43954" y="6997"/>
                  </a:lnTo>
                  <a:lnTo>
                    <a:pt x="48526" y="863"/>
                  </a:lnTo>
                  <a:close/>
                </a:path>
                <a:path w="240029" h="43180">
                  <a:moveTo>
                    <a:pt x="85102" y="30708"/>
                  </a:moveTo>
                  <a:lnTo>
                    <a:pt x="64084" y="30708"/>
                  </a:lnTo>
                  <a:lnTo>
                    <a:pt x="64084" y="21945"/>
                  </a:lnTo>
                  <a:lnTo>
                    <a:pt x="78130" y="21945"/>
                  </a:lnTo>
                  <a:lnTo>
                    <a:pt x="82562" y="14922"/>
                  </a:lnTo>
                  <a:lnTo>
                    <a:pt x="64084" y="14922"/>
                  </a:lnTo>
                  <a:lnTo>
                    <a:pt x="64084" y="7899"/>
                  </a:lnTo>
                  <a:lnTo>
                    <a:pt x="79006" y="7899"/>
                  </a:lnTo>
                  <a:lnTo>
                    <a:pt x="84582" y="863"/>
                  </a:lnTo>
                  <a:lnTo>
                    <a:pt x="52679" y="863"/>
                  </a:lnTo>
                  <a:lnTo>
                    <a:pt x="52679" y="41541"/>
                  </a:lnTo>
                  <a:lnTo>
                    <a:pt x="57670" y="37477"/>
                  </a:lnTo>
                  <a:lnTo>
                    <a:pt x="80772" y="37744"/>
                  </a:lnTo>
                  <a:lnTo>
                    <a:pt x="85102" y="30708"/>
                  </a:lnTo>
                  <a:close/>
                </a:path>
                <a:path w="240029" h="43180">
                  <a:moveTo>
                    <a:pt x="134366" y="863"/>
                  </a:moveTo>
                  <a:lnTo>
                    <a:pt x="117640" y="863"/>
                  </a:lnTo>
                  <a:lnTo>
                    <a:pt x="107099" y="21945"/>
                  </a:lnTo>
                  <a:lnTo>
                    <a:pt x="100342" y="6997"/>
                  </a:lnTo>
                  <a:lnTo>
                    <a:pt x="102870" y="863"/>
                  </a:lnTo>
                  <a:lnTo>
                    <a:pt x="86029" y="863"/>
                  </a:lnTo>
                  <a:lnTo>
                    <a:pt x="86029" y="42049"/>
                  </a:lnTo>
                  <a:lnTo>
                    <a:pt x="93052" y="37744"/>
                  </a:lnTo>
                  <a:lnTo>
                    <a:pt x="91706" y="14617"/>
                  </a:lnTo>
                  <a:lnTo>
                    <a:pt x="104914" y="43078"/>
                  </a:lnTo>
                  <a:lnTo>
                    <a:pt x="110604" y="37744"/>
                  </a:lnTo>
                  <a:lnTo>
                    <a:pt x="120269" y="14922"/>
                  </a:lnTo>
                  <a:lnTo>
                    <a:pt x="120269" y="42545"/>
                  </a:lnTo>
                  <a:lnTo>
                    <a:pt x="129921" y="37744"/>
                  </a:lnTo>
                  <a:lnTo>
                    <a:pt x="128282" y="9537"/>
                  </a:lnTo>
                  <a:lnTo>
                    <a:pt x="134366" y="863"/>
                  </a:lnTo>
                  <a:close/>
                </a:path>
                <a:path w="240029" h="43180">
                  <a:moveTo>
                    <a:pt x="169938" y="863"/>
                  </a:moveTo>
                  <a:lnTo>
                    <a:pt x="138696" y="863"/>
                  </a:lnTo>
                  <a:lnTo>
                    <a:pt x="138696" y="42545"/>
                  </a:lnTo>
                  <a:lnTo>
                    <a:pt x="143014" y="39497"/>
                  </a:lnTo>
                  <a:lnTo>
                    <a:pt x="165036" y="37744"/>
                  </a:lnTo>
                  <a:lnTo>
                    <a:pt x="169430" y="30708"/>
                  </a:lnTo>
                  <a:lnTo>
                    <a:pt x="150114" y="30708"/>
                  </a:lnTo>
                  <a:lnTo>
                    <a:pt x="150114" y="21945"/>
                  </a:lnTo>
                  <a:lnTo>
                    <a:pt x="162394" y="21945"/>
                  </a:lnTo>
                  <a:lnTo>
                    <a:pt x="167386" y="14922"/>
                  </a:lnTo>
                  <a:lnTo>
                    <a:pt x="150114" y="14922"/>
                  </a:lnTo>
                  <a:lnTo>
                    <a:pt x="150114" y="7899"/>
                  </a:lnTo>
                  <a:lnTo>
                    <a:pt x="165036" y="7899"/>
                  </a:lnTo>
                  <a:lnTo>
                    <a:pt x="169938" y="863"/>
                  </a:lnTo>
                  <a:close/>
                </a:path>
                <a:path w="240029" h="43180">
                  <a:moveTo>
                    <a:pt x="208038" y="863"/>
                  </a:moveTo>
                  <a:lnTo>
                    <a:pt x="196634" y="863"/>
                  </a:lnTo>
                  <a:lnTo>
                    <a:pt x="196634" y="21945"/>
                  </a:lnTo>
                  <a:lnTo>
                    <a:pt x="183642" y="7493"/>
                  </a:lnTo>
                  <a:lnTo>
                    <a:pt x="187210" y="863"/>
                  </a:lnTo>
                  <a:lnTo>
                    <a:pt x="171170" y="863"/>
                  </a:lnTo>
                  <a:lnTo>
                    <a:pt x="171170" y="42545"/>
                  </a:lnTo>
                  <a:lnTo>
                    <a:pt x="179082" y="37744"/>
                  </a:lnTo>
                  <a:lnTo>
                    <a:pt x="179070" y="17170"/>
                  </a:lnTo>
                  <a:lnTo>
                    <a:pt x="191262" y="42049"/>
                  </a:lnTo>
                  <a:lnTo>
                    <a:pt x="195338" y="39001"/>
                  </a:lnTo>
                  <a:lnTo>
                    <a:pt x="203657" y="37744"/>
                  </a:lnTo>
                  <a:lnTo>
                    <a:pt x="203454" y="8521"/>
                  </a:lnTo>
                  <a:lnTo>
                    <a:pt x="208038" y="863"/>
                  </a:lnTo>
                  <a:close/>
                </a:path>
                <a:path w="240029" h="43180">
                  <a:moveTo>
                    <a:pt x="237020" y="30708"/>
                  </a:moveTo>
                  <a:lnTo>
                    <a:pt x="222973" y="30708"/>
                  </a:lnTo>
                  <a:lnTo>
                    <a:pt x="217703" y="30708"/>
                  </a:lnTo>
                  <a:lnTo>
                    <a:pt x="209016" y="30708"/>
                  </a:lnTo>
                  <a:lnTo>
                    <a:pt x="209550" y="40017"/>
                  </a:lnTo>
                  <a:lnTo>
                    <a:pt x="213309" y="37744"/>
                  </a:lnTo>
                  <a:lnTo>
                    <a:pt x="229997" y="37744"/>
                  </a:lnTo>
                  <a:lnTo>
                    <a:pt x="237020" y="33350"/>
                  </a:lnTo>
                  <a:lnTo>
                    <a:pt x="237020" y="30708"/>
                  </a:lnTo>
                  <a:close/>
                </a:path>
                <a:path w="240029" h="43180">
                  <a:moveTo>
                    <a:pt x="240030" y="1397"/>
                  </a:moveTo>
                  <a:lnTo>
                    <a:pt x="229120" y="863"/>
                  </a:lnTo>
                  <a:lnTo>
                    <a:pt x="224726" y="0"/>
                  </a:lnTo>
                  <a:lnTo>
                    <a:pt x="218579" y="0"/>
                  </a:lnTo>
                  <a:lnTo>
                    <a:pt x="208927" y="2628"/>
                  </a:lnTo>
                  <a:lnTo>
                    <a:pt x="208927" y="19304"/>
                  </a:lnTo>
                  <a:lnTo>
                    <a:pt x="217703" y="21945"/>
                  </a:lnTo>
                  <a:lnTo>
                    <a:pt x="220560" y="23088"/>
                  </a:lnTo>
                  <a:lnTo>
                    <a:pt x="224726" y="25450"/>
                  </a:lnTo>
                  <a:lnTo>
                    <a:pt x="227368" y="26327"/>
                  </a:lnTo>
                  <a:lnTo>
                    <a:pt x="227368" y="28956"/>
                  </a:lnTo>
                  <a:lnTo>
                    <a:pt x="237020" y="28956"/>
                  </a:lnTo>
                  <a:lnTo>
                    <a:pt x="237020" y="23685"/>
                  </a:lnTo>
                  <a:lnTo>
                    <a:pt x="237020" y="21945"/>
                  </a:lnTo>
                  <a:lnTo>
                    <a:pt x="237020" y="18427"/>
                  </a:lnTo>
                  <a:lnTo>
                    <a:pt x="229120" y="14922"/>
                  </a:lnTo>
                  <a:lnTo>
                    <a:pt x="227368" y="14922"/>
                  </a:lnTo>
                  <a:lnTo>
                    <a:pt x="225602" y="14046"/>
                  </a:lnTo>
                  <a:lnTo>
                    <a:pt x="222973" y="12280"/>
                  </a:lnTo>
                  <a:lnTo>
                    <a:pt x="220332" y="12280"/>
                  </a:lnTo>
                  <a:lnTo>
                    <a:pt x="218579" y="11404"/>
                  </a:lnTo>
                  <a:lnTo>
                    <a:pt x="218579" y="7899"/>
                  </a:lnTo>
                  <a:lnTo>
                    <a:pt x="222097" y="7023"/>
                  </a:lnTo>
                  <a:lnTo>
                    <a:pt x="227368" y="7023"/>
                  </a:lnTo>
                  <a:lnTo>
                    <a:pt x="232625" y="7899"/>
                  </a:lnTo>
                  <a:lnTo>
                    <a:pt x="234378" y="9652"/>
                  </a:lnTo>
                  <a:lnTo>
                    <a:pt x="234442" y="7023"/>
                  </a:lnTo>
                  <a:lnTo>
                    <a:pt x="234454" y="6502"/>
                  </a:lnTo>
                  <a:lnTo>
                    <a:pt x="240030" y="1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40442" y="1364411"/>
              <a:ext cx="390525" cy="522605"/>
            </a:xfrm>
            <a:custGeom>
              <a:avLst/>
              <a:gdLst/>
              <a:ahLst/>
              <a:cxnLst/>
              <a:rect l="l" t="t" r="r" b="b"/>
              <a:pathLst>
                <a:path w="390525" h="522605">
                  <a:moveTo>
                    <a:pt x="54902" y="521982"/>
                  </a:moveTo>
                  <a:lnTo>
                    <a:pt x="52146" y="518947"/>
                  </a:lnTo>
                  <a:lnTo>
                    <a:pt x="49479" y="516661"/>
                  </a:lnTo>
                  <a:lnTo>
                    <a:pt x="46228" y="514692"/>
                  </a:lnTo>
                  <a:lnTo>
                    <a:pt x="49123" y="518210"/>
                  </a:lnTo>
                  <a:lnTo>
                    <a:pt x="51663" y="520560"/>
                  </a:lnTo>
                  <a:lnTo>
                    <a:pt x="54902" y="521982"/>
                  </a:lnTo>
                  <a:close/>
                </a:path>
                <a:path w="390525" h="522605">
                  <a:moveTo>
                    <a:pt x="389978" y="16484"/>
                  </a:moveTo>
                  <a:lnTo>
                    <a:pt x="386981" y="10020"/>
                  </a:lnTo>
                  <a:lnTo>
                    <a:pt x="382219" y="4787"/>
                  </a:lnTo>
                  <a:lnTo>
                    <a:pt x="375183" y="1282"/>
                  </a:lnTo>
                  <a:lnTo>
                    <a:pt x="365379" y="0"/>
                  </a:lnTo>
                  <a:lnTo>
                    <a:pt x="44970" y="0"/>
                  </a:lnTo>
                  <a:lnTo>
                    <a:pt x="1447" y="214236"/>
                  </a:lnTo>
                  <a:lnTo>
                    <a:pt x="0" y="250634"/>
                  </a:lnTo>
                  <a:lnTo>
                    <a:pt x="1092" y="272110"/>
                  </a:lnTo>
                  <a:lnTo>
                    <a:pt x="12369" y="454380"/>
                  </a:lnTo>
                  <a:lnTo>
                    <a:pt x="14122" y="462267"/>
                  </a:lnTo>
                  <a:lnTo>
                    <a:pt x="15011" y="468414"/>
                  </a:lnTo>
                  <a:lnTo>
                    <a:pt x="21145" y="471068"/>
                  </a:lnTo>
                  <a:lnTo>
                    <a:pt x="22021" y="471944"/>
                  </a:lnTo>
                  <a:lnTo>
                    <a:pt x="26885" y="474091"/>
                  </a:lnTo>
                  <a:lnTo>
                    <a:pt x="28879" y="475259"/>
                  </a:lnTo>
                  <a:lnTo>
                    <a:pt x="27609" y="469620"/>
                  </a:lnTo>
                  <a:lnTo>
                    <a:pt x="16332" y="287362"/>
                  </a:lnTo>
                  <a:lnTo>
                    <a:pt x="15240" y="265874"/>
                  </a:lnTo>
                  <a:lnTo>
                    <a:pt x="15557" y="246443"/>
                  </a:lnTo>
                  <a:lnTo>
                    <a:pt x="16687" y="229476"/>
                  </a:lnTo>
                  <a:lnTo>
                    <a:pt x="34759" y="34556"/>
                  </a:lnTo>
                  <a:lnTo>
                    <a:pt x="60223" y="15240"/>
                  </a:lnTo>
                  <a:lnTo>
                    <a:pt x="384251" y="15240"/>
                  </a:lnTo>
                  <a:lnTo>
                    <a:pt x="387286" y="15735"/>
                  </a:lnTo>
                  <a:lnTo>
                    <a:pt x="389978" y="16484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555301" y="1365161"/>
              <a:ext cx="396240" cy="523875"/>
            </a:xfrm>
            <a:custGeom>
              <a:avLst/>
              <a:gdLst/>
              <a:ahLst/>
              <a:cxnLst/>
              <a:rect l="l" t="t" r="r" b="b"/>
              <a:pathLst>
                <a:path w="396239" h="523875">
                  <a:moveTo>
                    <a:pt x="357809" y="0"/>
                  </a:moveTo>
                  <a:lnTo>
                    <a:pt x="374370" y="179590"/>
                  </a:lnTo>
                  <a:lnTo>
                    <a:pt x="376138" y="193674"/>
                  </a:lnTo>
                  <a:lnTo>
                    <a:pt x="377332" y="210637"/>
                  </a:lnTo>
                  <a:lnTo>
                    <a:pt x="376999" y="251561"/>
                  </a:lnTo>
                  <a:lnTo>
                    <a:pt x="364718" y="457860"/>
                  </a:lnTo>
                  <a:lnTo>
                    <a:pt x="341007" y="483311"/>
                  </a:lnTo>
                  <a:lnTo>
                    <a:pt x="339255" y="488594"/>
                  </a:lnTo>
                  <a:lnTo>
                    <a:pt x="337502" y="495604"/>
                  </a:lnTo>
                  <a:lnTo>
                    <a:pt x="330479" y="502615"/>
                  </a:lnTo>
                  <a:lnTo>
                    <a:pt x="33312" y="503669"/>
                  </a:lnTo>
                  <a:lnTo>
                    <a:pt x="28404" y="490063"/>
                  </a:lnTo>
                  <a:lnTo>
                    <a:pt x="23761" y="481922"/>
                  </a:lnTo>
                  <a:lnTo>
                    <a:pt x="19071" y="477364"/>
                  </a:lnTo>
                  <a:lnTo>
                    <a:pt x="8908" y="471419"/>
                  </a:lnTo>
                  <a:lnTo>
                    <a:pt x="3981" y="469103"/>
                  </a:lnTo>
                  <a:lnTo>
                    <a:pt x="569" y="470963"/>
                  </a:lnTo>
                  <a:lnTo>
                    <a:pt x="0" y="480402"/>
                  </a:lnTo>
                  <a:lnTo>
                    <a:pt x="1435" y="486930"/>
                  </a:lnTo>
                  <a:lnTo>
                    <a:pt x="2794" y="492023"/>
                  </a:lnTo>
                  <a:lnTo>
                    <a:pt x="8166" y="494347"/>
                  </a:lnTo>
                  <a:lnTo>
                    <a:pt x="9042" y="495223"/>
                  </a:lnTo>
                  <a:lnTo>
                    <a:pt x="15454" y="498235"/>
                  </a:lnTo>
                  <a:lnTo>
                    <a:pt x="20535" y="501783"/>
                  </a:lnTo>
                  <a:lnTo>
                    <a:pt x="25112" y="506321"/>
                  </a:lnTo>
                  <a:lnTo>
                    <a:pt x="30010" y="512305"/>
                  </a:lnTo>
                  <a:lnTo>
                    <a:pt x="35000" y="517909"/>
                  </a:lnTo>
                  <a:lnTo>
                    <a:pt x="40176" y="521322"/>
                  </a:lnTo>
                  <a:lnTo>
                    <a:pt x="46876" y="523020"/>
                  </a:lnTo>
                  <a:lnTo>
                    <a:pt x="56438" y="523481"/>
                  </a:lnTo>
                  <a:lnTo>
                    <a:pt x="348767" y="522427"/>
                  </a:lnTo>
                  <a:lnTo>
                    <a:pt x="355790" y="515404"/>
                  </a:lnTo>
                  <a:lnTo>
                    <a:pt x="357543" y="508406"/>
                  </a:lnTo>
                  <a:lnTo>
                    <a:pt x="359295" y="503123"/>
                  </a:lnTo>
                  <a:lnTo>
                    <a:pt x="395287" y="271360"/>
                  </a:lnTo>
                  <a:lnTo>
                    <a:pt x="395991" y="249882"/>
                  </a:lnTo>
                  <a:lnTo>
                    <a:pt x="395620" y="230451"/>
                  </a:lnTo>
                  <a:lnTo>
                    <a:pt x="394426" y="213482"/>
                  </a:lnTo>
                  <a:lnTo>
                    <a:pt x="392658" y="199389"/>
                  </a:lnTo>
                  <a:lnTo>
                    <a:pt x="375983" y="18554"/>
                  </a:lnTo>
                  <a:lnTo>
                    <a:pt x="373790" y="12264"/>
                  </a:lnTo>
                  <a:lnTo>
                    <a:pt x="370278" y="6824"/>
                  </a:lnTo>
                  <a:lnTo>
                    <a:pt x="365074" y="2611"/>
                  </a:lnTo>
                  <a:lnTo>
                    <a:pt x="35780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20405" y="1343355"/>
              <a:ext cx="452120" cy="561340"/>
            </a:xfrm>
            <a:custGeom>
              <a:avLst/>
              <a:gdLst/>
              <a:ahLst/>
              <a:cxnLst/>
              <a:rect l="l" t="t" r="r" b="b"/>
              <a:pathLst>
                <a:path w="452120" h="561339">
                  <a:moveTo>
                    <a:pt x="390686" y="0"/>
                  </a:moveTo>
                  <a:lnTo>
                    <a:pt x="426112" y="17027"/>
                  </a:lnTo>
                  <a:lnTo>
                    <a:pt x="447747" y="229971"/>
                  </a:lnTo>
                  <a:lnTo>
                    <a:pt x="449658" y="244325"/>
                  </a:lnTo>
                  <a:lnTo>
                    <a:pt x="451153" y="255876"/>
                  </a:lnTo>
                  <a:lnTo>
                    <a:pt x="451821" y="266765"/>
                  </a:lnTo>
                  <a:lnTo>
                    <a:pt x="451253" y="279133"/>
                  </a:lnTo>
                  <a:lnTo>
                    <a:pt x="433701" y="527570"/>
                  </a:lnTo>
                  <a:lnTo>
                    <a:pt x="401227" y="560920"/>
                  </a:lnTo>
                  <a:lnTo>
                    <a:pt x="50974" y="560920"/>
                  </a:lnTo>
                  <a:lnTo>
                    <a:pt x="18487" y="527570"/>
                  </a:lnTo>
                  <a:lnTo>
                    <a:pt x="60" y="279133"/>
                  </a:lnTo>
                  <a:lnTo>
                    <a:pt x="0" y="266765"/>
                  </a:lnTo>
                  <a:lnTo>
                    <a:pt x="931" y="255876"/>
                  </a:lnTo>
                  <a:lnTo>
                    <a:pt x="2522" y="244325"/>
                  </a:lnTo>
                  <a:lnTo>
                    <a:pt x="4441" y="229971"/>
                  </a:lnTo>
                  <a:lnTo>
                    <a:pt x="21129" y="28079"/>
                  </a:lnTo>
                  <a:lnTo>
                    <a:pt x="60626" y="0"/>
                  </a:lnTo>
                  <a:lnTo>
                    <a:pt x="39068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/>
          <p:nvPr/>
        </p:nvSpPr>
        <p:spPr>
          <a:xfrm>
            <a:off x="7972882" y="1120381"/>
            <a:ext cx="432434" cy="899794"/>
          </a:xfrm>
          <a:custGeom>
            <a:avLst/>
            <a:gdLst/>
            <a:ahLst/>
            <a:cxnLst/>
            <a:rect l="l" t="t" r="r" b="b"/>
            <a:pathLst>
              <a:path w="432435" h="899794">
                <a:moveTo>
                  <a:pt x="431876" y="555650"/>
                </a:moveTo>
                <a:lnTo>
                  <a:pt x="431876" y="41262"/>
                </a:lnTo>
                <a:lnTo>
                  <a:pt x="337083" y="41262"/>
                </a:lnTo>
                <a:lnTo>
                  <a:pt x="331812" y="41262"/>
                </a:lnTo>
                <a:lnTo>
                  <a:pt x="325666" y="46520"/>
                </a:lnTo>
                <a:lnTo>
                  <a:pt x="325666" y="51777"/>
                </a:lnTo>
                <a:lnTo>
                  <a:pt x="325666" y="888352"/>
                </a:lnTo>
                <a:lnTo>
                  <a:pt x="325666" y="895375"/>
                </a:lnTo>
                <a:lnTo>
                  <a:pt x="331812" y="899769"/>
                </a:lnTo>
                <a:lnTo>
                  <a:pt x="337083" y="899769"/>
                </a:lnTo>
                <a:lnTo>
                  <a:pt x="431876" y="899769"/>
                </a:lnTo>
                <a:lnTo>
                  <a:pt x="431876" y="555650"/>
                </a:lnTo>
              </a:path>
              <a:path w="432435" h="899794">
                <a:moveTo>
                  <a:pt x="325666" y="890117"/>
                </a:moveTo>
                <a:lnTo>
                  <a:pt x="73723" y="878687"/>
                </a:lnTo>
                <a:lnTo>
                  <a:pt x="52666" y="858507"/>
                </a:lnTo>
                <a:lnTo>
                  <a:pt x="45643" y="823404"/>
                </a:lnTo>
                <a:lnTo>
                  <a:pt x="43787" y="812217"/>
                </a:lnTo>
                <a:lnTo>
                  <a:pt x="40701" y="803756"/>
                </a:lnTo>
                <a:lnTo>
                  <a:pt x="36137" y="798092"/>
                </a:lnTo>
                <a:lnTo>
                  <a:pt x="29844" y="795299"/>
                </a:lnTo>
                <a:lnTo>
                  <a:pt x="29844" y="790041"/>
                </a:lnTo>
                <a:lnTo>
                  <a:pt x="17551" y="790041"/>
                </a:lnTo>
                <a:lnTo>
                  <a:pt x="13157" y="783894"/>
                </a:lnTo>
                <a:lnTo>
                  <a:pt x="14033" y="775982"/>
                </a:lnTo>
                <a:lnTo>
                  <a:pt x="14033" y="166789"/>
                </a:lnTo>
                <a:lnTo>
                  <a:pt x="13157" y="158000"/>
                </a:lnTo>
                <a:lnTo>
                  <a:pt x="17551" y="152742"/>
                </a:lnTo>
                <a:lnTo>
                  <a:pt x="29844" y="152742"/>
                </a:lnTo>
                <a:lnTo>
                  <a:pt x="29844" y="146596"/>
                </a:lnTo>
                <a:lnTo>
                  <a:pt x="36137" y="144181"/>
                </a:lnTo>
                <a:lnTo>
                  <a:pt x="40701" y="138474"/>
                </a:lnTo>
                <a:lnTo>
                  <a:pt x="43787" y="129804"/>
                </a:lnTo>
                <a:lnTo>
                  <a:pt x="45643" y="118503"/>
                </a:lnTo>
                <a:lnTo>
                  <a:pt x="52666" y="83388"/>
                </a:lnTo>
                <a:lnTo>
                  <a:pt x="53981" y="75421"/>
                </a:lnTo>
                <a:lnTo>
                  <a:pt x="57927" y="69014"/>
                </a:lnTo>
                <a:lnTo>
                  <a:pt x="64507" y="64746"/>
                </a:lnTo>
                <a:lnTo>
                  <a:pt x="73723" y="63195"/>
                </a:lnTo>
                <a:lnTo>
                  <a:pt x="325666" y="51777"/>
                </a:lnTo>
              </a:path>
              <a:path w="432435" h="899794">
                <a:moveTo>
                  <a:pt x="29844" y="152742"/>
                </a:moveTo>
                <a:lnTo>
                  <a:pt x="29844" y="790041"/>
                </a:lnTo>
              </a:path>
              <a:path w="432435" h="899794">
                <a:moveTo>
                  <a:pt x="206273" y="56184"/>
                </a:moveTo>
                <a:lnTo>
                  <a:pt x="206273" y="16675"/>
                </a:lnTo>
                <a:lnTo>
                  <a:pt x="239636" y="16675"/>
                </a:lnTo>
                <a:lnTo>
                  <a:pt x="239636" y="55308"/>
                </a:lnTo>
              </a:path>
              <a:path w="432435" h="899794">
                <a:moveTo>
                  <a:pt x="211543" y="15798"/>
                </a:moveTo>
                <a:lnTo>
                  <a:pt x="211543" y="0"/>
                </a:lnTo>
                <a:lnTo>
                  <a:pt x="232625" y="0"/>
                </a:lnTo>
                <a:lnTo>
                  <a:pt x="232625" y="15798"/>
                </a:lnTo>
              </a:path>
              <a:path w="432435" h="899794">
                <a:moveTo>
                  <a:pt x="222961" y="0"/>
                </a:moveTo>
                <a:lnTo>
                  <a:pt x="222961" y="15798"/>
                </a:lnTo>
              </a:path>
              <a:path w="432435" h="899794">
                <a:moveTo>
                  <a:pt x="13157" y="201891"/>
                </a:moveTo>
                <a:lnTo>
                  <a:pt x="0" y="201891"/>
                </a:lnTo>
                <a:lnTo>
                  <a:pt x="0" y="186093"/>
                </a:lnTo>
                <a:lnTo>
                  <a:pt x="13157" y="186093"/>
                </a:lnTo>
              </a:path>
              <a:path w="432435" h="899794">
                <a:moveTo>
                  <a:pt x="399402" y="193128"/>
                </a:moveTo>
                <a:lnTo>
                  <a:pt x="406425" y="193128"/>
                </a:lnTo>
                <a:lnTo>
                  <a:pt x="411695" y="187845"/>
                </a:lnTo>
                <a:lnTo>
                  <a:pt x="411695" y="180822"/>
                </a:lnTo>
                <a:lnTo>
                  <a:pt x="411695" y="173812"/>
                </a:lnTo>
                <a:lnTo>
                  <a:pt x="406425" y="167652"/>
                </a:lnTo>
                <a:lnTo>
                  <a:pt x="399402" y="167652"/>
                </a:lnTo>
                <a:lnTo>
                  <a:pt x="392379" y="167652"/>
                </a:lnTo>
                <a:lnTo>
                  <a:pt x="387121" y="173812"/>
                </a:lnTo>
                <a:lnTo>
                  <a:pt x="387121" y="180822"/>
                </a:lnTo>
                <a:lnTo>
                  <a:pt x="387121" y="187845"/>
                </a:lnTo>
                <a:lnTo>
                  <a:pt x="392379" y="193128"/>
                </a:lnTo>
                <a:lnTo>
                  <a:pt x="399402" y="193128"/>
                </a:lnTo>
                <a:close/>
              </a:path>
              <a:path w="432435" h="899794">
                <a:moveTo>
                  <a:pt x="14033" y="478408"/>
                </a:moveTo>
                <a:lnTo>
                  <a:pt x="0" y="478408"/>
                </a:lnTo>
                <a:lnTo>
                  <a:pt x="0" y="458215"/>
                </a:lnTo>
                <a:lnTo>
                  <a:pt x="14033" y="458215"/>
                </a:lnTo>
              </a:path>
              <a:path w="432435" h="899794">
                <a:moveTo>
                  <a:pt x="14033" y="754926"/>
                </a:moveTo>
                <a:lnTo>
                  <a:pt x="0" y="754926"/>
                </a:lnTo>
                <a:lnTo>
                  <a:pt x="0" y="734733"/>
                </a:lnTo>
                <a:lnTo>
                  <a:pt x="14033" y="73473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151785" y="1108088"/>
            <a:ext cx="568960" cy="960755"/>
          </a:xfrm>
          <a:custGeom>
            <a:avLst/>
            <a:gdLst/>
            <a:ahLst/>
            <a:cxnLst/>
            <a:rect l="l" t="t" r="r" b="b"/>
            <a:pathLst>
              <a:path w="568960" h="960755">
                <a:moveTo>
                  <a:pt x="568820" y="538099"/>
                </a:moveTo>
                <a:lnTo>
                  <a:pt x="568820" y="416979"/>
                </a:lnTo>
                <a:lnTo>
                  <a:pt x="257200" y="416979"/>
                </a:lnTo>
                <a:lnTo>
                  <a:pt x="257200" y="538099"/>
                </a:lnTo>
                <a:lnTo>
                  <a:pt x="568820" y="538099"/>
                </a:lnTo>
                <a:close/>
              </a:path>
              <a:path w="568960" h="960755">
                <a:moveTo>
                  <a:pt x="257200" y="545134"/>
                </a:moveTo>
                <a:lnTo>
                  <a:pt x="257200" y="411695"/>
                </a:lnTo>
                <a:lnTo>
                  <a:pt x="229997" y="411695"/>
                </a:lnTo>
                <a:lnTo>
                  <a:pt x="229997" y="545134"/>
                </a:lnTo>
                <a:lnTo>
                  <a:pt x="257200" y="545134"/>
                </a:lnTo>
                <a:close/>
              </a:path>
              <a:path w="568960" h="960755">
                <a:moveTo>
                  <a:pt x="568820" y="416979"/>
                </a:moveTo>
                <a:lnTo>
                  <a:pt x="568820" y="400291"/>
                </a:lnTo>
                <a:lnTo>
                  <a:pt x="324802" y="400291"/>
                </a:lnTo>
                <a:lnTo>
                  <a:pt x="324802" y="416102"/>
                </a:lnTo>
              </a:path>
              <a:path w="568960" h="960755">
                <a:moveTo>
                  <a:pt x="213309" y="537235"/>
                </a:moveTo>
                <a:lnTo>
                  <a:pt x="213309" y="960335"/>
                </a:lnTo>
                <a:lnTo>
                  <a:pt x="255460" y="960335"/>
                </a:lnTo>
                <a:lnTo>
                  <a:pt x="255460" y="610095"/>
                </a:lnTo>
              </a:path>
              <a:path w="568960" h="960755">
                <a:moveTo>
                  <a:pt x="257200" y="874318"/>
                </a:moveTo>
                <a:lnTo>
                  <a:pt x="266865" y="874318"/>
                </a:lnTo>
                <a:lnTo>
                  <a:pt x="266865" y="617105"/>
                </a:lnTo>
                <a:lnTo>
                  <a:pt x="250002" y="606478"/>
                </a:lnTo>
                <a:lnTo>
                  <a:pt x="233392" y="591323"/>
                </a:lnTo>
                <a:lnTo>
                  <a:pt x="220571" y="575012"/>
                </a:lnTo>
                <a:lnTo>
                  <a:pt x="215074" y="560920"/>
                </a:lnTo>
                <a:lnTo>
                  <a:pt x="214192" y="549284"/>
                </a:lnTo>
                <a:lnTo>
                  <a:pt x="213312" y="538876"/>
                </a:lnTo>
                <a:lnTo>
                  <a:pt x="211113" y="528959"/>
                </a:lnTo>
                <a:lnTo>
                  <a:pt x="206273" y="518795"/>
                </a:lnTo>
                <a:lnTo>
                  <a:pt x="201546" y="505714"/>
                </a:lnTo>
                <a:lnTo>
                  <a:pt x="197958" y="488516"/>
                </a:lnTo>
                <a:lnTo>
                  <a:pt x="195679" y="470658"/>
                </a:lnTo>
                <a:lnTo>
                  <a:pt x="194881" y="455599"/>
                </a:lnTo>
                <a:lnTo>
                  <a:pt x="194881" y="361657"/>
                </a:lnTo>
                <a:lnTo>
                  <a:pt x="216975" y="315125"/>
                </a:lnTo>
                <a:lnTo>
                  <a:pt x="250189" y="295833"/>
                </a:lnTo>
                <a:lnTo>
                  <a:pt x="257330" y="288755"/>
                </a:lnTo>
                <a:lnTo>
                  <a:pt x="261921" y="280687"/>
                </a:lnTo>
                <a:lnTo>
                  <a:pt x="264373" y="271636"/>
                </a:lnTo>
                <a:lnTo>
                  <a:pt x="265099" y="261607"/>
                </a:lnTo>
                <a:lnTo>
                  <a:pt x="265099" y="84277"/>
                </a:lnTo>
                <a:lnTo>
                  <a:pt x="254584" y="84277"/>
                </a:lnTo>
              </a:path>
              <a:path w="568960" h="960755">
                <a:moveTo>
                  <a:pt x="250189" y="295833"/>
                </a:moveTo>
                <a:lnTo>
                  <a:pt x="250189" y="0"/>
                </a:lnTo>
                <a:lnTo>
                  <a:pt x="208927" y="0"/>
                </a:lnTo>
                <a:lnTo>
                  <a:pt x="208927" y="318655"/>
                </a:lnTo>
              </a:path>
              <a:path w="568960" h="960755">
                <a:moveTo>
                  <a:pt x="229997" y="411695"/>
                </a:moveTo>
                <a:lnTo>
                  <a:pt x="229997" y="344982"/>
                </a:lnTo>
                <a:lnTo>
                  <a:pt x="229997" y="337083"/>
                </a:lnTo>
                <a:lnTo>
                  <a:pt x="224726" y="328320"/>
                </a:lnTo>
                <a:lnTo>
                  <a:pt x="217690" y="328320"/>
                </a:lnTo>
                <a:lnTo>
                  <a:pt x="201904" y="328320"/>
                </a:lnTo>
              </a:path>
              <a:path w="568960" h="960755">
                <a:moveTo>
                  <a:pt x="194881" y="367804"/>
                </a:moveTo>
                <a:lnTo>
                  <a:pt x="208927" y="367804"/>
                </a:lnTo>
                <a:lnTo>
                  <a:pt x="215074" y="367804"/>
                </a:lnTo>
                <a:lnTo>
                  <a:pt x="218579" y="372198"/>
                </a:lnTo>
                <a:lnTo>
                  <a:pt x="218579" y="377469"/>
                </a:lnTo>
                <a:lnTo>
                  <a:pt x="218579" y="426618"/>
                </a:lnTo>
                <a:lnTo>
                  <a:pt x="218579" y="432765"/>
                </a:lnTo>
                <a:lnTo>
                  <a:pt x="213309" y="435406"/>
                </a:lnTo>
                <a:lnTo>
                  <a:pt x="208927" y="435406"/>
                </a:lnTo>
                <a:lnTo>
                  <a:pt x="196634" y="435406"/>
                </a:lnTo>
              </a:path>
              <a:path w="568960" h="960755">
                <a:moveTo>
                  <a:pt x="220332" y="381850"/>
                </a:moveTo>
                <a:lnTo>
                  <a:pt x="231749" y="381850"/>
                </a:lnTo>
                <a:lnTo>
                  <a:pt x="231749" y="391502"/>
                </a:lnTo>
                <a:lnTo>
                  <a:pt x="215950" y="391502"/>
                </a:lnTo>
              </a:path>
              <a:path w="568960" h="960755">
                <a:moveTo>
                  <a:pt x="218579" y="426618"/>
                </a:moveTo>
                <a:lnTo>
                  <a:pt x="229997" y="426618"/>
                </a:lnTo>
              </a:path>
              <a:path w="568960" h="960755">
                <a:moveTo>
                  <a:pt x="192252" y="380085"/>
                </a:moveTo>
                <a:lnTo>
                  <a:pt x="172757" y="384525"/>
                </a:lnTo>
                <a:lnTo>
                  <a:pt x="146927" y="390523"/>
                </a:lnTo>
                <a:lnTo>
                  <a:pt x="122252" y="397014"/>
                </a:lnTo>
                <a:lnTo>
                  <a:pt x="106222" y="402932"/>
                </a:lnTo>
              </a:path>
              <a:path w="568960" h="960755">
                <a:moveTo>
                  <a:pt x="192252" y="395897"/>
                </a:moveTo>
                <a:lnTo>
                  <a:pt x="172757" y="400329"/>
                </a:lnTo>
                <a:lnTo>
                  <a:pt x="146927" y="406322"/>
                </a:lnTo>
                <a:lnTo>
                  <a:pt x="122252" y="412808"/>
                </a:lnTo>
                <a:lnTo>
                  <a:pt x="106222" y="418719"/>
                </a:lnTo>
              </a:path>
              <a:path w="568960" h="960755">
                <a:moveTo>
                  <a:pt x="208927" y="298462"/>
                </a:moveTo>
                <a:lnTo>
                  <a:pt x="107975" y="300227"/>
                </a:lnTo>
              </a:path>
              <a:path w="568960" h="960755">
                <a:moveTo>
                  <a:pt x="120269" y="507377"/>
                </a:moveTo>
                <a:lnTo>
                  <a:pt x="120269" y="451180"/>
                </a:lnTo>
                <a:lnTo>
                  <a:pt x="71983" y="451180"/>
                </a:lnTo>
                <a:lnTo>
                  <a:pt x="71983" y="507377"/>
                </a:lnTo>
                <a:lnTo>
                  <a:pt x="120269" y="507377"/>
                </a:lnTo>
                <a:close/>
              </a:path>
              <a:path w="568960" h="960755">
                <a:moveTo>
                  <a:pt x="71983" y="81635"/>
                </a:moveTo>
                <a:lnTo>
                  <a:pt x="71983" y="879576"/>
                </a:lnTo>
              </a:path>
              <a:path w="568960" h="960755">
                <a:moveTo>
                  <a:pt x="24587" y="881341"/>
                </a:moveTo>
                <a:lnTo>
                  <a:pt x="111480" y="881341"/>
                </a:lnTo>
                <a:lnTo>
                  <a:pt x="117627" y="881341"/>
                </a:lnTo>
                <a:lnTo>
                  <a:pt x="122021" y="876947"/>
                </a:lnTo>
                <a:lnTo>
                  <a:pt x="124650" y="868184"/>
                </a:lnTo>
              </a:path>
              <a:path w="568960" h="960755">
                <a:moveTo>
                  <a:pt x="57073" y="844461"/>
                </a:moveTo>
                <a:lnTo>
                  <a:pt x="107975" y="844461"/>
                </a:lnTo>
                <a:lnTo>
                  <a:pt x="107975" y="791806"/>
                </a:lnTo>
              </a:path>
              <a:path w="568960" h="960755">
                <a:moveTo>
                  <a:pt x="73748" y="791806"/>
                </a:moveTo>
                <a:lnTo>
                  <a:pt x="124650" y="791806"/>
                </a:lnTo>
                <a:lnTo>
                  <a:pt x="124650" y="702259"/>
                </a:lnTo>
                <a:lnTo>
                  <a:pt x="108864" y="702259"/>
                </a:lnTo>
              </a:path>
              <a:path w="568960" h="960755">
                <a:moveTo>
                  <a:pt x="124650" y="791806"/>
                </a:moveTo>
                <a:lnTo>
                  <a:pt x="157137" y="838314"/>
                </a:lnTo>
                <a:lnTo>
                  <a:pt x="162407" y="847102"/>
                </a:lnTo>
                <a:lnTo>
                  <a:pt x="172059" y="851484"/>
                </a:lnTo>
                <a:lnTo>
                  <a:pt x="178219" y="851484"/>
                </a:lnTo>
                <a:lnTo>
                  <a:pt x="182587" y="853249"/>
                </a:lnTo>
                <a:lnTo>
                  <a:pt x="190487" y="854125"/>
                </a:lnTo>
                <a:lnTo>
                  <a:pt x="196634" y="855891"/>
                </a:lnTo>
                <a:lnTo>
                  <a:pt x="203657" y="856754"/>
                </a:lnTo>
                <a:lnTo>
                  <a:pt x="210692" y="860259"/>
                </a:lnTo>
                <a:lnTo>
                  <a:pt x="211556" y="867295"/>
                </a:lnTo>
              </a:path>
              <a:path w="568960" h="960755">
                <a:moveTo>
                  <a:pt x="113245" y="791806"/>
                </a:moveTo>
                <a:lnTo>
                  <a:pt x="150113" y="849731"/>
                </a:lnTo>
                <a:lnTo>
                  <a:pt x="186105" y="867295"/>
                </a:lnTo>
                <a:lnTo>
                  <a:pt x="196634" y="870800"/>
                </a:lnTo>
                <a:lnTo>
                  <a:pt x="199288" y="875195"/>
                </a:lnTo>
                <a:lnTo>
                  <a:pt x="203657" y="879576"/>
                </a:lnTo>
                <a:lnTo>
                  <a:pt x="210692" y="882218"/>
                </a:lnTo>
                <a:lnTo>
                  <a:pt x="211556" y="889241"/>
                </a:lnTo>
              </a:path>
              <a:path w="568960" h="960755">
                <a:moveTo>
                  <a:pt x="107975" y="844461"/>
                </a:moveTo>
                <a:lnTo>
                  <a:pt x="150113" y="912063"/>
                </a:lnTo>
                <a:lnTo>
                  <a:pt x="196634" y="934872"/>
                </a:lnTo>
                <a:lnTo>
                  <a:pt x="202572" y="938065"/>
                </a:lnTo>
                <a:lnTo>
                  <a:pt x="207933" y="943227"/>
                </a:lnTo>
                <a:lnTo>
                  <a:pt x="211814" y="949701"/>
                </a:lnTo>
                <a:lnTo>
                  <a:pt x="213309" y="956830"/>
                </a:lnTo>
              </a:path>
              <a:path w="568960" h="960755">
                <a:moveTo>
                  <a:pt x="75501" y="709282"/>
                </a:moveTo>
                <a:lnTo>
                  <a:pt x="107975" y="709282"/>
                </a:lnTo>
                <a:lnTo>
                  <a:pt x="107975" y="531075"/>
                </a:lnTo>
                <a:lnTo>
                  <a:pt x="107975" y="524065"/>
                </a:lnTo>
                <a:lnTo>
                  <a:pt x="103581" y="519684"/>
                </a:lnTo>
                <a:lnTo>
                  <a:pt x="96545" y="518795"/>
                </a:lnTo>
                <a:lnTo>
                  <a:pt x="71983" y="514400"/>
                </a:lnTo>
              </a:path>
              <a:path w="568960" h="960755">
                <a:moveTo>
                  <a:pt x="107975" y="541616"/>
                </a:moveTo>
                <a:lnTo>
                  <a:pt x="211556" y="566191"/>
                </a:lnTo>
              </a:path>
              <a:path w="568960" h="960755">
                <a:moveTo>
                  <a:pt x="107975" y="559168"/>
                </a:moveTo>
                <a:lnTo>
                  <a:pt x="211556" y="584631"/>
                </a:lnTo>
              </a:path>
              <a:path w="568960" h="960755">
                <a:moveTo>
                  <a:pt x="107975" y="531075"/>
                </a:moveTo>
                <a:lnTo>
                  <a:pt x="210692" y="531075"/>
                </a:lnTo>
              </a:path>
              <a:path w="568960" h="960755">
                <a:moveTo>
                  <a:pt x="107975" y="659244"/>
                </a:moveTo>
                <a:lnTo>
                  <a:pt x="213309" y="659244"/>
                </a:lnTo>
              </a:path>
              <a:path w="568960" h="960755">
                <a:moveTo>
                  <a:pt x="104470" y="524065"/>
                </a:moveTo>
                <a:lnTo>
                  <a:pt x="111480" y="524065"/>
                </a:lnTo>
                <a:lnTo>
                  <a:pt x="117627" y="524065"/>
                </a:lnTo>
                <a:lnTo>
                  <a:pt x="120269" y="518795"/>
                </a:lnTo>
                <a:lnTo>
                  <a:pt x="120269" y="507377"/>
                </a:lnTo>
              </a:path>
              <a:path w="568960" h="960755">
                <a:moveTo>
                  <a:pt x="124650" y="502983"/>
                </a:moveTo>
                <a:lnTo>
                  <a:pt x="141338" y="502983"/>
                </a:lnTo>
                <a:lnTo>
                  <a:pt x="141338" y="456463"/>
                </a:lnTo>
                <a:lnTo>
                  <a:pt x="122021" y="456463"/>
                </a:lnTo>
              </a:path>
              <a:path w="568960" h="960755">
                <a:moveTo>
                  <a:pt x="124650" y="240525"/>
                </a:moveTo>
                <a:lnTo>
                  <a:pt x="141338" y="240525"/>
                </a:lnTo>
                <a:lnTo>
                  <a:pt x="141338" y="193116"/>
                </a:lnTo>
                <a:lnTo>
                  <a:pt x="122897" y="193116"/>
                </a:lnTo>
              </a:path>
              <a:path w="568960" h="960755">
                <a:moveTo>
                  <a:pt x="124650" y="767219"/>
                </a:moveTo>
                <a:lnTo>
                  <a:pt x="141338" y="767219"/>
                </a:lnTo>
                <a:lnTo>
                  <a:pt x="141338" y="720686"/>
                </a:lnTo>
                <a:lnTo>
                  <a:pt x="124650" y="720686"/>
                </a:lnTo>
              </a:path>
              <a:path w="568960" h="960755">
                <a:moveTo>
                  <a:pt x="122021" y="456463"/>
                </a:moveTo>
                <a:lnTo>
                  <a:pt x="141338" y="456463"/>
                </a:lnTo>
              </a:path>
              <a:path w="568960" h="960755">
                <a:moveTo>
                  <a:pt x="122021" y="466128"/>
                </a:moveTo>
                <a:lnTo>
                  <a:pt x="141338" y="466128"/>
                </a:lnTo>
              </a:path>
              <a:path w="568960" h="960755">
                <a:moveTo>
                  <a:pt x="122021" y="491578"/>
                </a:moveTo>
                <a:lnTo>
                  <a:pt x="141338" y="491578"/>
                </a:lnTo>
              </a:path>
              <a:path w="568960" h="960755">
                <a:moveTo>
                  <a:pt x="107975" y="672414"/>
                </a:moveTo>
                <a:lnTo>
                  <a:pt x="148336" y="704888"/>
                </a:lnTo>
                <a:lnTo>
                  <a:pt x="154795" y="709054"/>
                </a:lnTo>
                <a:lnTo>
                  <a:pt x="161083" y="713225"/>
                </a:lnTo>
                <a:lnTo>
                  <a:pt x="167366" y="716739"/>
                </a:lnTo>
                <a:lnTo>
                  <a:pt x="173812" y="718934"/>
                </a:lnTo>
                <a:lnTo>
                  <a:pt x="180835" y="720686"/>
                </a:lnTo>
                <a:lnTo>
                  <a:pt x="189623" y="721575"/>
                </a:lnTo>
                <a:lnTo>
                  <a:pt x="194881" y="723315"/>
                </a:lnTo>
                <a:lnTo>
                  <a:pt x="199288" y="724204"/>
                </a:lnTo>
                <a:lnTo>
                  <a:pt x="211556" y="727710"/>
                </a:lnTo>
                <a:lnTo>
                  <a:pt x="213309" y="732993"/>
                </a:lnTo>
              </a:path>
              <a:path w="568960" h="960755">
                <a:moveTo>
                  <a:pt x="107975" y="681202"/>
                </a:moveTo>
                <a:lnTo>
                  <a:pt x="143078" y="714552"/>
                </a:lnTo>
                <a:lnTo>
                  <a:pt x="178219" y="732993"/>
                </a:lnTo>
                <a:lnTo>
                  <a:pt x="193992" y="737374"/>
                </a:lnTo>
                <a:lnTo>
                  <a:pt x="200102" y="740517"/>
                </a:lnTo>
                <a:lnTo>
                  <a:pt x="205960" y="745383"/>
                </a:lnTo>
                <a:lnTo>
                  <a:pt x="210664" y="751071"/>
                </a:lnTo>
                <a:lnTo>
                  <a:pt x="213309" y="756678"/>
                </a:lnTo>
              </a:path>
              <a:path w="568960" h="960755">
                <a:moveTo>
                  <a:pt x="213309" y="761072"/>
                </a:moveTo>
                <a:lnTo>
                  <a:pt x="143078" y="761072"/>
                </a:lnTo>
              </a:path>
              <a:path w="568960" h="960755">
                <a:moveTo>
                  <a:pt x="124650" y="728586"/>
                </a:moveTo>
                <a:lnTo>
                  <a:pt x="139585" y="728586"/>
                </a:lnTo>
              </a:path>
              <a:path w="568960" h="960755">
                <a:moveTo>
                  <a:pt x="124650" y="755802"/>
                </a:moveTo>
                <a:lnTo>
                  <a:pt x="139585" y="755802"/>
                </a:lnTo>
              </a:path>
              <a:path w="568960" h="960755">
                <a:moveTo>
                  <a:pt x="124650" y="752297"/>
                </a:moveTo>
                <a:lnTo>
                  <a:pt x="83400" y="752297"/>
                </a:lnTo>
              </a:path>
              <a:path w="568960" h="960755">
                <a:moveTo>
                  <a:pt x="71983" y="735609"/>
                </a:moveTo>
                <a:lnTo>
                  <a:pt x="82524" y="735609"/>
                </a:lnTo>
                <a:lnTo>
                  <a:pt x="82524" y="789165"/>
                </a:lnTo>
              </a:path>
              <a:path w="568960" h="960755">
                <a:moveTo>
                  <a:pt x="73748" y="251053"/>
                </a:moveTo>
                <a:lnTo>
                  <a:pt x="96545" y="251053"/>
                </a:lnTo>
                <a:lnTo>
                  <a:pt x="103581" y="251053"/>
                </a:lnTo>
                <a:lnTo>
                  <a:pt x="107975" y="258076"/>
                </a:lnTo>
                <a:lnTo>
                  <a:pt x="108864" y="265988"/>
                </a:lnTo>
                <a:lnTo>
                  <a:pt x="108864" y="428383"/>
                </a:lnTo>
                <a:lnTo>
                  <a:pt x="108864" y="437159"/>
                </a:lnTo>
                <a:lnTo>
                  <a:pt x="103581" y="442429"/>
                </a:lnTo>
                <a:lnTo>
                  <a:pt x="97434" y="442429"/>
                </a:lnTo>
                <a:lnTo>
                  <a:pt x="71983" y="442429"/>
                </a:lnTo>
              </a:path>
              <a:path w="568960" h="960755">
                <a:moveTo>
                  <a:pt x="108864" y="428383"/>
                </a:moveTo>
                <a:lnTo>
                  <a:pt x="193992" y="428383"/>
                </a:lnTo>
              </a:path>
              <a:path w="568960" h="960755">
                <a:moveTo>
                  <a:pt x="113245" y="430123"/>
                </a:moveTo>
                <a:lnTo>
                  <a:pt x="120269" y="433654"/>
                </a:lnTo>
                <a:lnTo>
                  <a:pt x="122021" y="437159"/>
                </a:lnTo>
                <a:lnTo>
                  <a:pt x="122897" y="440664"/>
                </a:lnTo>
                <a:lnTo>
                  <a:pt x="122897" y="445046"/>
                </a:lnTo>
                <a:lnTo>
                  <a:pt x="120269" y="451180"/>
                </a:lnTo>
              </a:path>
              <a:path w="568960" h="960755">
                <a:moveTo>
                  <a:pt x="110604" y="272122"/>
                </a:moveTo>
                <a:lnTo>
                  <a:pt x="146596" y="240525"/>
                </a:lnTo>
                <a:lnTo>
                  <a:pt x="154965" y="233135"/>
                </a:lnTo>
                <a:lnTo>
                  <a:pt x="162837" y="228787"/>
                </a:lnTo>
                <a:lnTo>
                  <a:pt x="170050" y="226577"/>
                </a:lnTo>
                <a:lnTo>
                  <a:pt x="176441" y="225602"/>
                </a:lnTo>
                <a:lnTo>
                  <a:pt x="183464" y="222084"/>
                </a:lnTo>
                <a:lnTo>
                  <a:pt x="186105" y="223837"/>
                </a:lnTo>
                <a:lnTo>
                  <a:pt x="192252" y="222084"/>
                </a:lnTo>
                <a:lnTo>
                  <a:pt x="197535" y="219443"/>
                </a:lnTo>
                <a:lnTo>
                  <a:pt x="208051" y="214185"/>
                </a:lnTo>
                <a:lnTo>
                  <a:pt x="208927" y="209816"/>
                </a:lnTo>
              </a:path>
              <a:path w="568960" h="960755">
                <a:moveTo>
                  <a:pt x="108864" y="287058"/>
                </a:moveTo>
                <a:lnTo>
                  <a:pt x="148336" y="253695"/>
                </a:lnTo>
                <a:lnTo>
                  <a:pt x="155371" y="246672"/>
                </a:lnTo>
                <a:lnTo>
                  <a:pt x="161518" y="242290"/>
                </a:lnTo>
                <a:lnTo>
                  <a:pt x="169417" y="240525"/>
                </a:lnTo>
                <a:lnTo>
                  <a:pt x="189623" y="236143"/>
                </a:lnTo>
                <a:lnTo>
                  <a:pt x="196634" y="235267"/>
                </a:lnTo>
                <a:lnTo>
                  <a:pt x="206273" y="230873"/>
                </a:lnTo>
                <a:lnTo>
                  <a:pt x="208927" y="225602"/>
                </a:lnTo>
              </a:path>
              <a:path w="568960" h="960755">
                <a:moveTo>
                  <a:pt x="71983" y="167652"/>
                </a:moveTo>
                <a:lnTo>
                  <a:pt x="80772" y="167652"/>
                </a:lnTo>
                <a:lnTo>
                  <a:pt x="80772" y="222084"/>
                </a:lnTo>
                <a:lnTo>
                  <a:pt x="71107" y="222084"/>
                </a:lnTo>
              </a:path>
              <a:path w="568960" h="960755">
                <a:moveTo>
                  <a:pt x="80772" y="167652"/>
                </a:moveTo>
                <a:lnTo>
                  <a:pt x="110604" y="167652"/>
                </a:lnTo>
                <a:lnTo>
                  <a:pt x="117627" y="167652"/>
                </a:lnTo>
                <a:lnTo>
                  <a:pt x="122897" y="174688"/>
                </a:lnTo>
                <a:lnTo>
                  <a:pt x="122897" y="179082"/>
                </a:lnTo>
                <a:lnTo>
                  <a:pt x="122897" y="249300"/>
                </a:lnTo>
                <a:lnTo>
                  <a:pt x="122897" y="253695"/>
                </a:lnTo>
                <a:lnTo>
                  <a:pt x="118503" y="258965"/>
                </a:lnTo>
                <a:lnTo>
                  <a:pt x="114998" y="260718"/>
                </a:lnTo>
                <a:lnTo>
                  <a:pt x="107975" y="260718"/>
                </a:lnTo>
              </a:path>
              <a:path w="568960" h="960755">
                <a:moveTo>
                  <a:pt x="83400" y="208038"/>
                </a:moveTo>
                <a:lnTo>
                  <a:pt x="110604" y="208038"/>
                </a:lnTo>
                <a:lnTo>
                  <a:pt x="115862" y="208038"/>
                </a:lnTo>
                <a:lnTo>
                  <a:pt x="122897" y="212432"/>
                </a:lnTo>
                <a:lnTo>
                  <a:pt x="122897" y="218579"/>
                </a:lnTo>
              </a:path>
              <a:path w="568960" h="960755">
                <a:moveTo>
                  <a:pt x="122897" y="204533"/>
                </a:moveTo>
                <a:lnTo>
                  <a:pt x="139585" y="204533"/>
                </a:lnTo>
              </a:path>
              <a:path w="568960" h="960755">
                <a:moveTo>
                  <a:pt x="122897" y="229120"/>
                </a:moveTo>
                <a:lnTo>
                  <a:pt x="139585" y="229120"/>
                </a:lnTo>
              </a:path>
              <a:path w="568960" h="960755">
                <a:moveTo>
                  <a:pt x="141338" y="200139"/>
                </a:moveTo>
                <a:lnTo>
                  <a:pt x="208927" y="200139"/>
                </a:lnTo>
              </a:path>
              <a:path w="568960" h="960755">
                <a:moveTo>
                  <a:pt x="110604" y="167652"/>
                </a:moveTo>
                <a:lnTo>
                  <a:pt x="148336" y="109727"/>
                </a:lnTo>
                <a:lnTo>
                  <a:pt x="180835" y="91300"/>
                </a:lnTo>
                <a:lnTo>
                  <a:pt x="186105" y="91300"/>
                </a:lnTo>
                <a:lnTo>
                  <a:pt x="192252" y="89535"/>
                </a:lnTo>
                <a:lnTo>
                  <a:pt x="196634" y="88671"/>
                </a:lnTo>
                <a:lnTo>
                  <a:pt x="204533" y="84277"/>
                </a:lnTo>
                <a:lnTo>
                  <a:pt x="208051" y="79006"/>
                </a:lnTo>
              </a:path>
              <a:path w="568960" h="960755">
                <a:moveTo>
                  <a:pt x="122021" y="172935"/>
                </a:moveTo>
                <a:lnTo>
                  <a:pt x="154508" y="122021"/>
                </a:lnTo>
                <a:lnTo>
                  <a:pt x="158013" y="114998"/>
                </a:lnTo>
                <a:lnTo>
                  <a:pt x="162407" y="112369"/>
                </a:lnTo>
                <a:lnTo>
                  <a:pt x="171183" y="109727"/>
                </a:lnTo>
                <a:lnTo>
                  <a:pt x="192252" y="105346"/>
                </a:lnTo>
                <a:lnTo>
                  <a:pt x="199288" y="103581"/>
                </a:lnTo>
                <a:lnTo>
                  <a:pt x="206273" y="100939"/>
                </a:lnTo>
                <a:lnTo>
                  <a:pt x="208051" y="98310"/>
                </a:lnTo>
              </a:path>
              <a:path w="568960" h="960755">
                <a:moveTo>
                  <a:pt x="106222" y="167652"/>
                </a:moveTo>
                <a:lnTo>
                  <a:pt x="106222" y="119392"/>
                </a:lnTo>
                <a:lnTo>
                  <a:pt x="57937" y="119392"/>
                </a:lnTo>
              </a:path>
              <a:path w="568960" h="960755">
                <a:moveTo>
                  <a:pt x="28968" y="81635"/>
                </a:moveTo>
                <a:lnTo>
                  <a:pt x="114998" y="81635"/>
                </a:lnTo>
                <a:lnTo>
                  <a:pt x="122897" y="89535"/>
                </a:lnTo>
              </a:path>
              <a:path w="568960" h="960755">
                <a:moveTo>
                  <a:pt x="106222" y="119392"/>
                </a:moveTo>
                <a:lnTo>
                  <a:pt x="143967" y="51790"/>
                </a:lnTo>
                <a:lnTo>
                  <a:pt x="190487" y="23698"/>
                </a:lnTo>
                <a:lnTo>
                  <a:pt x="199288" y="21069"/>
                </a:lnTo>
                <a:lnTo>
                  <a:pt x="206273" y="16687"/>
                </a:lnTo>
                <a:lnTo>
                  <a:pt x="208051" y="10528"/>
                </a:lnTo>
              </a:path>
              <a:path w="568960" h="960755">
                <a:moveTo>
                  <a:pt x="71107" y="181711"/>
                </a:moveTo>
                <a:lnTo>
                  <a:pt x="10540" y="181711"/>
                </a:lnTo>
                <a:lnTo>
                  <a:pt x="3517" y="181711"/>
                </a:lnTo>
                <a:lnTo>
                  <a:pt x="0" y="184353"/>
                </a:lnTo>
                <a:lnTo>
                  <a:pt x="1765" y="189623"/>
                </a:lnTo>
                <a:lnTo>
                  <a:pt x="1765" y="228244"/>
                </a:lnTo>
              </a:path>
              <a:path w="568960" h="960755">
                <a:moveTo>
                  <a:pt x="1765" y="218579"/>
                </a:moveTo>
                <a:lnTo>
                  <a:pt x="69354" y="21857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3" name="object 103"/>
          <p:cNvGrpSpPr/>
          <p:nvPr/>
        </p:nvGrpSpPr>
        <p:grpSpPr>
          <a:xfrm>
            <a:off x="8446377" y="1362125"/>
            <a:ext cx="777875" cy="669290"/>
            <a:chOff x="3391776" y="1362125"/>
            <a:chExt cx="777875" cy="669290"/>
          </a:xfrm>
        </p:grpSpPr>
        <p:sp>
          <p:nvSpPr>
            <p:cNvPr id="104" name="object 104"/>
            <p:cNvSpPr/>
            <p:nvPr/>
          </p:nvSpPr>
          <p:spPr>
            <a:xfrm>
              <a:off x="3540447" y="1364411"/>
              <a:ext cx="410845" cy="523240"/>
            </a:xfrm>
            <a:custGeom>
              <a:avLst/>
              <a:gdLst/>
              <a:ahLst/>
              <a:cxnLst/>
              <a:rect l="l" t="t" r="r" b="b"/>
              <a:pathLst>
                <a:path w="410845" h="523239">
                  <a:moveTo>
                    <a:pt x="23896" y="495973"/>
                  </a:moveTo>
                  <a:lnTo>
                    <a:pt x="23019" y="495096"/>
                  </a:lnTo>
                  <a:lnTo>
                    <a:pt x="16885" y="492455"/>
                  </a:lnTo>
                  <a:lnTo>
                    <a:pt x="16009" y="486308"/>
                  </a:lnTo>
                  <a:lnTo>
                    <a:pt x="14244" y="478421"/>
                  </a:lnTo>
                  <a:lnTo>
                    <a:pt x="1087" y="272110"/>
                  </a:lnTo>
                  <a:lnTo>
                    <a:pt x="0" y="250631"/>
                  </a:lnTo>
                  <a:lnTo>
                    <a:pt x="315" y="231200"/>
                  </a:lnTo>
                  <a:lnTo>
                    <a:pt x="1454" y="214231"/>
                  </a:lnTo>
                  <a:lnTo>
                    <a:pt x="2839" y="200139"/>
                  </a:lnTo>
                  <a:lnTo>
                    <a:pt x="19514" y="19303"/>
                  </a:lnTo>
                  <a:lnTo>
                    <a:pt x="22625" y="11846"/>
                  </a:lnTo>
                  <a:lnTo>
                    <a:pt x="27301" y="5703"/>
                  </a:lnTo>
                  <a:lnTo>
                    <a:pt x="34446" y="1535"/>
                  </a:lnTo>
                  <a:lnTo>
                    <a:pt x="44965" y="0"/>
                  </a:lnTo>
                  <a:lnTo>
                    <a:pt x="365373" y="0"/>
                  </a:lnTo>
                  <a:lnTo>
                    <a:pt x="407512" y="200139"/>
                  </a:lnTo>
                  <a:lnTo>
                    <a:pt x="409280" y="214231"/>
                  </a:lnTo>
                  <a:lnTo>
                    <a:pt x="410474" y="231200"/>
                  </a:lnTo>
                  <a:lnTo>
                    <a:pt x="410844" y="250631"/>
                  </a:lnTo>
                  <a:lnTo>
                    <a:pt x="410141" y="272110"/>
                  </a:lnTo>
                  <a:lnTo>
                    <a:pt x="397860" y="478421"/>
                  </a:lnTo>
                  <a:lnTo>
                    <a:pt x="383814" y="497725"/>
                  </a:lnTo>
                  <a:lnTo>
                    <a:pt x="374149" y="503872"/>
                  </a:lnTo>
                  <a:lnTo>
                    <a:pt x="372396" y="509155"/>
                  </a:lnTo>
                  <a:lnTo>
                    <a:pt x="370644" y="516153"/>
                  </a:lnTo>
                  <a:lnTo>
                    <a:pt x="363621" y="523176"/>
                  </a:lnTo>
                  <a:lnTo>
                    <a:pt x="352216" y="5231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552063" y="1824380"/>
              <a:ext cx="391160" cy="66040"/>
            </a:xfrm>
            <a:custGeom>
              <a:avLst/>
              <a:gdLst/>
              <a:ahLst/>
              <a:cxnLst/>
              <a:rect l="l" t="t" r="r" b="b"/>
              <a:pathLst>
                <a:path w="391160" h="66039">
                  <a:moveTo>
                    <a:pt x="12280" y="36004"/>
                  </a:moveTo>
                  <a:lnTo>
                    <a:pt x="25450" y="43903"/>
                  </a:lnTo>
                  <a:lnTo>
                    <a:pt x="25450" y="58813"/>
                  </a:lnTo>
                  <a:lnTo>
                    <a:pt x="12280" y="65849"/>
                  </a:lnTo>
                  <a:lnTo>
                    <a:pt x="0" y="58813"/>
                  </a:lnTo>
                  <a:lnTo>
                    <a:pt x="0" y="43903"/>
                  </a:lnTo>
                  <a:lnTo>
                    <a:pt x="12280" y="36004"/>
                  </a:lnTo>
                  <a:close/>
                </a:path>
                <a:path w="391160" h="66039">
                  <a:moveTo>
                    <a:pt x="377469" y="36004"/>
                  </a:moveTo>
                  <a:lnTo>
                    <a:pt x="390639" y="43903"/>
                  </a:lnTo>
                  <a:lnTo>
                    <a:pt x="390639" y="58813"/>
                  </a:lnTo>
                  <a:lnTo>
                    <a:pt x="377469" y="65849"/>
                  </a:lnTo>
                  <a:lnTo>
                    <a:pt x="365175" y="58813"/>
                  </a:lnTo>
                  <a:lnTo>
                    <a:pt x="365175" y="43903"/>
                  </a:lnTo>
                  <a:lnTo>
                    <a:pt x="377469" y="36004"/>
                  </a:lnTo>
                  <a:close/>
                </a:path>
                <a:path w="391160" h="66039">
                  <a:moveTo>
                    <a:pt x="387121" y="0"/>
                  </a:moveTo>
                  <a:lnTo>
                    <a:pt x="386245" y="7023"/>
                  </a:lnTo>
                  <a:lnTo>
                    <a:pt x="381850" y="14058"/>
                  </a:lnTo>
                  <a:lnTo>
                    <a:pt x="373075" y="14935"/>
                  </a:lnTo>
                  <a:lnTo>
                    <a:pt x="364131" y="20369"/>
                  </a:lnTo>
                  <a:lnTo>
                    <a:pt x="358149" y="29421"/>
                  </a:lnTo>
                  <a:lnTo>
                    <a:pt x="354801" y="39132"/>
                  </a:lnTo>
                  <a:lnTo>
                    <a:pt x="353758" y="46545"/>
                  </a:lnTo>
                  <a:lnTo>
                    <a:pt x="353758" y="54444"/>
                  </a:lnTo>
                  <a:lnTo>
                    <a:pt x="347624" y="63207"/>
                  </a:lnTo>
                  <a:lnTo>
                    <a:pt x="337959" y="63207"/>
                  </a:lnTo>
                  <a:lnTo>
                    <a:pt x="51790" y="63207"/>
                  </a:lnTo>
                  <a:lnTo>
                    <a:pt x="40386" y="63207"/>
                  </a:lnTo>
                  <a:lnTo>
                    <a:pt x="35991" y="54444"/>
                  </a:lnTo>
                  <a:lnTo>
                    <a:pt x="35991" y="46545"/>
                  </a:lnTo>
                  <a:lnTo>
                    <a:pt x="34921" y="39132"/>
                  </a:lnTo>
                  <a:lnTo>
                    <a:pt x="31381" y="29421"/>
                  </a:lnTo>
                  <a:lnTo>
                    <a:pt x="24879" y="20369"/>
                  </a:lnTo>
                  <a:lnTo>
                    <a:pt x="14922" y="14935"/>
                  </a:lnTo>
                  <a:lnTo>
                    <a:pt x="7899" y="14058"/>
                  </a:lnTo>
                  <a:lnTo>
                    <a:pt x="2628" y="7023"/>
                  </a:lnTo>
                  <a:lnTo>
                    <a:pt x="8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577513" y="1868284"/>
              <a:ext cx="26670" cy="21590"/>
            </a:xfrm>
            <a:custGeom>
              <a:avLst/>
              <a:gdLst/>
              <a:ahLst/>
              <a:cxnLst/>
              <a:rect l="l" t="t" r="r" b="b"/>
              <a:pathLst>
                <a:path w="26670" h="21589">
                  <a:moveTo>
                    <a:pt x="0" y="0"/>
                  </a:moveTo>
                  <a:lnTo>
                    <a:pt x="3517" y="5283"/>
                  </a:lnTo>
                  <a:lnTo>
                    <a:pt x="7035" y="9651"/>
                  </a:lnTo>
                  <a:lnTo>
                    <a:pt x="7899" y="12280"/>
                  </a:lnTo>
                  <a:lnTo>
                    <a:pt x="9664" y="14046"/>
                  </a:lnTo>
                  <a:lnTo>
                    <a:pt x="14935" y="21069"/>
                  </a:lnTo>
                  <a:lnTo>
                    <a:pt x="26339" y="193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622294" y="1575980"/>
              <a:ext cx="237490" cy="38100"/>
            </a:xfrm>
            <a:custGeom>
              <a:avLst/>
              <a:gdLst/>
              <a:ahLst/>
              <a:cxnLst/>
              <a:rect l="l" t="t" r="r" b="b"/>
              <a:pathLst>
                <a:path w="237489" h="38100">
                  <a:moveTo>
                    <a:pt x="28092" y="18415"/>
                  </a:moveTo>
                  <a:lnTo>
                    <a:pt x="20193" y="14909"/>
                  </a:lnTo>
                  <a:lnTo>
                    <a:pt x="18427" y="14909"/>
                  </a:lnTo>
                  <a:lnTo>
                    <a:pt x="17551" y="14020"/>
                  </a:lnTo>
                  <a:lnTo>
                    <a:pt x="13157" y="12280"/>
                  </a:lnTo>
                  <a:lnTo>
                    <a:pt x="11404" y="12280"/>
                  </a:lnTo>
                  <a:lnTo>
                    <a:pt x="10528" y="11391"/>
                  </a:lnTo>
                  <a:lnTo>
                    <a:pt x="10528" y="7886"/>
                  </a:lnTo>
                  <a:lnTo>
                    <a:pt x="13157" y="7023"/>
                  </a:lnTo>
                  <a:lnTo>
                    <a:pt x="18427" y="7023"/>
                  </a:lnTo>
                  <a:lnTo>
                    <a:pt x="24574" y="7886"/>
                  </a:lnTo>
                  <a:lnTo>
                    <a:pt x="25450" y="9639"/>
                  </a:lnTo>
                  <a:lnTo>
                    <a:pt x="25450" y="7023"/>
                  </a:lnTo>
                  <a:lnTo>
                    <a:pt x="25450" y="850"/>
                  </a:lnTo>
                  <a:lnTo>
                    <a:pt x="20193" y="850"/>
                  </a:lnTo>
                  <a:lnTo>
                    <a:pt x="15798" y="0"/>
                  </a:lnTo>
                  <a:lnTo>
                    <a:pt x="10528" y="0"/>
                  </a:lnTo>
                  <a:lnTo>
                    <a:pt x="0" y="2616"/>
                  </a:lnTo>
                  <a:lnTo>
                    <a:pt x="0" y="19304"/>
                  </a:lnTo>
                  <a:lnTo>
                    <a:pt x="8775" y="21932"/>
                  </a:lnTo>
                  <a:lnTo>
                    <a:pt x="11404" y="23685"/>
                  </a:lnTo>
                  <a:lnTo>
                    <a:pt x="10528" y="21932"/>
                  </a:lnTo>
                  <a:lnTo>
                    <a:pt x="14046" y="25450"/>
                  </a:lnTo>
                  <a:lnTo>
                    <a:pt x="15798" y="25450"/>
                  </a:lnTo>
                  <a:lnTo>
                    <a:pt x="17551" y="26327"/>
                  </a:lnTo>
                  <a:lnTo>
                    <a:pt x="17551" y="28943"/>
                  </a:lnTo>
                  <a:lnTo>
                    <a:pt x="14046" y="30721"/>
                  </a:lnTo>
                  <a:lnTo>
                    <a:pt x="8775" y="30721"/>
                  </a:lnTo>
                  <a:lnTo>
                    <a:pt x="0" y="28943"/>
                  </a:lnTo>
                  <a:lnTo>
                    <a:pt x="0" y="36855"/>
                  </a:lnTo>
                  <a:lnTo>
                    <a:pt x="4381" y="37744"/>
                  </a:lnTo>
                  <a:lnTo>
                    <a:pt x="21056" y="37744"/>
                  </a:lnTo>
                  <a:lnTo>
                    <a:pt x="28092" y="33337"/>
                  </a:lnTo>
                  <a:lnTo>
                    <a:pt x="28092" y="30721"/>
                  </a:lnTo>
                  <a:lnTo>
                    <a:pt x="28092" y="21932"/>
                  </a:lnTo>
                  <a:lnTo>
                    <a:pt x="28092" y="18415"/>
                  </a:lnTo>
                  <a:close/>
                </a:path>
                <a:path w="237489" h="38100">
                  <a:moveTo>
                    <a:pt x="43878" y="863"/>
                  </a:moveTo>
                  <a:lnTo>
                    <a:pt x="34226" y="863"/>
                  </a:lnTo>
                  <a:lnTo>
                    <a:pt x="34226" y="37744"/>
                  </a:lnTo>
                  <a:lnTo>
                    <a:pt x="43878" y="37744"/>
                  </a:lnTo>
                  <a:lnTo>
                    <a:pt x="43878" y="863"/>
                  </a:lnTo>
                  <a:close/>
                </a:path>
                <a:path w="237489" h="38100">
                  <a:moveTo>
                    <a:pt x="80759" y="30721"/>
                  </a:moveTo>
                  <a:lnTo>
                    <a:pt x="64071" y="30721"/>
                  </a:lnTo>
                  <a:lnTo>
                    <a:pt x="64071" y="21932"/>
                  </a:lnTo>
                  <a:lnTo>
                    <a:pt x="78117" y="21932"/>
                  </a:lnTo>
                  <a:lnTo>
                    <a:pt x="78117" y="14909"/>
                  </a:lnTo>
                  <a:lnTo>
                    <a:pt x="64071" y="14909"/>
                  </a:lnTo>
                  <a:lnTo>
                    <a:pt x="64071" y="7886"/>
                  </a:lnTo>
                  <a:lnTo>
                    <a:pt x="79006" y="7886"/>
                  </a:lnTo>
                  <a:lnTo>
                    <a:pt x="79006" y="850"/>
                  </a:lnTo>
                  <a:lnTo>
                    <a:pt x="52666" y="850"/>
                  </a:lnTo>
                  <a:lnTo>
                    <a:pt x="52666" y="37744"/>
                  </a:lnTo>
                  <a:lnTo>
                    <a:pt x="80759" y="37744"/>
                  </a:lnTo>
                  <a:lnTo>
                    <a:pt x="80759" y="30721"/>
                  </a:lnTo>
                  <a:close/>
                </a:path>
                <a:path w="237489" h="38100">
                  <a:moveTo>
                    <a:pt x="129908" y="850"/>
                  </a:moveTo>
                  <a:lnTo>
                    <a:pt x="117627" y="850"/>
                  </a:lnTo>
                  <a:lnTo>
                    <a:pt x="107086" y="21932"/>
                  </a:lnTo>
                  <a:lnTo>
                    <a:pt x="99187" y="850"/>
                  </a:lnTo>
                  <a:lnTo>
                    <a:pt x="86017" y="850"/>
                  </a:lnTo>
                  <a:lnTo>
                    <a:pt x="86017" y="37744"/>
                  </a:lnTo>
                  <a:lnTo>
                    <a:pt x="93040" y="37744"/>
                  </a:lnTo>
                  <a:lnTo>
                    <a:pt x="93040" y="14909"/>
                  </a:lnTo>
                  <a:lnTo>
                    <a:pt x="103568" y="37744"/>
                  </a:lnTo>
                  <a:lnTo>
                    <a:pt x="110604" y="37744"/>
                  </a:lnTo>
                  <a:lnTo>
                    <a:pt x="120256" y="14909"/>
                  </a:lnTo>
                  <a:lnTo>
                    <a:pt x="120256" y="37744"/>
                  </a:lnTo>
                  <a:lnTo>
                    <a:pt x="129908" y="37744"/>
                  </a:lnTo>
                  <a:lnTo>
                    <a:pt x="129908" y="850"/>
                  </a:lnTo>
                  <a:close/>
                </a:path>
                <a:path w="237489" h="38100">
                  <a:moveTo>
                    <a:pt x="165023" y="850"/>
                  </a:moveTo>
                  <a:lnTo>
                    <a:pt x="138696" y="850"/>
                  </a:lnTo>
                  <a:lnTo>
                    <a:pt x="138696" y="37744"/>
                  </a:lnTo>
                  <a:lnTo>
                    <a:pt x="165023" y="37744"/>
                  </a:lnTo>
                  <a:lnTo>
                    <a:pt x="165023" y="30721"/>
                  </a:lnTo>
                  <a:lnTo>
                    <a:pt x="150101" y="30721"/>
                  </a:lnTo>
                  <a:lnTo>
                    <a:pt x="150101" y="21932"/>
                  </a:lnTo>
                  <a:lnTo>
                    <a:pt x="162394" y="21932"/>
                  </a:lnTo>
                  <a:lnTo>
                    <a:pt x="162394" y="14909"/>
                  </a:lnTo>
                  <a:lnTo>
                    <a:pt x="150101" y="14909"/>
                  </a:lnTo>
                  <a:lnTo>
                    <a:pt x="150101" y="7886"/>
                  </a:lnTo>
                  <a:lnTo>
                    <a:pt x="165023" y="7886"/>
                  </a:lnTo>
                  <a:lnTo>
                    <a:pt x="165023" y="850"/>
                  </a:lnTo>
                  <a:close/>
                </a:path>
                <a:path w="237489" h="38100">
                  <a:moveTo>
                    <a:pt x="203644" y="850"/>
                  </a:moveTo>
                  <a:lnTo>
                    <a:pt x="196634" y="850"/>
                  </a:lnTo>
                  <a:lnTo>
                    <a:pt x="196634" y="21932"/>
                  </a:lnTo>
                  <a:lnTo>
                    <a:pt x="183464" y="850"/>
                  </a:lnTo>
                  <a:lnTo>
                    <a:pt x="171170" y="850"/>
                  </a:lnTo>
                  <a:lnTo>
                    <a:pt x="171170" y="37744"/>
                  </a:lnTo>
                  <a:lnTo>
                    <a:pt x="179070" y="37744"/>
                  </a:lnTo>
                  <a:lnTo>
                    <a:pt x="179070" y="14909"/>
                  </a:lnTo>
                  <a:lnTo>
                    <a:pt x="190487" y="37744"/>
                  </a:lnTo>
                  <a:lnTo>
                    <a:pt x="203644" y="37744"/>
                  </a:lnTo>
                  <a:lnTo>
                    <a:pt x="203644" y="850"/>
                  </a:lnTo>
                  <a:close/>
                </a:path>
                <a:path w="237489" h="38100">
                  <a:moveTo>
                    <a:pt x="237007" y="18415"/>
                  </a:moveTo>
                  <a:lnTo>
                    <a:pt x="229108" y="14909"/>
                  </a:lnTo>
                  <a:lnTo>
                    <a:pt x="227355" y="14909"/>
                  </a:lnTo>
                  <a:lnTo>
                    <a:pt x="225602" y="14020"/>
                  </a:lnTo>
                  <a:lnTo>
                    <a:pt x="222961" y="12280"/>
                  </a:lnTo>
                  <a:lnTo>
                    <a:pt x="220332" y="12280"/>
                  </a:lnTo>
                  <a:lnTo>
                    <a:pt x="218579" y="11391"/>
                  </a:lnTo>
                  <a:lnTo>
                    <a:pt x="218579" y="7886"/>
                  </a:lnTo>
                  <a:lnTo>
                    <a:pt x="222084" y="7023"/>
                  </a:lnTo>
                  <a:lnTo>
                    <a:pt x="227355" y="7023"/>
                  </a:lnTo>
                  <a:lnTo>
                    <a:pt x="232613" y="7886"/>
                  </a:lnTo>
                  <a:lnTo>
                    <a:pt x="234365" y="9639"/>
                  </a:lnTo>
                  <a:lnTo>
                    <a:pt x="234365" y="7023"/>
                  </a:lnTo>
                  <a:lnTo>
                    <a:pt x="234365" y="850"/>
                  </a:lnTo>
                  <a:lnTo>
                    <a:pt x="229108" y="850"/>
                  </a:lnTo>
                  <a:lnTo>
                    <a:pt x="224713" y="0"/>
                  </a:lnTo>
                  <a:lnTo>
                    <a:pt x="218579" y="0"/>
                  </a:lnTo>
                  <a:lnTo>
                    <a:pt x="208915" y="2616"/>
                  </a:lnTo>
                  <a:lnTo>
                    <a:pt x="208915" y="19304"/>
                  </a:lnTo>
                  <a:lnTo>
                    <a:pt x="217690" y="21932"/>
                  </a:lnTo>
                  <a:lnTo>
                    <a:pt x="220599" y="23101"/>
                  </a:lnTo>
                  <a:lnTo>
                    <a:pt x="224713" y="25450"/>
                  </a:lnTo>
                  <a:lnTo>
                    <a:pt x="227355" y="26327"/>
                  </a:lnTo>
                  <a:lnTo>
                    <a:pt x="227355" y="28943"/>
                  </a:lnTo>
                  <a:lnTo>
                    <a:pt x="222961" y="30721"/>
                  </a:lnTo>
                  <a:lnTo>
                    <a:pt x="217690" y="30721"/>
                  </a:lnTo>
                  <a:lnTo>
                    <a:pt x="208915" y="28943"/>
                  </a:lnTo>
                  <a:lnTo>
                    <a:pt x="208915" y="36855"/>
                  </a:lnTo>
                  <a:lnTo>
                    <a:pt x="213309" y="37744"/>
                  </a:lnTo>
                  <a:lnTo>
                    <a:pt x="229984" y="37744"/>
                  </a:lnTo>
                  <a:lnTo>
                    <a:pt x="237007" y="33337"/>
                  </a:lnTo>
                  <a:lnTo>
                    <a:pt x="237007" y="30721"/>
                  </a:lnTo>
                  <a:lnTo>
                    <a:pt x="237007" y="23685"/>
                  </a:lnTo>
                  <a:lnTo>
                    <a:pt x="237007" y="21932"/>
                  </a:lnTo>
                  <a:lnTo>
                    <a:pt x="237007" y="18415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13200" y="1836153"/>
              <a:ext cx="255968" cy="148539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394062" y="1903399"/>
              <a:ext cx="763905" cy="125730"/>
            </a:xfrm>
            <a:custGeom>
              <a:avLst/>
              <a:gdLst/>
              <a:ahLst/>
              <a:cxnLst/>
              <a:rect l="l" t="t" r="r" b="b"/>
              <a:pathLst>
                <a:path w="763904" h="125730">
                  <a:moveTo>
                    <a:pt x="689076" y="72872"/>
                  </a:moveTo>
                  <a:lnTo>
                    <a:pt x="699617" y="74612"/>
                  </a:lnTo>
                  <a:lnTo>
                    <a:pt x="706640" y="79882"/>
                  </a:lnTo>
                  <a:lnTo>
                    <a:pt x="706640" y="89534"/>
                  </a:lnTo>
                  <a:lnTo>
                    <a:pt x="706640" y="123774"/>
                  </a:lnTo>
                  <a:lnTo>
                    <a:pt x="535470" y="125526"/>
                  </a:lnTo>
                  <a:lnTo>
                    <a:pt x="532956" y="115676"/>
                  </a:lnTo>
                  <a:lnTo>
                    <a:pt x="529212" y="107307"/>
                  </a:lnTo>
                  <a:lnTo>
                    <a:pt x="523986" y="100582"/>
                  </a:lnTo>
                  <a:lnTo>
                    <a:pt x="517029" y="95669"/>
                  </a:lnTo>
                  <a:lnTo>
                    <a:pt x="507377" y="91300"/>
                  </a:lnTo>
                  <a:lnTo>
                    <a:pt x="502107" y="86906"/>
                  </a:lnTo>
                  <a:lnTo>
                    <a:pt x="476656" y="63195"/>
                  </a:lnTo>
                  <a:lnTo>
                    <a:pt x="232613" y="63195"/>
                  </a:lnTo>
                  <a:lnTo>
                    <a:pt x="207162" y="86906"/>
                  </a:lnTo>
                  <a:lnTo>
                    <a:pt x="201015" y="91300"/>
                  </a:lnTo>
                  <a:lnTo>
                    <a:pt x="172923" y="125526"/>
                  </a:lnTo>
                  <a:lnTo>
                    <a:pt x="0" y="125526"/>
                  </a:lnTo>
                  <a:lnTo>
                    <a:pt x="0" y="93040"/>
                  </a:lnTo>
                  <a:lnTo>
                    <a:pt x="1453" y="85077"/>
                  </a:lnTo>
                  <a:lnTo>
                    <a:pt x="5703" y="78679"/>
                  </a:lnTo>
                  <a:lnTo>
                    <a:pt x="12585" y="74420"/>
                  </a:lnTo>
                  <a:lnTo>
                    <a:pt x="21932" y="72872"/>
                  </a:lnTo>
                  <a:lnTo>
                    <a:pt x="143954" y="72872"/>
                  </a:lnTo>
                  <a:lnTo>
                    <a:pt x="159384" y="70223"/>
                  </a:lnTo>
                  <a:lnTo>
                    <a:pt x="171932" y="62880"/>
                  </a:lnTo>
                  <a:lnTo>
                    <a:pt x="180366" y="51752"/>
                  </a:lnTo>
                  <a:lnTo>
                    <a:pt x="183451" y="37744"/>
                  </a:lnTo>
                  <a:lnTo>
                    <a:pt x="183451" y="876"/>
                  </a:lnTo>
                </a:path>
                <a:path w="763904" h="125730">
                  <a:moveTo>
                    <a:pt x="755802" y="21945"/>
                  </a:moveTo>
                  <a:lnTo>
                    <a:pt x="763701" y="21945"/>
                  </a:lnTo>
                  <a:lnTo>
                    <a:pt x="763701" y="43002"/>
                  </a:lnTo>
                  <a:lnTo>
                    <a:pt x="706640" y="107962"/>
                  </a:lnTo>
                </a:path>
                <a:path w="763904" h="125730">
                  <a:moveTo>
                    <a:pt x="179933" y="107099"/>
                  </a:moveTo>
                  <a:lnTo>
                    <a:pt x="528446" y="107099"/>
                  </a:lnTo>
                </a:path>
                <a:path w="763904" h="125730">
                  <a:moveTo>
                    <a:pt x="209791" y="79006"/>
                  </a:moveTo>
                  <a:lnTo>
                    <a:pt x="498601" y="79006"/>
                  </a:lnTo>
                </a:path>
                <a:path w="763904" h="125730">
                  <a:moveTo>
                    <a:pt x="373075" y="0"/>
                  </a:moveTo>
                  <a:lnTo>
                    <a:pt x="373075" y="33362"/>
                  </a:lnTo>
                  <a:lnTo>
                    <a:pt x="373075" y="40385"/>
                  </a:lnTo>
                  <a:lnTo>
                    <a:pt x="374827" y="46520"/>
                  </a:lnTo>
                  <a:lnTo>
                    <a:pt x="381838" y="49149"/>
                  </a:lnTo>
                </a:path>
                <a:path w="763904" h="125730">
                  <a:moveTo>
                    <a:pt x="335318" y="0"/>
                  </a:moveTo>
                  <a:lnTo>
                    <a:pt x="335318" y="33362"/>
                  </a:lnTo>
                  <a:lnTo>
                    <a:pt x="335318" y="40385"/>
                  </a:lnTo>
                  <a:lnTo>
                    <a:pt x="334441" y="46520"/>
                  </a:lnTo>
                  <a:lnTo>
                    <a:pt x="326542" y="49149"/>
                  </a:lnTo>
                </a:path>
                <a:path w="763904" h="125730">
                  <a:moveTo>
                    <a:pt x="355511" y="65849"/>
                  </a:moveTo>
                  <a:lnTo>
                    <a:pt x="362534" y="65849"/>
                  </a:lnTo>
                  <a:lnTo>
                    <a:pt x="369557" y="58813"/>
                  </a:lnTo>
                  <a:lnTo>
                    <a:pt x="369557" y="51790"/>
                  </a:lnTo>
                  <a:lnTo>
                    <a:pt x="369557" y="44767"/>
                  </a:lnTo>
                  <a:lnTo>
                    <a:pt x="362534" y="37744"/>
                  </a:lnTo>
                  <a:lnTo>
                    <a:pt x="355511" y="37744"/>
                  </a:lnTo>
                  <a:lnTo>
                    <a:pt x="346735" y="37744"/>
                  </a:lnTo>
                  <a:lnTo>
                    <a:pt x="341464" y="44767"/>
                  </a:lnTo>
                  <a:lnTo>
                    <a:pt x="341464" y="51790"/>
                  </a:lnTo>
                  <a:lnTo>
                    <a:pt x="341464" y="58813"/>
                  </a:lnTo>
                  <a:lnTo>
                    <a:pt x="346735" y="65849"/>
                  </a:lnTo>
                  <a:lnTo>
                    <a:pt x="355511" y="6584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0" name="object 1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57996" y="1060146"/>
            <a:ext cx="93230" cy="93243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9176373" y="1561935"/>
            <a:ext cx="47625" cy="51435"/>
          </a:xfrm>
          <a:custGeom>
            <a:avLst/>
            <a:gdLst/>
            <a:ahLst/>
            <a:cxnLst/>
            <a:rect l="l" t="t" r="r" b="b"/>
            <a:pathLst>
              <a:path w="47625" h="51434">
                <a:moveTo>
                  <a:pt x="0" y="0"/>
                </a:moveTo>
                <a:lnTo>
                  <a:pt x="0" y="50901"/>
                </a:lnTo>
                <a:lnTo>
                  <a:pt x="47396" y="50901"/>
                </a:lnTo>
                <a:lnTo>
                  <a:pt x="47396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985884" y="1326668"/>
            <a:ext cx="223520" cy="233679"/>
          </a:xfrm>
          <a:custGeom>
            <a:avLst/>
            <a:gdLst/>
            <a:ahLst/>
            <a:cxnLst/>
            <a:rect l="l" t="t" r="r" b="b"/>
            <a:pathLst>
              <a:path w="223520" h="233680">
                <a:moveTo>
                  <a:pt x="188734" y="0"/>
                </a:moveTo>
                <a:lnTo>
                  <a:pt x="188734" y="7023"/>
                </a:lnTo>
                <a:lnTo>
                  <a:pt x="184340" y="12293"/>
                </a:lnTo>
                <a:lnTo>
                  <a:pt x="179069" y="14922"/>
                </a:lnTo>
                <a:lnTo>
                  <a:pt x="0" y="14922"/>
                </a:lnTo>
              </a:path>
              <a:path w="223520" h="233680">
                <a:moveTo>
                  <a:pt x="0" y="21069"/>
                </a:moveTo>
                <a:lnTo>
                  <a:pt x="211556" y="25463"/>
                </a:lnTo>
                <a:lnTo>
                  <a:pt x="218579" y="26327"/>
                </a:lnTo>
                <a:lnTo>
                  <a:pt x="221208" y="26327"/>
                </a:lnTo>
                <a:lnTo>
                  <a:pt x="222973" y="33350"/>
                </a:lnTo>
                <a:lnTo>
                  <a:pt x="222973" y="42138"/>
                </a:lnTo>
                <a:lnTo>
                  <a:pt x="221208" y="47409"/>
                </a:lnTo>
                <a:lnTo>
                  <a:pt x="218579" y="47409"/>
                </a:lnTo>
                <a:lnTo>
                  <a:pt x="211556" y="49161"/>
                </a:lnTo>
                <a:lnTo>
                  <a:pt x="21069" y="53543"/>
                </a:lnTo>
              </a:path>
              <a:path w="223520" h="233680">
                <a:moveTo>
                  <a:pt x="22821" y="58813"/>
                </a:moveTo>
                <a:lnTo>
                  <a:pt x="212432" y="61455"/>
                </a:lnTo>
                <a:lnTo>
                  <a:pt x="219455" y="63207"/>
                </a:lnTo>
                <a:lnTo>
                  <a:pt x="221208" y="63207"/>
                </a:lnTo>
                <a:lnTo>
                  <a:pt x="222973" y="70218"/>
                </a:lnTo>
                <a:lnTo>
                  <a:pt x="222973" y="75501"/>
                </a:lnTo>
                <a:lnTo>
                  <a:pt x="221208" y="81648"/>
                </a:lnTo>
                <a:lnTo>
                  <a:pt x="218579" y="81648"/>
                </a:lnTo>
                <a:lnTo>
                  <a:pt x="211556" y="82511"/>
                </a:lnTo>
                <a:lnTo>
                  <a:pt x="22821" y="86906"/>
                </a:lnTo>
              </a:path>
              <a:path w="223520" h="233680">
                <a:moveTo>
                  <a:pt x="23698" y="93040"/>
                </a:moveTo>
                <a:lnTo>
                  <a:pt x="212432" y="95681"/>
                </a:lnTo>
                <a:lnTo>
                  <a:pt x="219455" y="96570"/>
                </a:lnTo>
                <a:lnTo>
                  <a:pt x="221208" y="96570"/>
                </a:lnTo>
                <a:lnTo>
                  <a:pt x="222973" y="103568"/>
                </a:lnTo>
                <a:lnTo>
                  <a:pt x="222973" y="107988"/>
                </a:lnTo>
                <a:lnTo>
                  <a:pt x="221208" y="114122"/>
                </a:lnTo>
                <a:lnTo>
                  <a:pt x="218579" y="114122"/>
                </a:lnTo>
                <a:lnTo>
                  <a:pt x="211556" y="114998"/>
                </a:lnTo>
                <a:lnTo>
                  <a:pt x="25450" y="119379"/>
                </a:lnTo>
              </a:path>
              <a:path w="223520" h="233680">
                <a:moveTo>
                  <a:pt x="28092" y="147472"/>
                </a:moveTo>
                <a:lnTo>
                  <a:pt x="211556" y="144830"/>
                </a:lnTo>
                <a:lnTo>
                  <a:pt x="218579" y="143078"/>
                </a:lnTo>
                <a:lnTo>
                  <a:pt x="222973" y="143078"/>
                </a:lnTo>
                <a:lnTo>
                  <a:pt x="222973" y="136055"/>
                </a:lnTo>
                <a:lnTo>
                  <a:pt x="222973" y="129044"/>
                </a:lnTo>
                <a:lnTo>
                  <a:pt x="219455" y="129044"/>
                </a:lnTo>
                <a:lnTo>
                  <a:pt x="212432" y="128168"/>
                </a:lnTo>
                <a:lnTo>
                  <a:pt x="26339" y="125526"/>
                </a:lnTo>
              </a:path>
              <a:path w="223520" h="233680">
                <a:moveTo>
                  <a:pt x="30721" y="177317"/>
                </a:moveTo>
                <a:lnTo>
                  <a:pt x="211556" y="172923"/>
                </a:lnTo>
                <a:lnTo>
                  <a:pt x="218579" y="172059"/>
                </a:lnTo>
                <a:lnTo>
                  <a:pt x="222973" y="172059"/>
                </a:lnTo>
                <a:lnTo>
                  <a:pt x="222973" y="165912"/>
                </a:lnTo>
                <a:lnTo>
                  <a:pt x="222973" y="158013"/>
                </a:lnTo>
                <a:lnTo>
                  <a:pt x="219455" y="158889"/>
                </a:lnTo>
                <a:lnTo>
                  <a:pt x="212432" y="158013"/>
                </a:lnTo>
                <a:lnTo>
                  <a:pt x="28092" y="153619"/>
                </a:lnTo>
              </a:path>
              <a:path w="223520" h="233680">
                <a:moveTo>
                  <a:pt x="32473" y="205409"/>
                </a:moveTo>
                <a:lnTo>
                  <a:pt x="211556" y="201015"/>
                </a:lnTo>
                <a:lnTo>
                  <a:pt x="218579" y="201015"/>
                </a:lnTo>
                <a:lnTo>
                  <a:pt x="222973" y="201015"/>
                </a:lnTo>
                <a:lnTo>
                  <a:pt x="222973" y="193992"/>
                </a:lnTo>
                <a:lnTo>
                  <a:pt x="222973" y="186982"/>
                </a:lnTo>
                <a:lnTo>
                  <a:pt x="219455" y="186982"/>
                </a:lnTo>
                <a:lnTo>
                  <a:pt x="212432" y="186093"/>
                </a:lnTo>
                <a:lnTo>
                  <a:pt x="30721" y="182587"/>
                </a:lnTo>
              </a:path>
              <a:path w="223520" h="233680">
                <a:moveTo>
                  <a:pt x="35115" y="233502"/>
                </a:moveTo>
                <a:lnTo>
                  <a:pt x="211556" y="229107"/>
                </a:lnTo>
                <a:lnTo>
                  <a:pt x="218579" y="228244"/>
                </a:lnTo>
                <a:lnTo>
                  <a:pt x="222973" y="228244"/>
                </a:lnTo>
                <a:lnTo>
                  <a:pt x="222973" y="222084"/>
                </a:lnTo>
                <a:lnTo>
                  <a:pt x="222973" y="214185"/>
                </a:lnTo>
                <a:lnTo>
                  <a:pt x="219455" y="215074"/>
                </a:lnTo>
                <a:lnTo>
                  <a:pt x="212432" y="214185"/>
                </a:lnTo>
                <a:lnTo>
                  <a:pt x="33350" y="2098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011335" y="1617217"/>
            <a:ext cx="200660" cy="212090"/>
          </a:xfrm>
          <a:custGeom>
            <a:avLst/>
            <a:gdLst/>
            <a:ahLst/>
            <a:cxnLst/>
            <a:rect l="l" t="t" r="r" b="b"/>
            <a:pathLst>
              <a:path w="200660" h="212089">
                <a:moveTo>
                  <a:pt x="0" y="211556"/>
                </a:moveTo>
                <a:lnTo>
                  <a:pt x="186982" y="208051"/>
                </a:lnTo>
                <a:lnTo>
                  <a:pt x="194005" y="207162"/>
                </a:lnTo>
                <a:lnTo>
                  <a:pt x="198386" y="207162"/>
                </a:lnTo>
                <a:lnTo>
                  <a:pt x="200139" y="200151"/>
                </a:lnTo>
                <a:lnTo>
                  <a:pt x="200139" y="191376"/>
                </a:lnTo>
                <a:lnTo>
                  <a:pt x="198386" y="184353"/>
                </a:lnTo>
                <a:lnTo>
                  <a:pt x="194005" y="184353"/>
                </a:lnTo>
                <a:lnTo>
                  <a:pt x="186982" y="184353"/>
                </a:lnTo>
                <a:lnTo>
                  <a:pt x="2641" y="179958"/>
                </a:lnTo>
              </a:path>
              <a:path w="200660" h="212089">
                <a:moveTo>
                  <a:pt x="2641" y="174688"/>
                </a:moveTo>
                <a:lnTo>
                  <a:pt x="188734" y="170306"/>
                </a:lnTo>
                <a:lnTo>
                  <a:pt x="195757" y="170306"/>
                </a:lnTo>
                <a:lnTo>
                  <a:pt x="198386" y="170306"/>
                </a:lnTo>
                <a:lnTo>
                  <a:pt x="200139" y="163283"/>
                </a:lnTo>
                <a:lnTo>
                  <a:pt x="200139" y="157137"/>
                </a:lnTo>
                <a:lnTo>
                  <a:pt x="198386" y="150113"/>
                </a:lnTo>
                <a:lnTo>
                  <a:pt x="194005" y="150113"/>
                </a:lnTo>
                <a:lnTo>
                  <a:pt x="186982" y="149225"/>
                </a:lnTo>
                <a:lnTo>
                  <a:pt x="4394" y="146608"/>
                </a:lnTo>
              </a:path>
              <a:path w="200660" h="212089">
                <a:moveTo>
                  <a:pt x="4394" y="140461"/>
                </a:moveTo>
                <a:lnTo>
                  <a:pt x="188734" y="136067"/>
                </a:lnTo>
                <a:lnTo>
                  <a:pt x="195757" y="135191"/>
                </a:lnTo>
                <a:lnTo>
                  <a:pt x="198386" y="135191"/>
                </a:lnTo>
                <a:lnTo>
                  <a:pt x="200139" y="129044"/>
                </a:lnTo>
                <a:lnTo>
                  <a:pt x="200139" y="125539"/>
                </a:lnTo>
                <a:lnTo>
                  <a:pt x="198386" y="117640"/>
                </a:lnTo>
                <a:lnTo>
                  <a:pt x="194005" y="117640"/>
                </a:lnTo>
                <a:lnTo>
                  <a:pt x="186982" y="116751"/>
                </a:lnTo>
                <a:lnTo>
                  <a:pt x="7023" y="114134"/>
                </a:lnTo>
              </a:path>
              <a:path w="200660" h="212089">
                <a:moveTo>
                  <a:pt x="9664" y="86029"/>
                </a:moveTo>
                <a:lnTo>
                  <a:pt x="186982" y="88671"/>
                </a:lnTo>
                <a:lnTo>
                  <a:pt x="194005" y="89547"/>
                </a:lnTo>
                <a:lnTo>
                  <a:pt x="200139" y="89547"/>
                </a:lnTo>
                <a:lnTo>
                  <a:pt x="200139" y="96570"/>
                </a:lnTo>
                <a:lnTo>
                  <a:pt x="200139" y="102717"/>
                </a:lnTo>
                <a:lnTo>
                  <a:pt x="195757" y="102717"/>
                </a:lnTo>
                <a:lnTo>
                  <a:pt x="188734" y="103581"/>
                </a:lnTo>
                <a:lnTo>
                  <a:pt x="7023" y="107975"/>
                </a:lnTo>
              </a:path>
              <a:path w="200660" h="212089">
                <a:moveTo>
                  <a:pt x="11417" y="56197"/>
                </a:moveTo>
                <a:lnTo>
                  <a:pt x="186982" y="60578"/>
                </a:lnTo>
                <a:lnTo>
                  <a:pt x="194005" y="61455"/>
                </a:lnTo>
                <a:lnTo>
                  <a:pt x="200139" y="61455"/>
                </a:lnTo>
                <a:lnTo>
                  <a:pt x="200139" y="67602"/>
                </a:lnTo>
                <a:lnTo>
                  <a:pt x="200139" y="75501"/>
                </a:lnTo>
                <a:lnTo>
                  <a:pt x="195757" y="74625"/>
                </a:lnTo>
                <a:lnTo>
                  <a:pt x="188734" y="75501"/>
                </a:lnTo>
                <a:lnTo>
                  <a:pt x="9664" y="79019"/>
                </a:lnTo>
              </a:path>
              <a:path w="200660" h="212089">
                <a:moveTo>
                  <a:pt x="14058" y="28105"/>
                </a:moveTo>
                <a:lnTo>
                  <a:pt x="186982" y="30733"/>
                </a:lnTo>
                <a:lnTo>
                  <a:pt x="194005" y="32486"/>
                </a:lnTo>
                <a:lnTo>
                  <a:pt x="200139" y="32486"/>
                </a:lnTo>
                <a:lnTo>
                  <a:pt x="200139" y="39497"/>
                </a:lnTo>
                <a:lnTo>
                  <a:pt x="200139" y="46532"/>
                </a:lnTo>
                <a:lnTo>
                  <a:pt x="195757" y="46532"/>
                </a:lnTo>
                <a:lnTo>
                  <a:pt x="188734" y="47409"/>
                </a:lnTo>
                <a:lnTo>
                  <a:pt x="11417" y="50037"/>
                </a:lnTo>
              </a:path>
              <a:path w="200660" h="212089">
                <a:moveTo>
                  <a:pt x="14922" y="0"/>
                </a:moveTo>
                <a:lnTo>
                  <a:pt x="186982" y="3517"/>
                </a:lnTo>
                <a:lnTo>
                  <a:pt x="194005" y="5270"/>
                </a:lnTo>
                <a:lnTo>
                  <a:pt x="200139" y="3517"/>
                </a:lnTo>
                <a:lnTo>
                  <a:pt x="200139" y="10553"/>
                </a:lnTo>
                <a:lnTo>
                  <a:pt x="200139" y="17576"/>
                </a:lnTo>
                <a:lnTo>
                  <a:pt x="195757" y="17576"/>
                </a:lnTo>
                <a:lnTo>
                  <a:pt x="188734" y="19303"/>
                </a:lnTo>
                <a:lnTo>
                  <a:pt x="14058" y="219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021001" y="1564551"/>
            <a:ext cx="156845" cy="44450"/>
          </a:xfrm>
          <a:custGeom>
            <a:avLst/>
            <a:gdLst/>
            <a:ahLst/>
            <a:cxnLst/>
            <a:rect l="l" t="t" r="r" b="b"/>
            <a:pathLst>
              <a:path w="156845" h="44450">
                <a:moveTo>
                  <a:pt x="155371" y="0"/>
                </a:moveTo>
                <a:lnTo>
                  <a:pt x="0" y="0"/>
                </a:lnTo>
              </a:path>
              <a:path w="156845" h="44450">
                <a:moveTo>
                  <a:pt x="156248" y="15811"/>
                </a:moveTo>
                <a:lnTo>
                  <a:pt x="2628" y="15811"/>
                </a:lnTo>
              </a:path>
              <a:path w="156845" h="44450">
                <a:moveTo>
                  <a:pt x="156248" y="28092"/>
                </a:moveTo>
                <a:lnTo>
                  <a:pt x="2628" y="28092"/>
                </a:lnTo>
              </a:path>
              <a:path w="156845" h="44450">
                <a:moveTo>
                  <a:pt x="156248" y="43903"/>
                </a:moveTo>
                <a:lnTo>
                  <a:pt x="5257" y="439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011335" y="1838440"/>
            <a:ext cx="166370" cy="8255"/>
          </a:xfrm>
          <a:custGeom>
            <a:avLst/>
            <a:gdLst/>
            <a:ahLst/>
            <a:cxnLst/>
            <a:rect l="l" t="t" r="r" b="b"/>
            <a:pathLst>
              <a:path w="166370" h="8255">
                <a:moveTo>
                  <a:pt x="0" y="0"/>
                </a:moveTo>
                <a:lnTo>
                  <a:pt x="151866" y="0"/>
                </a:lnTo>
                <a:lnTo>
                  <a:pt x="160655" y="0"/>
                </a:lnTo>
                <a:lnTo>
                  <a:pt x="165036" y="2641"/>
                </a:lnTo>
                <a:lnTo>
                  <a:pt x="165912" y="789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404758" y="1561935"/>
            <a:ext cx="21590" cy="51435"/>
          </a:xfrm>
          <a:custGeom>
            <a:avLst/>
            <a:gdLst/>
            <a:ahLst/>
            <a:cxnLst/>
            <a:rect l="l" t="t" r="r" b="b"/>
            <a:pathLst>
              <a:path w="21589" h="51434">
                <a:moveTo>
                  <a:pt x="21069" y="0"/>
                </a:moveTo>
                <a:lnTo>
                  <a:pt x="21069" y="50901"/>
                </a:lnTo>
                <a:lnTo>
                  <a:pt x="0" y="50901"/>
                </a:lnTo>
                <a:lnTo>
                  <a:pt x="0" y="0"/>
                </a:lnTo>
                <a:lnTo>
                  <a:pt x="21069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404758" y="1326668"/>
            <a:ext cx="581660" cy="233679"/>
          </a:xfrm>
          <a:custGeom>
            <a:avLst/>
            <a:gdLst/>
            <a:ahLst/>
            <a:cxnLst/>
            <a:rect l="l" t="t" r="r" b="b"/>
            <a:pathLst>
              <a:path w="581660" h="233680">
                <a:moveTo>
                  <a:pt x="22821" y="0"/>
                </a:moveTo>
                <a:lnTo>
                  <a:pt x="22821" y="7023"/>
                </a:lnTo>
                <a:lnTo>
                  <a:pt x="26339" y="12293"/>
                </a:lnTo>
                <a:lnTo>
                  <a:pt x="32486" y="14922"/>
                </a:lnTo>
                <a:lnTo>
                  <a:pt x="581126" y="14922"/>
                </a:lnTo>
              </a:path>
              <a:path w="581660" h="233680">
                <a:moveTo>
                  <a:pt x="213309" y="21069"/>
                </a:moveTo>
                <a:lnTo>
                  <a:pt x="0" y="25463"/>
                </a:lnTo>
              </a:path>
              <a:path w="581660" h="233680">
                <a:moveTo>
                  <a:pt x="0" y="49161"/>
                </a:moveTo>
                <a:lnTo>
                  <a:pt x="190487" y="53543"/>
                </a:lnTo>
              </a:path>
              <a:path w="581660" h="233680">
                <a:moveTo>
                  <a:pt x="188734" y="58813"/>
                </a:moveTo>
                <a:lnTo>
                  <a:pt x="0" y="61455"/>
                </a:lnTo>
              </a:path>
              <a:path w="581660" h="233680">
                <a:moveTo>
                  <a:pt x="1765" y="82511"/>
                </a:moveTo>
                <a:lnTo>
                  <a:pt x="187858" y="86906"/>
                </a:lnTo>
              </a:path>
              <a:path w="581660" h="233680">
                <a:moveTo>
                  <a:pt x="187858" y="93040"/>
                </a:moveTo>
                <a:lnTo>
                  <a:pt x="0" y="95681"/>
                </a:lnTo>
              </a:path>
              <a:path w="581660" h="233680">
                <a:moveTo>
                  <a:pt x="0" y="114998"/>
                </a:moveTo>
                <a:lnTo>
                  <a:pt x="184353" y="119379"/>
                </a:lnTo>
              </a:path>
              <a:path w="581660" h="233680">
                <a:moveTo>
                  <a:pt x="183464" y="147472"/>
                </a:moveTo>
                <a:lnTo>
                  <a:pt x="0" y="144830"/>
                </a:lnTo>
              </a:path>
              <a:path w="581660" h="233680">
                <a:moveTo>
                  <a:pt x="0" y="128168"/>
                </a:moveTo>
                <a:lnTo>
                  <a:pt x="184353" y="125526"/>
                </a:lnTo>
              </a:path>
              <a:path w="581660" h="233680">
                <a:moveTo>
                  <a:pt x="180835" y="177317"/>
                </a:moveTo>
                <a:lnTo>
                  <a:pt x="0" y="172923"/>
                </a:lnTo>
              </a:path>
              <a:path w="581660" h="233680">
                <a:moveTo>
                  <a:pt x="0" y="158013"/>
                </a:moveTo>
                <a:lnTo>
                  <a:pt x="181724" y="153619"/>
                </a:lnTo>
              </a:path>
              <a:path w="581660" h="233680">
                <a:moveTo>
                  <a:pt x="177317" y="205409"/>
                </a:moveTo>
                <a:lnTo>
                  <a:pt x="0" y="201015"/>
                </a:lnTo>
              </a:path>
              <a:path w="581660" h="233680">
                <a:moveTo>
                  <a:pt x="0" y="186093"/>
                </a:moveTo>
                <a:lnTo>
                  <a:pt x="180835" y="182587"/>
                </a:lnTo>
              </a:path>
              <a:path w="581660" h="233680">
                <a:moveTo>
                  <a:pt x="176453" y="233502"/>
                </a:moveTo>
                <a:lnTo>
                  <a:pt x="1765" y="229107"/>
                </a:lnTo>
              </a:path>
              <a:path w="581660" h="233680">
                <a:moveTo>
                  <a:pt x="0" y="214185"/>
                </a:moveTo>
                <a:lnTo>
                  <a:pt x="177317" y="2098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404758" y="1617217"/>
            <a:ext cx="186690" cy="212090"/>
          </a:xfrm>
          <a:custGeom>
            <a:avLst/>
            <a:gdLst/>
            <a:ahLst/>
            <a:cxnLst/>
            <a:rect l="l" t="t" r="r" b="b"/>
            <a:pathLst>
              <a:path w="186689" h="212089">
                <a:moveTo>
                  <a:pt x="186105" y="211556"/>
                </a:moveTo>
                <a:lnTo>
                  <a:pt x="0" y="208051"/>
                </a:lnTo>
              </a:path>
              <a:path w="186689" h="212089">
                <a:moveTo>
                  <a:pt x="0" y="184353"/>
                </a:moveTo>
                <a:lnTo>
                  <a:pt x="183464" y="179958"/>
                </a:lnTo>
              </a:path>
              <a:path w="186689" h="212089">
                <a:moveTo>
                  <a:pt x="183464" y="174688"/>
                </a:moveTo>
                <a:lnTo>
                  <a:pt x="0" y="170306"/>
                </a:lnTo>
              </a:path>
              <a:path w="186689" h="212089">
                <a:moveTo>
                  <a:pt x="0" y="149225"/>
                </a:moveTo>
                <a:lnTo>
                  <a:pt x="180835" y="146608"/>
                </a:lnTo>
              </a:path>
              <a:path w="186689" h="212089">
                <a:moveTo>
                  <a:pt x="180835" y="140461"/>
                </a:moveTo>
                <a:lnTo>
                  <a:pt x="0" y="136067"/>
                </a:lnTo>
              </a:path>
              <a:path w="186689" h="212089">
                <a:moveTo>
                  <a:pt x="0" y="116751"/>
                </a:moveTo>
                <a:lnTo>
                  <a:pt x="179082" y="114134"/>
                </a:lnTo>
              </a:path>
              <a:path w="186689" h="212089">
                <a:moveTo>
                  <a:pt x="176453" y="86029"/>
                </a:moveTo>
                <a:lnTo>
                  <a:pt x="1765" y="88671"/>
                </a:lnTo>
              </a:path>
              <a:path w="186689" h="212089">
                <a:moveTo>
                  <a:pt x="0" y="103581"/>
                </a:moveTo>
                <a:lnTo>
                  <a:pt x="177317" y="107975"/>
                </a:lnTo>
              </a:path>
              <a:path w="186689" h="212089">
                <a:moveTo>
                  <a:pt x="174688" y="56197"/>
                </a:moveTo>
                <a:lnTo>
                  <a:pt x="0" y="60578"/>
                </a:lnTo>
              </a:path>
              <a:path w="186689" h="212089">
                <a:moveTo>
                  <a:pt x="0" y="75501"/>
                </a:moveTo>
                <a:lnTo>
                  <a:pt x="176453" y="79019"/>
                </a:lnTo>
              </a:path>
              <a:path w="186689" h="212089">
                <a:moveTo>
                  <a:pt x="172059" y="28105"/>
                </a:moveTo>
                <a:lnTo>
                  <a:pt x="0" y="30733"/>
                </a:lnTo>
              </a:path>
              <a:path w="186689" h="212089">
                <a:moveTo>
                  <a:pt x="0" y="47409"/>
                </a:moveTo>
                <a:lnTo>
                  <a:pt x="173812" y="50037"/>
                </a:lnTo>
              </a:path>
              <a:path w="186689" h="212089">
                <a:moveTo>
                  <a:pt x="170307" y="0"/>
                </a:moveTo>
                <a:lnTo>
                  <a:pt x="0" y="3517"/>
                </a:lnTo>
              </a:path>
              <a:path w="186689" h="212089">
                <a:moveTo>
                  <a:pt x="0" y="19303"/>
                </a:moveTo>
                <a:lnTo>
                  <a:pt x="172059" y="219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425828" y="1564551"/>
            <a:ext cx="155575" cy="44450"/>
          </a:xfrm>
          <a:custGeom>
            <a:avLst/>
            <a:gdLst/>
            <a:ahLst/>
            <a:cxnLst/>
            <a:rect l="l" t="t" r="r" b="b"/>
            <a:pathLst>
              <a:path w="155575" h="44450">
                <a:moveTo>
                  <a:pt x="0" y="0"/>
                </a:moveTo>
                <a:lnTo>
                  <a:pt x="155384" y="0"/>
                </a:lnTo>
              </a:path>
              <a:path w="155575" h="44450">
                <a:moveTo>
                  <a:pt x="0" y="15811"/>
                </a:moveTo>
                <a:lnTo>
                  <a:pt x="152742" y="15811"/>
                </a:lnTo>
              </a:path>
              <a:path w="155575" h="44450">
                <a:moveTo>
                  <a:pt x="0" y="28092"/>
                </a:moveTo>
                <a:lnTo>
                  <a:pt x="152742" y="28092"/>
                </a:lnTo>
              </a:path>
              <a:path w="155575" h="44450">
                <a:moveTo>
                  <a:pt x="0" y="43903"/>
                </a:moveTo>
                <a:lnTo>
                  <a:pt x="149237" y="439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360004" y="1838440"/>
            <a:ext cx="238125" cy="172085"/>
          </a:xfrm>
          <a:custGeom>
            <a:avLst/>
            <a:gdLst/>
            <a:ahLst/>
            <a:cxnLst/>
            <a:rect l="l" t="t" r="r" b="b"/>
            <a:pathLst>
              <a:path w="238125" h="172085">
                <a:moveTo>
                  <a:pt x="230860" y="0"/>
                </a:moveTo>
                <a:lnTo>
                  <a:pt x="77241" y="0"/>
                </a:lnTo>
                <a:lnTo>
                  <a:pt x="68453" y="0"/>
                </a:lnTo>
                <a:lnTo>
                  <a:pt x="65824" y="2641"/>
                </a:lnTo>
                <a:lnTo>
                  <a:pt x="64071" y="7899"/>
                </a:lnTo>
                <a:lnTo>
                  <a:pt x="63195" y="14046"/>
                </a:lnTo>
              </a:path>
              <a:path w="238125" h="172085">
                <a:moveTo>
                  <a:pt x="86893" y="0"/>
                </a:moveTo>
                <a:lnTo>
                  <a:pt x="86893" y="42125"/>
                </a:lnTo>
                <a:lnTo>
                  <a:pt x="86893" y="53555"/>
                </a:lnTo>
                <a:lnTo>
                  <a:pt x="91287" y="53555"/>
                </a:lnTo>
                <a:lnTo>
                  <a:pt x="107086" y="86029"/>
                </a:lnTo>
                <a:lnTo>
                  <a:pt x="107086" y="118503"/>
                </a:lnTo>
                <a:lnTo>
                  <a:pt x="107962" y="128155"/>
                </a:lnTo>
                <a:lnTo>
                  <a:pt x="102692" y="135166"/>
                </a:lnTo>
                <a:lnTo>
                  <a:pt x="100939" y="139573"/>
                </a:lnTo>
                <a:lnTo>
                  <a:pt x="44754" y="72859"/>
                </a:lnTo>
              </a:path>
              <a:path w="238125" h="172085">
                <a:moveTo>
                  <a:pt x="46520" y="67589"/>
                </a:moveTo>
                <a:lnTo>
                  <a:pt x="98310" y="67589"/>
                </a:lnTo>
              </a:path>
              <a:path w="238125" h="172085">
                <a:moveTo>
                  <a:pt x="43002" y="53555"/>
                </a:moveTo>
                <a:lnTo>
                  <a:pt x="237883" y="53555"/>
                </a:lnTo>
              </a:path>
              <a:path w="238125" h="172085">
                <a:moveTo>
                  <a:pt x="44754" y="14046"/>
                </a:moveTo>
                <a:lnTo>
                  <a:pt x="86893" y="14046"/>
                </a:lnTo>
              </a:path>
              <a:path w="238125" h="172085">
                <a:moveTo>
                  <a:pt x="46520" y="123774"/>
                </a:moveTo>
                <a:lnTo>
                  <a:pt x="88658" y="172059"/>
                </a:lnTo>
              </a:path>
              <a:path w="238125" h="172085">
                <a:moveTo>
                  <a:pt x="46520" y="86029"/>
                </a:moveTo>
                <a:lnTo>
                  <a:pt x="91287" y="143967"/>
                </a:lnTo>
              </a:path>
              <a:path w="238125" h="172085">
                <a:moveTo>
                  <a:pt x="68453" y="150990"/>
                </a:moveTo>
                <a:lnTo>
                  <a:pt x="44754" y="150990"/>
                </a:lnTo>
              </a:path>
              <a:path w="238125" h="172085">
                <a:moveTo>
                  <a:pt x="16675" y="51790"/>
                </a:moveTo>
                <a:lnTo>
                  <a:pt x="24574" y="51790"/>
                </a:lnTo>
                <a:lnTo>
                  <a:pt x="33350" y="46532"/>
                </a:lnTo>
                <a:lnTo>
                  <a:pt x="33350" y="39497"/>
                </a:lnTo>
                <a:lnTo>
                  <a:pt x="33350" y="32486"/>
                </a:lnTo>
                <a:lnTo>
                  <a:pt x="24574" y="26327"/>
                </a:lnTo>
                <a:lnTo>
                  <a:pt x="16675" y="26327"/>
                </a:lnTo>
                <a:lnTo>
                  <a:pt x="7010" y="26327"/>
                </a:lnTo>
                <a:lnTo>
                  <a:pt x="0" y="32486"/>
                </a:lnTo>
                <a:lnTo>
                  <a:pt x="0" y="39497"/>
                </a:lnTo>
                <a:lnTo>
                  <a:pt x="0" y="46532"/>
                </a:lnTo>
                <a:lnTo>
                  <a:pt x="7010" y="51790"/>
                </a:lnTo>
                <a:lnTo>
                  <a:pt x="16675" y="5179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1" name="object 121"/>
          <p:cNvGrpSpPr/>
          <p:nvPr/>
        </p:nvGrpSpPr>
        <p:grpSpPr>
          <a:xfrm>
            <a:off x="8402472" y="1147928"/>
            <a:ext cx="808990" cy="193675"/>
            <a:chOff x="3347872" y="1147927"/>
            <a:chExt cx="808990" cy="193675"/>
          </a:xfrm>
        </p:grpSpPr>
        <p:sp>
          <p:nvSpPr>
            <p:cNvPr id="122" name="object 122"/>
            <p:cNvSpPr/>
            <p:nvPr/>
          </p:nvSpPr>
          <p:spPr>
            <a:xfrm>
              <a:off x="3350158" y="1192364"/>
              <a:ext cx="804545" cy="146685"/>
            </a:xfrm>
            <a:custGeom>
              <a:avLst/>
              <a:gdLst/>
              <a:ahLst/>
              <a:cxnLst/>
              <a:rect l="l" t="t" r="r" b="b"/>
              <a:pathLst>
                <a:path w="804545" h="146684">
                  <a:moveTo>
                    <a:pt x="51803" y="146596"/>
                  </a:moveTo>
                  <a:lnTo>
                    <a:pt x="44767" y="146596"/>
                  </a:lnTo>
                  <a:lnTo>
                    <a:pt x="41262" y="143967"/>
                  </a:lnTo>
                  <a:lnTo>
                    <a:pt x="41262" y="134302"/>
                  </a:lnTo>
                  <a:lnTo>
                    <a:pt x="41262" y="111480"/>
                  </a:lnTo>
                  <a:lnTo>
                    <a:pt x="41262" y="100076"/>
                  </a:lnTo>
                  <a:lnTo>
                    <a:pt x="34239" y="95669"/>
                  </a:lnTo>
                  <a:lnTo>
                    <a:pt x="26339" y="97434"/>
                  </a:lnTo>
                  <a:lnTo>
                    <a:pt x="0" y="97434"/>
                  </a:lnTo>
                </a:path>
                <a:path w="804545" h="146684">
                  <a:moveTo>
                    <a:pt x="41262" y="134302"/>
                  </a:moveTo>
                  <a:lnTo>
                    <a:pt x="0" y="134302"/>
                  </a:lnTo>
                </a:path>
                <a:path w="804545" h="146684">
                  <a:moveTo>
                    <a:pt x="26339" y="97434"/>
                  </a:moveTo>
                  <a:lnTo>
                    <a:pt x="81648" y="25450"/>
                  </a:lnTo>
                  <a:lnTo>
                    <a:pt x="197523" y="25450"/>
                  </a:lnTo>
                </a:path>
                <a:path w="804545" h="146684">
                  <a:moveTo>
                    <a:pt x="198399" y="146596"/>
                  </a:moveTo>
                  <a:lnTo>
                    <a:pt x="198399" y="32473"/>
                  </a:lnTo>
                  <a:lnTo>
                    <a:pt x="198399" y="22834"/>
                  </a:lnTo>
                  <a:lnTo>
                    <a:pt x="206298" y="15811"/>
                  </a:lnTo>
                  <a:lnTo>
                    <a:pt x="215950" y="15811"/>
                  </a:lnTo>
                  <a:lnTo>
                    <a:pt x="574979" y="15811"/>
                  </a:lnTo>
                  <a:lnTo>
                    <a:pt x="585508" y="15811"/>
                  </a:lnTo>
                  <a:lnTo>
                    <a:pt x="590778" y="23698"/>
                  </a:lnTo>
                  <a:lnTo>
                    <a:pt x="590778" y="34226"/>
                  </a:lnTo>
                  <a:lnTo>
                    <a:pt x="590778" y="146596"/>
                  </a:lnTo>
                </a:path>
                <a:path w="804545" h="146684">
                  <a:moveTo>
                    <a:pt x="590778" y="23698"/>
                  </a:moveTo>
                  <a:lnTo>
                    <a:pt x="706653" y="23698"/>
                  </a:lnTo>
                  <a:lnTo>
                    <a:pt x="764590" y="95669"/>
                  </a:lnTo>
                </a:path>
                <a:path w="804545" h="146684">
                  <a:moveTo>
                    <a:pt x="792683" y="95669"/>
                  </a:moveTo>
                  <a:lnTo>
                    <a:pt x="718947" y="9664"/>
                  </a:lnTo>
                  <a:lnTo>
                    <a:pt x="69354" y="9664"/>
                  </a:lnTo>
                  <a:lnTo>
                    <a:pt x="1765" y="93052"/>
                  </a:lnTo>
                </a:path>
                <a:path w="804545" h="146684">
                  <a:moveTo>
                    <a:pt x="1765" y="74612"/>
                  </a:moveTo>
                  <a:lnTo>
                    <a:pt x="57937" y="0"/>
                  </a:lnTo>
                  <a:lnTo>
                    <a:pt x="732104" y="0"/>
                  </a:lnTo>
                  <a:lnTo>
                    <a:pt x="804100" y="842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51923" y="1185329"/>
              <a:ext cx="803275" cy="74930"/>
            </a:xfrm>
            <a:custGeom>
              <a:avLst/>
              <a:gdLst/>
              <a:ahLst/>
              <a:cxnLst/>
              <a:rect l="l" t="t" r="r" b="b"/>
              <a:pathLst>
                <a:path w="803275" h="74930">
                  <a:moveTo>
                    <a:pt x="803198" y="74637"/>
                  </a:moveTo>
                  <a:lnTo>
                    <a:pt x="737374" y="0"/>
                  </a:lnTo>
                  <a:lnTo>
                    <a:pt x="51790" y="0"/>
                  </a:lnTo>
                  <a:lnTo>
                    <a:pt x="0" y="6760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729380" y="1150213"/>
              <a:ext cx="38100" cy="14604"/>
            </a:xfrm>
            <a:custGeom>
              <a:avLst/>
              <a:gdLst/>
              <a:ahLst/>
              <a:cxnLst/>
              <a:rect l="l" t="t" r="r" b="b"/>
              <a:pathLst>
                <a:path w="38100" h="14605">
                  <a:moveTo>
                    <a:pt x="37757" y="12306"/>
                  </a:moveTo>
                  <a:lnTo>
                    <a:pt x="35115" y="5283"/>
                  </a:lnTo>
                  <a:lnTo>
                    <a:pt x="28092" y="0"/>
                  </a:lnTo>
                  <a:lnTo>
                    <a:pt x="20193" y="0"/>
                  </a:lnTo>
                  <a:lnTo>
                    <a:pt x="9664" y="0"/>
                  </a:lnTo>
                  <a:lnTo>
                    <a:pt x="2641" y="5283"/>
                  </a:lnTo>
                  <a:lnTo>
                    <a:pt x="0" y="140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/>
          <p:nvPr/>
        </p:nvSpPr>
        <p:spPr>
          <a:xfrm>
            <a:off x="9381781" y="1653222"/>
            <a:ext cx="0" cy="41910"/>
          </a:xfrm>
          <a:custGeom>
            <a:avLst/>
            <a:gdLst/>
            <a:ahLst/>
            <a:cxnLst/>
            <a:rect l="l" t="t" r="r" b="b"/>
            <a:pathLst>
              <a:path h="41910">
                <a:moveTo>
                  <a:pt x="0" y="0"/>
                </a:moveTo>
                <a:lnTo>
                  <a:pt x="0" y="4136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5762059" y="500784"/>
            <a:ext cx="6007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Brida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20" dirty="0">
                <a:latin typeface="Arial"/>
                <a:cs typeface="Arial"/>
              </a:rPr>
              <a:t>D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60</a:t>
            </a:fld>
            <a:endParaRPr spc="15" dirty="0"/>
          </a:p>
        </p:txBody>
      </p:sp>
      <p:sp>
        <p:nvSpPr>
          <p:cNvPr id="127" name="object 127"/>
          <p:cNvSpPr txBox="1"/>
          <p:nvPr/>
        </p:nvSpPr>
        <p:spPr>
          <a:xfrm>
            <a:off x="7957840" y="488083"/>
            <a:ext cx="38976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Los.pernos.pasan.por.los.agujeros.en.la.brida.de.un.</a:t>
            </a:r>
            <a:r>
              <a:rPr sz="950" b="1" spc="25" dirty="0">
                <a:latin typeface="Arial"/>
                <a:cs typeface="Arial"/>
              </a:rPr>
              <a:t>Motor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brida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</a:t>
            </a:r>
            <a:r>
              <a:rPr sz="950" spc="20" dirty="0">
                <a:latin typeface="Microsoft Sans Serif"/>
                <a:cs typeface="Microsoft Sans Serif"/>
              </a:rPr>
              <a:t>.y.en.los.agujeros.roscados.de.acoplamiento.del.equipo.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762059" y="2385060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048061" y="2541385"/>
            <a:ext cx="4379595" cy="2959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18135" marR="541655" indent="-243204">
              <a:lnSpc>
                <a:spcPct val="108000"/>
              </a:lnSpc>
              <a:spcBef>
                <a:spcPts val="9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Un.tipo.de.recinto.abierto.que.evita.líquidos.y. 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sólidos.que.caen.desde.arriba.en.ángulo.hasta.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5°.de.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vertical.de.entrar.en.el.interior.del.motor.es.un.</a:t>
            </a:r>
            <a:endParaRPr sz="1100">
              <a:latin typeface="Microsoft Sans Serif"/>
              <a:cs typeface="Microsoft Sans Serif"/>
            </a:endParaRPr>
          </a:p>
          <a:p>
            <a:pPr marL="318135">
              <a:spcBef>
                <a:spcPts val="120"/>
              </a:spcBef>
              <a:tabLst>
                <a:tab pos="75247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30" dirty="0">
                <a:latin typeface="Microsoft Sans Serif"/>
                <a:cs typeface="Microsoft Sans Serif"/>
              </a:rPr>
              <a:t>.recinto.</a:t>
            </a:r>
            <a:endParaRPr sz="110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ct val="127099"/>
              </a:lnSpc>
              <a:spcBef>
                <a:spcPts val="1070"/>
              </a:spcBef>
              <a:tabLst>
                <a:tab pos="318135" algn="l"/>
                <a:tab pos="178816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900" spc="25" dirty="0">
                <a:latin typeface="Microsoft Sans Serif"/>
                <a:cs typeface="Microsoft Sans Serif"/>
              </a:rPr>
              <a:t>Un.tipo.de.recinto.que.está.cerrado.y.utiliza.un.ventilador. </a:t>
            </a:r>
            <a:r>
              <a:rPr sz="900" spc="30" dirty="0">
                <a:latin typeface="Microsoft Sans Serif"/>
                <a:cs typeface="Microsoft Sans Serif"/>
              </a:rPr>
              <a:t> montado.en.el.eje.del.motor.para.suministrar.flujo.de.aire.de.refrigeración.  </a:t>
            </a:r>
            <a:r>
              <a:rPr sz="900" spc="25" dirty="0">
                <a:latin typeface="Microsoft Sans Serif"/>
                <a:cs typeface="Microsoft Sans Serif"/>
              </a:rPr>
              <a:t>es.referido.como.un.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5" dirty="0">
                <a:latin typeface="Microsoft Sans Serif"/>
                <a:cs typeface="Microsoft Sans Serif"/>
              </a:rPr>
              <a:t>.recinto.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318135" marR="626745" indent="-306070">
              <a:lnSpc>
                <a:spcPts val="1440"/>
              </a:lnSpc>
              <a:tabLst>
                <a:tab pos="318135" algn="l"/>
                <a:tab pos="88265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800" spc="10" dirty="0">
                <a:latin typeface="Microsoft Sans Serif"/>
                <a:cs typeface="Microsoft Sans Serif"/>
              </a:rPr>
              <a:t>La.letra.</a:t>
            </a:r>
            <a:r>
              <a:rPr sz="8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20" dirty="0">
                <a:latin typeface="Microsoft Sans Serif"/>
                <a:cs typeface="Microsoft Sans Serif"/>
              </a:rPr>
              <a:t>.en.la.designación.del.tamaño.de.la.estructura.de.un.motor.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indica.que.el.motor.está.fabricado.de.acuerdo.con.la.NEMA.actual. </a:t>
            </a:r>
            <a:r>
              <a:rPr sz="800" spc="20" dirty="0">
                <a:latin typeface="Microsoft Sans Serif"/>
                <a:cs typeface="Microsoft Sans Serif"/>
              </a:rPr>
              <a:t> estándares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318135" marR="587375" indent="-306070">
              <a:lnSpc>
                <a:spcPct val="121800"/>
              </a:lnSpc>
              <a:tabLst>
                <a:tab pos="318135" algn="l"/>
                <a:tab pos="3751579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950" spc="25" dirty="0">
                <a:latin typeface="Microsoft Sans Serif"/>
                <a:cs typeface="Microsoft Sans Serif"/>
              </a:rPr>
              <a:t>La.altura.del.eje.en.pulgadas.para.una.potencia.integral.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El.motor.NEMA.puede.determinarse.dividiendo.el.primer.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dos.dígitos.de.la.designación.del.tamaño.del.cuadro.por.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8679" y="5552681"/>
            <a:ext cx="2874201" cy="23544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141" y="571750"/>
            <a:ext cx="27743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50" dirty="0">
                <a:latin typeface="Microsoft Sans Serif"/>
                <a:cs typeface="Microsoft Sans Serif"/>
              </a:rPr>
              <a:t>Motores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inducción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70" dirty="0">
                <a:latin typeface="Microsoft Sans Serif"/>
                <a:cs typeface="Microsoft Sans Serif"/>
              </a:rPr>
              <a:t>CA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Siemens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139" y="1876040"/>
            <a:ext cx="42379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Siemens.fabrica.motores.de.inducción.CA.para.una.amplia.gama.de.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aplicaciones..Nuestros.productos.incluyen.motores.diseñados.para.NEMA.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o.los.estándares.IEC,.así </a:t>
            </a:r>
            <a:r>
              <a:rPr sz="950" spc="15" dirty="0">
                <a:latin typeface="Microsoft Sans Serif"/>
                <a:cs typeface="Microsoft Sans Serif"/>
              </a:rPr>
              <a:t>como.sobre.los.motores.NEMA..Esta.sección.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proporciona.una.introducción.a.estos.motores..Información.adicional.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está.disponible.en.el.sitio.web.de.Siemens.Industry,.Inc.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348" y="2973323"/>
            <a:ext cx="1673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NEMA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propósito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general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motores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127" y="2975859"/>
            <a:ext cx="4852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Siemens.</a:t>
            </a:r>
            <a:r>
              <a:rPr sz="1050" b="1" spc="20" dirty="0">
                <a:latin typeface="Arial"/>
                <a:cs typeface="Arial"/>
              </a:rPr>
              <a:t>Motores </a:t>
            </a:r>
            <a:r>
              <a:rPr sz="1050" b="1" spc="15" dirty="0">
                <a:latin typeface="Arial"/>
                <a:cs typeface="Arial"/>
              </a:rPr>
              <a:t>NEMA </a:t>
            </a:r>
            <a:r>
              <a:rPr sz="1050" b="1" spc="25" dirty="0">
                <a:latin typeface="Arial"/>
                <a:cs typeface="Arial"/>
              </a:rPr>
              <a:t>de </a:t>
            </a:r>
            <a:r>
              <a:rPr sz="1050" b="1" spc="-5" dirty="0">
                <a:latin typeface="Arial"/>
                <a:cs typeface="Arial"/>
              </a:rPr>
              <a:t>uso </a:t>
            </a:r>
            <a:r>
              <a:rPr sz="1050" b="1" spc="25" dirty="0">
                <a:latin typeface="Arial"/>
                <a:cs typeface="Arial"/>
              </a:rPr>
              <a:t>general</a:t>
            </a:r>
            <a:r>
              <a:rPr sz="1050" spc="25" dirty="0">
                <a:latin typeface="Microsoft Sans Serif"/>
                <a:cs typeface="Microsoft Sans Serif"/>
              </a:rPr>
              <a:t>.son.adecuados.para.un.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amplia.gama.de.aplicaciones,.como.HVAC,.manejo.de.materiales,.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bomba,.ventilador,.compresor,.y.otros.usos.ligeros.en.ambientes.no.peligros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8127" y="4068059"/>
            <a:ext cx="43287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Estos.motores.están.disponibles.como.totalmente.cerrados.enfriados.por.ventilador.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(TEFC).motores.en.dos.niveles.de.eficiencia,.</a:t>
            </a:r>
            <a:r>
              <a:rPr sz="850" b="1" spc="5" dirty="0">
                <a:latin typeface="Arial"/>
                <a:cs typeface="Arial"/>
              </a:rPr>
              <a:t>Eficiencia </a:t>
            </a:r>
            <a:r>
              <a:rPr sz="850" b="1" spc="20" dirty="0">
                <a:latin typeface="Arial"/>
                <a:cs typeface="Arial"/>
              </a:rPr>
              <a:t>superior NEMA</a:t>
            </a:r>
            <a:r>
              <a:rPr sz="850" spc="20" dirty="0">
                <a:latin typeface="Microsoft Sans Serif"/>
                <a:cs typeface="Microsoft Sans Serif"/>
              </a:rPr>
              <a:t>.y.</a:t>
            </a:r>
            <a:r>
              <a:rPr sz="850" b="1" spc="20" dirty="0">
                <a:latin typeface="Arial"/>
                <a:cs typeface="Arial"/>
              </a:rPr>
              <a:t>ultra 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eficiente</a:t>
            </a:r>
            <a:r>
              <a:rPr sz="850" spc="15" dirty="0">
                <a:latin typeface="Microsoft Sans Serif"/>
                <a:cs typeface="Microsoft Sans Serif"/>
              </a:rPr>
              <a:t>..Siemens.NEMA.Premium.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motores </a:t>
            </a:r>
            <a:r>
              <a:rPr sz="850" spc="20" dirty="0">
                <a:latin typeface="Microsoft Sans Serif"/>
                <a:cs typeface="Microsoft Sans Serif"/>
              </a:rPr>
              <a:t>eficientes </a:t>
            </a:r>
            <a:r>
              <a:rPr sz="850" spc="35" dirty="0">
                <a:latin typeface="Microsoft Sans Serif"/>
                <a:cs typeface="Microsoft Sans Serif"/>
              </a:rPr>
              <a:t>cumplen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 estándares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eficiencia </a:t>
            </a:r>
            <a:r>
              <a:rPr sz="850" spc="-10" dirty="0">
                <a:latin typeface="Microsoft Sans Serif"/>
                <a:cs typeface="Microsoft Sans Serif"/>
              </a:rPr>
              <a:t>NEMA </a:t>
            </a:r>
            <a:r>
              <a:rPr sz="850" spc="30" dirty="0">
                <a:latin typeface="Microsoft Sans Serif"/>
                <a:cs typeface="Microsoft Sans Serif"/>
              </a:rPr>
              <a:t>Premium.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y.Siemens.Ultra.Efficient.motors.con.nuestra.exclusiva.fundición.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la.tecnología.del.rotor.de.cobre.supera.la.eficiencia.NEMA.Premium.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estándares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141" y="8141787"/>
            <a:ext cx="40627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Nuestros.motores.de.propósito.general.NEMA.están.fabricados.con.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marcos.de.aluminio.fundido.de.peso.ligero.o.con.hierro.fundido.resistente.  armazones.para.un.rendimiento.confiable.y.duradero..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62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092" y="489360"/>
            <a:ext cx="1920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Ahorro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costos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motores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NEMA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45" dirty="0">
                <a:latin typeface="Arial"/>
                <a:cs typeface="Arial"/>
              </a:rPr>
              <a:t>Premium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Efficiency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71" y="696371"/>
            <a:ext cx="490664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30" dirty="0">
                <a:latin typeface="Microsoft Sans Serif"/>
                <a:cs typeface="Microsoft Sans Serif"/>
              </a:rPr>
              <a:t>El.ejemplo.siguiente.muestra.el.ahorro.de.energía.durante.la.vida.de.un.moto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71" y="835881"/>
            <a:ext cx="4161154" cy="7766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76530">
              <a:spcBef>
                <a:spcPts val="340"/>
              </a:spcBef>
            </a:pPr>
            <a:r>
              <a:rPr sz="1150" spc="5" dirty="0">
                <a:latin typeface="Microsoft Sans Serif"/>
                <a:cs typeface="Microsoft Sans Serif"/>
              </a:rPr>
              <a:t>00.RPM,.motor.TEFC.(Motor.</a:t>
            </a:r>
            <a:r>
              <a:rPr sz="1150" spc="4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).con.una.eficiencia.del.9</a:t>
            </a:r>
            <a:r>
              <a:rPr sz="1150" spc="50" dirty="0">
                <a:latin typeface="Microsoft Sans Serif"/>
                <a:cs typeface="Microsoft Sans Serif"/>
              </a:rPr>
              <a:t> </a:t>
            </a:r>
            <a:r>
              <a:rPr sz="1150" spc="-20" dirty="0">
                <a:latin typeface="Microsoft Sans Serif"/>
                <a:cs typeface="Microsoft Sans Serif"/>
              </a:rPr>
              <a:t>%.y.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1000" spc="20" dirty="0">
                <a:latin typeface="Microsoft Sans Serif"/>
                <a:cs typeface="Microsoft Sans Serif"/>
              </a:rPr>
              <a:t>un.precio.de.compra.de.$675.se.compara.con.un.motor.Siemens.GP</a:t>
            </a:r>
            <a:endParaRPr sz="1000">
              <a:latin typeface="Microsoft Sans Serif"/>
              <a:cs typeface="Microsoft Sans Serif"/>
            </a:endParaRPr>
          </a:p>
          <a:p>
            <a:pPr marL="12700" marR="977900">
              <a:lnSpc>
                <a:spcPct val="120000"/>
              </a:lnSpc>
            </a:pPr>
            <a:r>
              <a:rPr sz="1000" spc="5" dirty="0">
                <a:latin typeface="Microsoft Sans Serif"/>
                <a:cs typeface="Microsoft Sans Serif"/>
              </a:rPr>
              <a:t>00. </a:t>
            </a:r>
            <a:r>
              <a:rPr sz="1000" spc="15" dirty="0">
                <a:latin typeface="Microsoft Sans Serif"/>
                <a:cs typeface="Microsoft Sans Serif"/>
              </a:rPr>
              <a:t>NEMA.Premium.con.una.eficiencia.de.93.6%.y.un.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precio.de.compra.de.$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072.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56845" y="1748057"/>
            <a:ext cx="2381885" cy="1098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3455">
              <a:lnSpc>
                <a:spcPct val="153800"/>
              </a:lnSpc>
              <a:spcBef>
                <a:spcPts val="100"/>
              </a:spcBef>
            </a:pPr>
            <a:r>
              <a:rPr sz="650" spc="-60" dirty="0">
                <a:latin typeface="Microsoft Sans Serif"/>
                <a:cs typeface="Microsoft Sans Serif"/>
              </a:rPr>
              <a:t>C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costo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del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ciclo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vida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del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40" dirty="0">
                <a:latin typeface="Microsoft Sans Serif"/>
                <a:cs typeface="Microsoft Sans Serif"/>
              </a:rPr>
              <a:t>motor  </a:t>
            </a:r>
            <a:r>
              <a:rPr sz="650" spc="-45" dirty="0">
                <a:latin typeface="Microsoft Sans Serif"/>
                <a:cs typeface="Microsoft Sans Serif"/>
              </a:rPr>
              <a:t>P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precio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compra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inicial</a:t>
            </a:r>
            <a:endParaRPr sz="650">
              <a:latin typeface="Microsoft Sans Serif"/>
              <a:cs typeface="Microsoft Sans Serif"/>
            </a:endParaRPr>
          </a:p>
          <a:p>
            <a:pPr marL="12700" marR="205104">
              <a:lnSpc>
                <a:spcPct val="142900"/>
              </a:lnSpc>
              <a:spcBef>
                <a:spcPts val="10"/>
              </a:spcBef>
            </a:pPr>
            <a:r>
              <a:rPr sz="700" spc="5" dirty="0">
                <a:latin typeface="Microsoft Sans Serif"/>
                <a:cs typeface="Microsoft Sans Serif"/>
              </a:rPr>
              <a:t>0,746</a:t>
            </a:r>
            <a:r>
              <a:rPr sz="700" spc="-10" dirty="0">
                <a:latin typeface="Microsoft Sans Serif"/>
                <a:cs typeface="Microsoft Sans Serif"/>
              </a:rPr>
              <a:t> 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factor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conversión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HP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kilovatios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HP</a:t>
            </a:r>
            <a:r>
              <a:rPr sz="700" spc="-10" dirty="0">
                <a:latin typeface="Microsoft Sans Serif"/>
                <a:cs typeface="Microsoft Sans Serif"/>
              </a:rPr>
              <a:t> = </a:t>
            </a:r>
            <a:r>
              <a:rPr sz="700" spc="-17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caballos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fuerza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plena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carga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del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50" dirty="0"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  <a:p>
            <a:pPr marL="12700" marR="332740">
              <a:lnSpc>
                <a:spcPts val="1200"/>
              </a:lnSpc>
              <a:spcBef>
                <a:spcPts val="100"/>
              </a:spcBef>
            </a:pPr>
            <a:r>
              <a:rPr sz="650" spc="-40" dirty="0">
                <a:latin typeface="Microsoft Sans Serif"/>
                <a:cs typeface="Microsoft Sans Serif"/>
              </a:rPr>
              <a:t>T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vida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útil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estimada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del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45" dirty="0">
                <a:latin typeface="Microsoft Sans Serif"/>
                <a:cs typeface="Microsoft Sans Serif"/>
              </a:rPr>
              <a:t>motor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horas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70" dirty="0">
                <a:latin typeface="Microsoft Sans Serif"/>
                <a:cs typeface="Microsoft Sans Serif"/>
              </a:rPr>
              <a:t>R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=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tasa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de  </a:t>
            </a:r>
            <a:r>
              <a:rPr sz="650" spc="20" dirty="0">
                <a:latin typeface="Microsoft Sans Serif"/>
                <a:cs typeface="Microsoft Sans Serif"/>
              </a:rPr>
              <a:t>kilovatios-hora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servicios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públicos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00" spc="-100" dirty="0">
                <a:latin typeface="Microsoft Sans Serif"/>
                <a:cs typeface="Microsoft Sans Serif"/>
              </a:rPr>
              <a:t>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eficiencia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expresada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valor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decimal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6302" y="2124674"/>
            <a:ext cx="965835" cy="3524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spcBef>
                <a:spcPts val="235"/>
              </a:spcBef>
            </a:pPr>
            <a:r>
              <a:rPr sz="900" spc="10" dirty="0">
                <a:latin typeface="Microsoft Sans Serif"/>
                <a:cs typeface="Microsoft Sans Serif"/>
              </a:rPr>
              <a:t>0</a:t>
            </a:r>
            <a:r>
              <a:rPr sz="9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.74</a:t>
            </a:r>
            <a:r>
              <a:rPr sz="90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6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H</a:t>
            </a:r>
            <a:r>
              <a:rPr sz="900" u="sng" spc="-6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P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T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00" u="sng" spc="-9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</a:t>
            </a:r>
            <a:endParaRPr sz="900">
              <a:latin typeface="Microsoft Sans Serif"/>
              <a:cs typeface="Microsoft Sans Serif"/>
            </a:endParaRPr>
          </a:p>
          <a:p>
            <a:pPr marL="497840">
              <a:spcBef>
                <a:spcPts val="155"/>
              </a:spcBef>
            </a:pPr>
            <a:r>
              <a:rPr sz="1000" spc="65" dirty="0"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89" y="2303066"/>
            <a:ext cx="42799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65" dirty="0">
                <a:latin typeface="Microsoft Sans Serif"/>
                <a:cs typeface="Microsoft Sans Serif"/>
              </a:rPr>
              <a:t>C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=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35" dirty="0">
                <a:latin typeface="Microsoft Sans Serif"/>
                <a:cs typeface="Microsoft Sans Serif"/>
              </a:rPr>
              <a:t>PAG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+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15443" y="2930073"/>
            <a:ext cx="1994535" cy="12573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530860">
              <a:spcBef>
                <a:spcPts val="660"/>
              </a:spcBef>
            </a:pPr>
            <a:r>
              <a:rPr sz="900" spc="5" dirty="0">
                <a:latin typeface="Microsoft Sans Serif"/>
                <a:cs typeface="Microsoft Sans Serif"/>
              </a:rPr>
              <a:t>Cálculo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65" dirty="0">
                <a:latin typeface="Microsoft Sans Serif"/>
                <a:cs typeface="Microsoft Sans Serif"/>
              </a:rPr>
              <a:t>motor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spcBef>
                <a:spcPts val="565"/>
              </a:spcBef>
            </a:pPr>
            <a:r>
              <a:rPr sz="900" spc="5" dirty="0">
                <a:latin typeface="Microsoft Sans Serif"/>
                <a:cs typeface="Microsoft Sans Serif"/>
              </a:rPr>
              <a:t>0,746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CV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60.000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horas.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$0.08</a:t>
            </a:r>
            <a:endParaRPr sz="900">
              <a:latin typeface="Microsoft Sans Serif"/>
              <a:cs typeface="Microsoft Sans Serif"/>
            </a:endParaRPr>
          </a:p>
          <a:p>
            <a:pPr marR="117475" algn="ctr">
              <a:spcBef>
                <a:spcPts val="85"/>
              </a:spcBef>
            </a:pPr>
            <a:r>
              <a:rPr sz="1000" spc="5" dirty="0">
                <a:latin typeface="Microsoft Sans Serif"/>
                <a:cs typeface="Microsoft Sans Serif"/>
              </a:rPr>
              <a:t>0.91</a:t>
            </a:r>
            <a:endParaRPr sz="1000">
              <a:latin typeface="Microsoft Sans Serif"/>
              <a:cs typeface="Microsoft Sans Serif"/>
            </a:endParaRPr>
          </a:p>
          <a:p>
            <a:pPr marR="40640" algn="ctr">
              <a:spcBef>
                <a:spcPts val="940"/>
              </a:spcBef>
            </a:pPr>
            <a:r>
              <a:rPr sz="950" spc="5" dirty="0">
                <a:latin typeface="Microsoft Sans Serif"/>
                <a:cs typeface="Microsoft Sans Serif"/>
              </a:rPr>
              <a:t>Cálculo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GP100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685"/>
              </a:spcBef>
            </a:pPr>
            <a:r>
              <a:rPr sz="900" spc="5" dirty="0">
                <a:latin typeface="Microsoft Sans Serif"/>
                <a:cs typeface="Microsoft Sans Serif"/>
              </a:rPr>
              <a:t>0,746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CV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60.000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horas.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$0.08</a:t>
            </a:r>
            <a:endParaRPr sz="900">
              <a:latin typeface="Microsoft Sans Serif"/>
              <a:cs typeface="Microsoft Sans Serif"/>
            </a:endParaRPr>
          </a:p>
          <a:p>
            <a:pPr marR="60960" algn="ctr">
              <a:spcBef>
                <a:spcPts val="140"/>
              </a:spcBef>
            </a:pPr>
            <a:r>
              <a:rPr sz="950" spc="10" dirty="0">
                <a:latin typeface="Microsoft Sans Serif"/>
                <a:cs typeface="Microsoft Sans Serif"/>
              </a:rPr>
              <a:t>0.936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90" y="3284264"/>
            <a:ext cx="6102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90" dirty="0">
                <a:latin typeface="Microsoft Sans Serif"/>
                <a:cs typeface="Microsoft Sans Serif"/>
              </a:rPr>
              <a:t>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$675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+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9043" y="3284264"/>
            <a:ext cx="7429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=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$79,373.90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89" y="3942543"/>
            <a:ext cx="6743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85" dirty="0">
                <a:latin typeface="Microsoft Sans Serif"/>
                <a:cs typeface="Microsoft Sans Serif"/>
              </a:rPr>
              <a:t>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$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1072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+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9043" y="3942543"/>
            <a:ext cx="7048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=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$77,584.82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90" y="4360449"/>
            <a:ext cx="13239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0" dirty="0">
                <a:latin typeface="Microsoft Sans Serif"/>
                <a:cs typeface="Microsoft Sans Serif"/>
              </a:rPr>
              <a:t>Ahorros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Totales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=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$1789.08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2058" y="4861562"/>
            <a:ext cx="141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latin typeface="Arial"/>
                <a:cs typeface="Arial"/>
              </a:rPr>
              <a:t>Motores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Servicio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Severo</a:t>
            </a:r>
            <a:r>
              <a:rPr sz="80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828" y="4801871"/>
            <a:ext cx="434975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7115" indent="-635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Siemens.</a:t>
            </a:r>
            <a:r>
              <a:rPr sz="850" b="1" spc="15" dirty="0">
                <a:latin typeface="Arial"/>
                <a:cs typeface="Arial"/>
              </a:rPr>
              <a:t>Motores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5" dirty="0">
                <a:latin typeface="Arial"/>
                <a:cs typeface="Arial"/>
              </a:rPr>
              <a:t>servicio </a:t>
            </a:r>
            <a:r>
              <a:rPr sz="850" b="1" spc="10" dirty="0">
                <a:latin typeface="Arial"/>
                <a:cs typeface="Arial"/>
              </a:rPr>
              <a:t>severo</a:t>
            </a:r>
            <a:r>
              <a:rPr sz="850" spc="10" dirty="0">
                <a:latin typeface="Microsoft Sans Serif"/>
                <a:cs typeface="Microsoft Sans Serif"/>
              </a:rPr>
              <a:t>son.caballos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batalla.de.la.industria.para.su.uso.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en.los.procesos.químicos,.minería,.fundición,.pulpa.y.más.duros.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papel,.gestión.de.residuos.y.aplicaciones.petroquímicas..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spc="20" dirty="0">
                <a:latin typeface="Microsoft Sans Serif"/>
                <a:cs typeface="Microsoft Sans Serif"/>
              </a:rPr>
              <a:t>Estos.motores.están.disponibles.con.una.amplia.gama.de.modificaciones.ajustadas.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b="1" spc="30" dirty="0">
                <a:latin typeface="Arial"/>
                <a:cs typeface="Arial"/>
              </a:rPr>
              <a:t>Motores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65" dirty="0">
                <a:latin typeface="Arial"/>
                <a:cs typeface="Arial"/>
              </a:rPr>
              <a:t>TEFC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servicio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severo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SD100</a:t>
            </a:r>
            <a:endParaRPr sz="850">
              <a:latin typeface="Arial"/>
              <a:cs typeface="Arial"/>
            </a:endParaRPr>
          </a:p>
          <a:p>
            <a:pPr marL="12700" marR="5080" algn="just">
              <a:lnSpc>
                <a:spcPct val="141200"/>
              </a:lnSpc>
            </a:pPr>
            <a:r>
              <a:rPr sz="850" spc="15" dirty="0">
                <a:latin typeface="Microsoft Sans Serif"/>
                <a:cs typeface="Microsoft Sans Serif"/>
              </a:rPr>
              <a:t>.superan.los.estándares.de.eficiencia.NEMA.Premium.. Además,.Siemens.</a:t>
            </a:r>
            <a:r>
              <a:rPr sz="850" b="1" spc="15" dirty="0">
                <a:latin typeface="Arial"/>
                <a:cs typeface="Arial"/>
              </a:rPr>
              <a:t>Motores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229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servicio </a:t>
            </a:r>
            <a:r>
              <a:rPr sz="850" b="1" spc="10" dirty="0">
                <a:latin typeface="Arial"/>
                <a:cs typeface="Arial"/>
              </a:rPr>
              <a:t>severo </a:t>
            </a:r>
            <a:r>
              <a:rPr sz="850" b="1" spc="-10" dirty="0">
                <a:latin typeface="Arial"/>
                <a:cs typeface="Arial"/>
              </a:rPr>
              <a:t>SD100 </a:t>
            </a:r>
            <a:r>
              <a:rPr sz="850" b="1" spc="-20" dirty="0">
                <a:latin typeface="Arial"/>
                <a:cs typeface="Arial"/>
              </a:rPr>
              <a:t>IEEE841</a:t>
            </a:r>
            <a:r>
              <a:rPr sz="850" spc="-20" dirty="0">
                <a:latin typeface="Microsoft Sans Serif"/>
                <a:cs typeface="Microsoft Sans Serif"/>
              </a:rPr>
              <a:t>. </a:t>
            </a:r>
            <a:r>
              <a:rPr sz="850" spc="15" dirty="0">
                <a:latin typeface="Microsoft Sans Serif"/>
                <a:cs typeface="Microsoft Sans Serif"/>
              </a:rPr>
              <a:t>han.sido.diseñados.para.superar.los.requisitos.IEEE.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4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-200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.estándares.para.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las.industrias.petrolíferas.y.químicas.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2059" y="6690362"/>
            <a:ext cx="173291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latin typeface="Arial"/>
                <a:cs typeface="Arial"/>
              </a:rPr>
              <a:t>Motores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para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trabajos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peligrosos</a:t>
            </a:r>
            <a:r>
              <a:rPr sz="800" spc="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990" y="6631941"/>
            <a:ext cx="45999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En.aplicaciones.de.servicios.peligrosos,.que.comúnmente.se.encuentran.en.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procesamiento,.minería,.fundición,.celulosa.y.papel,.residuos. </a:t>
            </a:r>
            <a:r>
              <a:rPr sz="900" spc="25" dirty="0">
                <a:latin typeface="Microsoft Sans Serif"/>
                <a:cs typeface="Microsoft Sans Serif"/>
              </a:rPr>
              <a:t> y.las.industrias.petroquímicas,.los.motores.tienen.que.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cumplir.con.los.más.estrictos.estándares.de.seguridad.para.la.protección.de.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vida,.equipo,.y.el.ambiente..Estos.NEMA.Premium. </a:t>
            </a:r>
            <a:r>
              <a:rPr sz="900" spc="20" dirty="0">
                <a:latin typeface="Microsoft Sans Serif"/>
                <a:cs typeface="Microsoft Sans Serif"/>
              </a:rPr>
              <a:t> motores.eficientes.están.listados.UL.para.entornos.con.gases.peligrosos.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(Clase.I,.Grupo.D,.Clase.II,.Grupos.F.y.G,.División.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.o.Clase.I,.Grupos.C.y.D,.División.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)...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Actualización.a.Clase.II,.Grupo.E.en.un.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División.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.area.también.está.disponible.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838" y="539348"/>
            <a:ext cx="2981927" cy="21248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850" y="6755131"/>
            <a:ext cx="1705432" cy="25886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24890" y="2809392"/>
            <a:ext cx="16078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latin typeface="Microsoft Sans Serif"/>
                <a:cs typeface="Microsoft Sans Serif"/>
              </a:rPr>
              <a:t>Motor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prueba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explosiones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XP100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63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5762311" y="3318510"/>
            <a:ext cx="14916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latin typeface="Arial"/>
                <a:cs typeface="Arial"/>
              </a:rPr>
              <a:t>Motores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servicio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inversor</a:t>
            </a:r>
            <a:r>
              <a:rPr sz="800" spc="15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69" y="3257551"/>
            <a:ext cx="411162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0020" indent="-635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Siemens.</a:t>
            </a:r>
            <a:r>
              <a:rPr sz="800" b="1" spc="15" dirty="0">
                <a:latin typeface="Arial"/>
                <a:cs typeface="Arial"/>
              </a:rPr>
              <a:t>motores</a:t>
            </a:r>
            <a:r>
              <a:rPr sz="800" b="1" spc="-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servicio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inversor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45" dirty="0">
                <a:latin typeface="Arial"/>
                <a:cs typeface="Arial"/>
              </a:rPr>
              <a:t>totalmente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cerrados</a:t>
            </a:r>
            <a:r>
              <a:rPr sz="800" spc="10" dirty="0">
                <a:latin typeface="Microsoft Sans Serif"/>
                <a:cs typeface="Microsoft Sans Serif"/>
              </a:rPr>
              <a:t>están.clasificados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para.funcionamiento.continuo.en.un.ambiente.de.40ºC.en.altitudes.de.hasta.</a:t>
            </a:r>
            <a:endParaRPr sz="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15" dirty="0">
                <a:latin typeface="Microsoft Sans Serif"/>
                <a:cs typeface="Microsoft Sans Serif"/>
              </a:rPr>
              <a:t>3300.pies.sobre.el.nivel.del.mar..Estos.motores.resistentes.de.alta.eficiencia.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superan.los.estándares.de.eficiencia.de.EPAct.y.están.fabricados. </a:t>
            </a:r>
            <a:r>
              <a:rPr sz="800" spc="15" dirty="0">
                <a:latin typeface="Microsoft Sans Serif"/>
                <a:cs typeface="Microsoft Sans Serif"/>
              </a:rPr>
              <a:t> para.servicio.severo.y.para.servicios.peligrosos.accionamiento.de.velocidad.ajustable.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aplicaciones.tales </a:t>
            </a:r>
            <a:r>
              <a:rPr sz="800" spc="25" dirty="0">
                <a:latin typeface="Microsoft Sans Serif"/>
                <a:cs typeface="Microsoft Sans Serif"/>
              </a:rPr>
              <a:t>como.ventiladores </a:t>
            </a:r>
            <a:r>
              <a:rPr sz="800" spc="20" dirty="0">
                <a:latin typeface="Microsoft Sans Serif"/>
                <a:cs typeface="Microsoft Sans Serif"/>
              </a:rPr>
              <a:t>centrífugos,.bombas,.sopladores,.mezcladores,. </a:t>
            </a:r>
            <a:r>
              <a:rPr sz="800" spc="25" dirty="0">
                <a:latin typeface="Microsoft Sans Serif"/>
                <a:cs typeface="Microsoft Sans Serif"/>
              </a:rPr>
              <a:t> máquina.herramienta,.procesamiento.químico,.minería,.fundición,.pulpa.y.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papel,.gestión.de.residuos.y.petroquímica.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312" y="4951730"/>
            <a:ext cx="19792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latin typeface="Arial"/>
                <a:cs typeface="Arial"/>
              </a:rPr>
              <a:t>Motores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verticales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base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40" dirty="0">
                <a:latin typeface="Arial"/>
                <a:cs typeface="Arial"/>
              </a:rPr>
              <a:t>P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65" dirty="0">
                <a:latin typeface="Arial"/>
                <a:cs typeface="Arial"/>
              </a:rPr>
              <a:t>TEFC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128" y="4907279"/>
            <a:ext cx="46253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Siemens.</a:t>
            </a:r>
            <a:r>
              <a:rPr sz="950" b="1" spc="20" dirty="0">
                <a:latin typeface="Arial"/>
                <a:cs typeface="Arial"/>
              </a:rPr>
              <a:t>Motores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10" dirty="0">
                <a:latin typeface="Arial"/>
                <a:cs typeface="Arial"/>
              </a:rPr>
              <a:t>base </a:t>
            </a:r>
            <a:r>
              <a:rPr sz="950" b="1" spc="-40" dirty="0">
                <a:latin typeface="Arial"/>
                <a:cs typeface="Arial"/>
              </a:rPr>
              <a:t>P </a:t>
            </a:r>
            <a:r>
              <a:rPr sz="950" b="1" spc="20" dirty="0">
                <a:latin typeface="Arial"/>
                <a:cs typeface="Arial"/>
              </a:rPr>
              <a:t>verticales </a:t>
            </a:r>
            <a:r>
              <a:rPr sz="950" b="1" spc="10" dirty="0">
                <a:latin typeface="Arial"/>
                <a:cs typeface="Arial"/>
              </a:rPr>
              <a:t>TEFC</a:t>
            </a:r>
            <a:r>
              <a:rPr sz="950" spc="10" dirty="0">
                <a:latin typeface="Microsoft Sans Serif"/>
                <a:cs typeface="Microsoft Sans Serif"/>
              </a:rPr>
              <a:t>.son.la.opción.correcta.para.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aplicaciones.como.bombas.centrífugas,.bombas.de.turbina,.refrigeración.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torres,.ventiladores,.mezcladores,.pasta.y.papel,.petroquímica,.irrigación,.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agricultura,.y.tratamiento.de.aguas.residuales..Estos.servicios.severos,.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los.motores.de.hierro.exceden.los.estándares.de.eficiencia.de.EPAct.y.se.ofrecen.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con.un.eje.sólido.para.empuje.normal,.medio.y.de.bomba.en.línea.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aplicaciones..Equipado.con.un.sistema.de.aislamiento.que.supera.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los.requisitos.de.NEMA.MG.Part.3,.los.motores.Siemens.Vertical.P-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Base.son.adecuados.para.su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uso.con.accionamientos.de.velocidad.variable.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 rot="1080000">
            <a:off x="8251287" y="1185691"/>
            <a:ext cx="5268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spc="-5" dirty="0">
                <a:solidFill>
                  <a:srgbClr val="818486"/>
                </a:solidFill>
                <a:latin typeface="Microsoft Sans Serif"/>
                <a:cs typeface="Microsoft Sans Serif"/>
              </a:rPr>
              <a:t>!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 rot="660000">
            <a:off x="8599022" y="1806248"/>
            <a:ext cx="273366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b="1" dirty="0">
                <a:latin typeface="Arial"/>
                <a:cs typeface="Arial"/>
              </a:rPr>
              <a:t>ATENCIÓN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660000">
            <a:off x="8608967" y="1883376"/>
            <a:ext cx="223877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b="1" spc="-10" dirty="0">
                <a:latin typeface="Arial"/>
                <a:cs typeface="Arial"/>
              </a:rPr>
              <a:t>ADVERTENCIA</a:t>
            </a:r>
            <a:endParaRPr sz="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480000">
            <a:off x="9002096" y="979692"/>
            <a:ext cx="81932" cy="26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0"/>
              </a:lnSpc>
            </a:pPr>
            <a:r>
              <a:rPr sz="200" b="1" i="1" dirty="0">
                <a:latin typeface="Trebuchet MS"/>
                <a:cs typeface="Trebuchet MS"/>
              </a:rPr>
              <a:t>XP100</a:t>
            </a:r>
            <a:endParaRPr sz="2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 rot="480000">
            <a:off x="8308822" y="1219308"/>
            <a:ext cx="145115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5" dirty="0">
                <a:latin typeface="Microsoft Sans Serif"/>
                <a:cs typeface="Microsoft Sans Serif"/>
              </a:rPr>
              <a:t>Advertencia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 rot="420000">
            <a:off x="9505177" y="1014526"/>
            <a:ext cx="102219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0"/>
              </a:lnSpc>
            </a:pPr>
            <a:r>
              <a:rPr sz="250" b="1" i="1" spc="20" dirty="0">
                <a:latin typeface="Trebuchet MS"/>
                <a:cs typeface="Trebuchet MS"/>
              </a:rPr>
              <a:t>NEMA</a:t>
            </a:r>
            <a:endParaRPr sz="2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 rot="420000">
            <a:off x="9502017" y="1041042"/>
            <a:ext cx="60241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spc="5" dirty="0">
                <a:solidFill>
                  <a:srgbClr val="BBBEBF"/>
                </a:solidFill>
                <a:latin typeface="Arial"/>
                <a:cs typeface="Arial"/>
              </a:rPr>
              <a:t>Prima</a:t>
            </a:r>
            <a:endParaRPr sz="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420000">
            <a:off x="8530944" y="1768709"/>
            <a:ext cx="52857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b="1" spc="-20" dirty="0">
                <a:solidFill>
                  <a:srgbClr val="85878B"/>
                </a:solidFill>
                <a:latin typeface="Arial"/>
                <a:cs typeface="Arial"/>
              </a:rPr>
              <a:t>!</a:t>
            </a:r>
            <a:endParaRPr sz="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420000">
            <a:off x="8519089" y="1835603"/>
            <a:ext cx="52857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"/>
              </a:lnSpc>
            </a:pPr>
            <a:r>
              <a:rPr sz="400" b="1" spc="-20" dirty="0">
                <a:solidFill>
                  <a:srgbClr val="85878B"/>
                </a:solidFill>
                <a:latin typeface="Arial"/>
                <a:cs typeface="Arial"/>
              </a:rPr>
              <a:t>!</a:t>
            </a:r>
            <a:endParaRPr sz="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6392" y="1238657"/>
            <a:ext cx="2887980" cy="2112645"/>
            <a:chOff x="2911792" y="1238656"/>
            <a:chExt cx="2887980" cy="2112645"/>
          </a:xfrm>
        </p:grpSpPr>
        <p:sp>
          <p:nvSpPr>
            <p:cNvPr id="3" name="object 3"/>
            <p:cNvSpPr/>
            <p:nvPr/>
          </p:nvSpPr>
          <p:spPr>
            <a:xfrm>
              <a:off x="3461596" y="1240815"/>
              <a:ext cx="2336165" cy="2108200"/>
            </a:xfrm>
            <a:custGeom>
              <a:avLst/>
              <a:gdLst/>
              <a:ahLst/>
              <a:cxnLst/>
              <a:rect l="l" t="t" r="r" b="b"/>
              <a:pathLst>
                <a:path w="2336165" h="2108200">
                  <a:moveTo>
                    <a:pt x="368825" y="484708"/>
                  </a:moveTo>
                  <a:lnTo>
                    <a:pt x="322267" y="484708"/>
                  </a:lnTo>
                  <a:lnTo>
                    <a:pt x="288405" y="491093"/>
                  </a:lnTo>
                  <a:lnTo>
                    <a:pt x="249777" y="504026"/>
                  </a:lnTo>
                  <a:lnTo>
                    <a:pt x="181776" y="533230"/>
                  </a:lnTo>
                  <a:lnTo>
                    <a:pt x="59796" y="588429"/>
                  </a:lnTo>
                  <a:lnTo>
                    <a:pt x="16603" y="996022"/>
                  </a:lnTo>
                  <a:lnTo>
                    <a:pt x="0" y="1245657"/>
                  </a:lnTo>
                  <a:lnTo>
                    <a:pt x="8002" y="1439728"/>
                  </a:lnTo>
                  <a:lnTo>
                    <a:pt x="38625" y="1680629"/>
                  </a:lnTo>
                  <a:lnTo>
                    <a:pt x="123627" y="1734866"/>
                  </a:lnTo>
                  <a:lnTo>
                    <a:pt x="178862" y="1765292"/>
                  </a:lnTo>
                  <a:lnTo>
                    <a:pt x="228538" y="1783018"/>
                  </a:lnTo>
                  <a:lnTo>
                    <a:pt x="296867" y="1799158"/>
                  </a:lnTo>
                  <a:lnTo>
                    <a:pt x="368825" y="1799158"/>
                  </a:lnTo>
                  <a:lnTo>
                    <a:pt x="428096" y="1883829"/>
                  </a:lnTo>
                  <a:lnTo>
                    <a:pt x="411167" y="1926158"/>
                  </a:lnTo>
                  <a:lnTo>
                    <a:pt x="368825" y="1934629"/>
                  </a:lnTo>
                  <a:lnTo>
                    <a:pt x="360367" y="2023529"/>
                  </a:lnTo>
                  <a:lnTo>
                    <a:pt x="364596" y="2108200"/>
                  </a:lnTo>
                  <a:lnTo>
                    <a:pt x="1816638" y="2103958"/>
                  </a:lnTo>
                  <a:lnTo>
                    <a:pt x="1820879" y="2019300"/>
                  </a:lnTo>
                  <a:lnTo>
                    <a:pt x="1808179" y="1943100"/>
                  </a:lnTo>
                  <a:lnTo>
                    <a:pt x="1748909" y="1934629"/>
                  </a:lnTo>
                  <a:lnTo>
                    <a:pt x="1710809" y="1905000"/>
                  </a:lnTo>
                  <a:lnTo>
                    <a:pt x="2036779" y="1892300"/>
                  </a:lnTo>
                  <a:lnTo>
                    <a:pt x="2162192" y="1818084"/>
                  </a:lnTo>
                  <a:lnTo>
                    <a:pt x="2230454" y="1774825"/>
                  </a:lnTo>
                  <a:lnTo>
                    <a:pt x="2265379" y="1745853"/>
                  </a:lnTo>
                  <a:lnTo>
                    <a:pt x="2290779" y="1714500"/>
                  </a:lnTo>
                  <a:lnTo>
                    <a:pt x="2312608" y="1521221"/>
                  </a:lnTo>
                  <a:lnTo>
                    <a:pt x="2322529" y="1406525"/>
                  </a:lnTo>
                  <a:lnTo>
                    <a:pt x="2322926" y="1325165"/>
                  </a:lnTo>
                  <a:lnTo>
                    <a:pt x="2316179" y="1231900"/>
                  </a:lnTo>
                  <a:lnTo>
                    <a:pt x="2335953" y="1196191"/>
                  </a:lnTo>
                  <a:lnTo>
                    <a:pt x="2335953" y="1123060"/>
                  </a:lnTo>
                  <a:lnTo>
                    <a:pt x="2311938" y="1079500"/>
                  </a:lnTo>
                  <a:lnTo>
                    <a:pt x="2304074" y="811869"/>
                  </a:lnTo>
                  <a:lnTo>
                    <a:pt x="2296602" y="668859"/>
                  </a:lnTo>
                  <a:lnTo>
                    <a:pt x="2285159" y="602052"/>
                  </a:lnTo>
                  <a:lnTo>
                    <a:pt x="2265379" y="563029"/>
                  </a:lnTo>
                  <a:lnTo>
                    <a:pt x="2197440" y="496354"/>
                  </a:lnTo>
                  <a:lnTo>
                    <a:pt x="2185715" y="486829"/>
                  </a:lnTo>
                  <a:lnTo>
                    <a:pt x="389996" y="486829"/>
                  </a:lnTo>
                  <a:lnTo>
                    <a:pt x="368825" y="484708"/>
                  </a:lnTo>
                  <a:close/>
                </a:path>
                <a:path w="2336165" h="2108200">
                  <a:moveTo>
                    <a:pt x="976317" y="0"/>
                  </a:moveTo>
                  <a:lnTo>
                    <a:pt x="428096" y="0"/>
                  </a:lnTo>
                  <a:lnTo>
                    <a:pt x="375175" y="69850"/>
                  </a:lnTo>
                  <a:lnTo>
                    <a:pt x="370946" y="169329"/>
                  </a:lnTo>
                  <a:lnTo>
                    <a:pt x="358246" y="173558"/>
                  </a:lnTo>
                  <a:lnTo>
                    <a:pt x="362475" y="264579"/>
                  </a:lnTo>
                  <a:lnTo>
                    <a:pt x="375175" y="270929"/>
                  </a:lnTo>
                  <a:lnTo>
                    <a:pt x="370946" y="397929"/>
                  </a:lnTo>
                  <a:lnTo>
                    <a:pt x="379417" y="408508"/>
                  </a:lnTo>
                  <a:lnTo>
                    <a:pt x="379417" y="465658"/>
                  </a:lnTo>
                  <a:lnTo>
                    <a:pt x="387875" y="476250"/>
                  </a:lnTo>
                  <a:lnTo>
                    <a:pt x="389996" y="486829"/>
                  </a:lnTo>
                  <a:lnTo>
                    <a:pt x="2185715" y="486829"/>
                  </a:lnTo>
                  <a:lnTo>
                    <a:pt x="2150540" y="458254"/>
                  </a:lnTo>
                  <a:lnTo>
                    <a:pt x="2102848" y="434441"/>
                  </a:lnTo>
                  <a:lnTo>
                    <a:pt x="2095011" y="431787"/>
                  </a:lnTo>
                  <a:lnTo>
                    <a:pt x="1063109" y="431787"/>
                  </a:lnTo>
                  <a:lnTo>
                    <a:pt x="1020779" y="423329"/>
                  </a:lnTo>
                  <a:lnTo>
                    <a:pt x="1016538" y="393687"/>
                  </a:lnTo>
                  <a:lnTo>
                    <a:pt x="1037709" y="389458"/>
                  </a:lnTo>
                  <a:lnTo>
                    <a:pt x="1046179" y="317487"/>
                  </a:lnTo>
                  <a:lnTo>
                    <a:pt x="1044059" y="74079"/>
                  </a:lnTo>
                  <a:lnTo>
                    <a:pt x="1029238" y="44450"/>
                  </a:lnTo>
                  <a:lnTo>
                    <a:pt x="976317" y="0"/>
                  </a:lnTo>
                  <a:close/>
                </a:path>
                <a:path w="2336165" h="2108200">
                  <a:moveTo>
                    <a:pt x="1422938" y="380987"/>
                  </a:moveTo>
                  <a:lnTo>
                    <a:pt x="1105438" y="389458"/>
                  </a:lnTo>
                  <a:lnTo>
                    <a:pt x="1063109" y="431787"/>
                  </a:lnTo>
                  <a:lnTo>
                    <a:pt x="2095011" y="431787"/>
                  </a:lnTo>
                  <a:lnTo>
                    <a:pt x="2032538" y="410629"/>
                  </a:lnTo>
                  <a:lnTo>
                    <a:pt x="1651347" y="393687"/>
                  </a:lnTo>
                  <a:lnTo>
                    <a:pt x="1444109" y="393687"/>
                  </a:lnTo>
                  <a:lnTo>
                    <a:pt x="1422938" y="380987"/>
                  </a:lnTo>
                  <a:close/>
                </a:path>
                <a:path w="2336165" h="2108200">
                  <a:moveTo>
                    <a:pt x="1461038" y="385229"/>
                  </a:moveTo>
                  <a:lnTo>
                    <a:pt x="1444109" y="393687"/>
                  </a:lnTo>
                  <a:lnTo>
                    <a:pt x="1651347" y="393687"/>
                  </a:lnTo>
                  <a:lnTo>
                    <a:pt x="1461038" y="385229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61596" y="1240815"/>
              <a:ext cx="2336165" cy="2108200"/>
            </a:xfrm>
            <a:custGeom>
              <a:avLst/>
              <a:gdLst/>
              <a:ahLst/>
              <a:cxnLst/>
              <a:rect l="l" t="t" r="r" b="b"/>
              <a:pathLst>
                <a:path w="2336165" h="2108200">
                  <a:moveTo>
                    <a:pt x="1461038" y="385229"/>
                  </a:moveTo>
                  <a:lnTo>
                    <a:pt x="1444109" y="393687"/>
                  </a:lnTo>
                  <a:lnTo>
                    <a:pt x="1422938" y="380987"/>
                  </a:lnTo>
                  <a:lnTo>
                    <a:pt x="1105438" y="389458"/>
                  </a:lnTo>
                  <a:lnTo>
                    <a:pt x="1063109" y="431787"/>
                  </a:lnTo>
                  <a:lnTo>
                    <a:pt x="1020779" y="423329"/>
                  </a:lnTo>
                  <a:lnTo>
                    <a:pt x="1016538" y="393687"/>
                  </a:lnTo>
                  <a:lnTo>
                    <a:pt x="1037709" y="389458"/>
                  </a:lnTo>
                  <a:lnTo>
                    <a:pt x="1046179" y="317487"/>
                  </a:lnTo>
                  <a:lnTo>
                    <a:pt x="1044059" y="74079"/>
                  </a:lnTo>
                  <a:lnTo>
                    <a:pt x="1029238" y="44450"/>
                  </a:lnTo>
                  <a:lnTo>
                    <a:pt x="976317" y="0"/>
                  </a:lnTo>
                  <a:lnTo>
                    <a:pt x="428096" y="0"/>
                  </a:lnTo>
                  <a:lnTo>
                    <a:pt x="375175" y="69850"/>
                  </a:lnTo>
                  <a:lnTo>
                    <a:pt x="370946" y="169329"/>
                  </a:lnTo>
                  <a:lnTo>
                    <a:pt x="358246" y="173558"/>
                  </a:lnTo>
                  <a:lnTo>
                    <a:pt x="362475" y="264579"/>
                  </a:lnTo>
                  <a:lnTo>
                    <a:pt x="375175" y="270929"/>
                  </a:lnTo>
                  <a:lnTo>
                    <a:pt x="370946" y="397929"/>
                  </a:lnTo>
                  <a:lnTo>
                    <a:pt x="379417" y="408508"/>
                  </a:lnTo>
                  <a:lnTo>
                    <a:pt x="379417" y="465658"/>
                  </a:lnTo>
                  <a:lnTo>
                    <a:pt x="387875" y="476250"/>
                  </a:lnTo>
                  <a:lnTo>
                    <a:pt x="389996" y="486829"/>
                  </a:lnTo>
                  <a:lnTo>
                    <a:pt x="368825" y="484708"/>
                  </a:lnTo>
                  <a:lnTo>
                    <a:pt x="322267" y="484708"/>
                  </a:lnTo>
                  <a:lnTo>
                    <a:pt x="249777" y="504026"/>
                  </a:lnTo>
                  <a:lnTo>
                    <a:pt x="181776" y="533230"/>
                  </a:lnTo>
                  <a:lnTo>
                    <a:pt x="59796" y="588429"/>
                  </a:lnTo>
                  <a:lnTo>
                    <a:pt x="16603" y="996022"/>
                  </a:lnTo>
                  <a:lnTo>
                    <a:pt x="0" y="1245657"/>
                  </a:lnTo>
                  <a:lnTo>
                    <a:pt x="8002" y="1439728"/>
                  </a:lnTo>
                  <a:lnTo>
                    <a:pt x="38625" y="1680629"/>
                  </a:lnTo>
                  <a:lnTo>
                    <a:pt x="123627" y="1734866"/>
                  </a:lnTo>
                  <a:lnTo>
                    <a:pt x="178862" y="1765292"/>
                  </a:lnTo>
                  <a:lnTo>
                    <a:pt x="228538" y="1783018"/>
                  </a:lnTo>
                  <a:lnTo>
                    <a:pt x="296867" y="1799158"/>
                  </a:lnTo>
                  <a:lnTo>
                    <a:pt x="368825" y="1799158"/>
                  </a:lnTo>
                  <a:lnTo>
                    <a:pt x="428096" y="1883829"/>
                  </a:lnTo>
                  <a:lnTo>
                    <a:pt x="411167" y="1926158"/>
                  </a:lnTo>
                  <a:lnTo>
                    <a:pt x="368825" y="1934629"/>
                  </a:lnTo>
                  <a:lnTo>
                    <a:pt x="360367" y="2023529"/>
                  </a:lnTo>
                  <a:lnTo>
                    <a:pt x="364596" y="2108200"/>
                  </a:lnTo>
                  <a:lnTo>
                    <a:pt x="1816638" y="2103958"/>
                  </a:lnTo>
                  <a:lnTo>
                    <a:pt x="1820879" y="2019300"/>
                  </a:lnTo>
                  <a:lnTo>
                    <a:pt x="1808179" y="1943100"/>
                  </a:lnTo>
                  <a:lnTo>
                    <a:pt x="1748909" y="1934629"/>
                  </a:lnTo>
                  <a:lnTo>
                    <a:pt x="1710809" y="1905000"/>
                  </a:lnTo>
                  <a:lnTo>
                    <a:pt x="2036779" y="1892300"/>
                  </a:lnTo>
                  <a:lnTo>
                    <a:pt x="2162192" y="1818084"/>
                  </a:lnTo>
                  <a:lnTo>
                    <a:pt x="2230454" y="1774825"/>
                  </a:lnTo>
                  <a:lnTo>
                    <a:pt x="2265379" y="1745853"/>
                  </a:lnTo>
                  <a:lnTo>
                    <a:pt x="2290779" y="1714500"/>
                  </a:lnTo>
                  <a:lnTo>
                    <a:pt x="2312608" y="1521221"/>
                  </a:lnTo>
                  <a:lnTo>
                    <a:pt x="2322529" y="1406525"/>
                  </a:lnTo>
                  <a:lnTo>
                    <a:pt x="2322926" y="1325165"/>
                  </a:lnTo>
                  <a:lnTo>
                    <a:pt x="2316179" y="1231900"/>
                  </a:lnTo>
                  <a:lnTo>
                    <a:pt x="2335953" y="1196191"/>
                  </a:lnTo>
                </a:path>
                <a:path w="2336165" h="2108200">
                  <a:moveTo>
                    <a:pt x="2335953" y="1123060"/>
                  </a:moveTo>
                  <a:lnTo>
                    <a:pt x="2311938" y="1079500"/>
                  </a:lnTo>
                  <a:lnTo>
                    <a:pt x="2304074" y="811869"/>
                  </a:lnTo>
                  <a:lnTo>
                    <a:pt x="2296602" y="668859"/>
                  </a:lnTo>
                  <a:lnTo>
                    <a:pt x="2285159" y="602052"/>
                  </a:lnTo>
                  <a:lnTo>
                    <a:pt x="2265379" y="563029"/>
                  </a:lnTo>
                  <a:lnTo>
                    <a:pt x="2197440" y="496354"/>
                  </a:lnTo>
                  <a:lnTo>
                    <a:pt x="2150540" y="458254"/>
                  </a:lnTo>
                  <a:lnTo>
                    <a:pt x="2102848" y="434441"/>
                  </a:lnTo>
                  <a:lnTo>
                    <a:pt x="2032538" y="410629"/>
                  </a:lnTo>
                  <a:lnTo>
                    <a:pt x="1461038" y="385229"/>
                  </a:lnTo>
                </a:path>
              </a:pathLst>
            </a:custGeom>
            <a:ln w="4318">
              <a:solidFill>
                <a:srgbClr val="6364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142" y="2256815"/>
              <a:ext cx="563245" cy="231140"/>
            </a:xfrm>
            <a:custGeom>
              <a:avLst/>
              <a:gdLst/>
              <a:ahLst/>
              <a:cxnLst/>
              <a:rect l="l" t="t" r="r" b="b"/>
              <a:pathLst>
                <a:path w="563245" h="231139">
                  <a:moveTo>
                    <a:pt x="474129" y="0"/>
                  </a:moveTo>
                  <a:lnTo>
                    <a:pt x="65620" y="0"/>
                  </a:lnTo>
                  <a:lnTo>
                    <a:pt x="65620" y="25400"/>
                  </a:lnTo>
                  <a:lnTo>
                    <a:pt x="2120" y="25400"/>
                  </a:lnTo>
                  <a:lnTo>
                    <a:pt x="0" y="38100"/>
                  </a:lnTo>
                  <a:lnTo>
                    <a:pt x="0" y="215900"/>
                  </a:lnTo>
                  <a:lnTo>
                    <a:pt x="516470" y="218020"/>
                  </a:lnTo>
                  <a:lnTo>
                    <a:pt x="516470" y="230720"/>
                  </a:lnTo>
                  <a:lnTo>
                    <a:pt x="563029" y="230720"/>
                  </a:lnTo>
                  <a:lnTo>
                    <a:pt x="558799" y="25400"/>
                  </a:lnTo>
                  <a:lnTo>
                    <a:pt x="516470" y="23279"/>
                  </a:lnTo>
                  <a:lnTo>
                    <a:pt x="518579" y="33858"/>
                  </a:lnTo>
                  <a:lnTo>
                    <a:pt x="474129" y="33858"/>
                  </a:lnTo>
                  <a:lnTo>
                    <a:pt x="474129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142" y="2256815"/>
              <a:ext cx="563245" cy="231140"/>
            </a:xfrm>
            <a:custGeom>
              <a:avLst/>
              <a:gdLst/>
              <a:ahLst/>
              <a:cxnLst/>
              <a:rect l="l" t="t" r="r" b="b"/>
              <a:pathLst>
                <a:path w="563245" h="231139">
                  <a:moveTo>
                    <a:pt x="0" y="38100"/>
                  </a:moveTo>
                  <a:lnTo>
                    <a:pt x="0" y="215900"/>
                  </a:lnTo>
                  <a:lnTo>
                    <a:pt x="516470" y="218020"/>
                  </a:lnTo>
                  <a:lnTo>
                    <a:pt x="516470" y="230720"/>
                  </a:lnTo>
                  <a:lnTo>
                    <a:pt x="563029" y="230720"/>
                  </a:lnTo>
                  <a:lnTo>
                    <a:pt x="558799" y="25400"/>
                  </a:lnTo>
                  <a:lnTo>
                    <a:pt x="516470" y="23279"/>
                  </a:lnTo>
                  <a:lnTo>
                    <a:pt x="518579" y="33858"/>
                  </a:lnTo>
                  <a:lnTo>
                    <a:pt x="474129" y="33858"/>
                  </a:lnTo>
                  <a:lnTo>
                    <a:pt x="474129" y="0"/>
                  </a:lnTo>
                  <a:lnTo>
                    <a:pt x="65620" y="0"/>
                  </a:lnTo>
                  <a:lnTo>
                    <a:pt x="65620" y="25400"/>
                  </a:lnTo>
                  <a:lnTo>
                    <a:pt x="2120" y="25400"/>
                  </a:lnTo>
                  <a:lnTo>
                    <a:pt x="0" y="38100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40084" y="2969069"/>
              <a:ext cx="346075" cy="215900"/>
            </a:xfrm>
            <a:custGeom>
              <a:avLst/>
              <a:gdLst/>
              <a:ahLst/>
              <a:cxnLst/>
              <a:rect l="l" t="t" r="r" b="b"/>
              <a:pathLst>
                <a:path w="346075" h="215900">
                  <a:moveTo>
                    <a:pt x="73025" y="0"/>
                  </a:moveTo>
                  <a:lnTo>
                    <a:pt x="0" y="1066"/>
                  </a:lnTo>
                  <a:lnTo>
                    <a:pt x="22225" y="215900"/>
                  </a:lnTo>
                  <a:lnTo>
                    <a:pt x="346075" y="209550"/>
                  </a:lnTo>
                  <a:lnTo>
                    <a:pt x="320675" y="200025"/>
                  </a:lnTo>
                  <a:lnTo>
                    <a:pt x="92075" y="193675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8142" y="2294915"/>
              <a:ext cx="556895" cy="12700"/>
            </a:xfrm>
            <a:custGeom>
              <a:avLst/>
              <a:gdLst/>
              <a:ahLst/>
              <a:cxnLst/>
              <a:rect l="l" t="t" r="r" b="b"/>
              <a:pathLst>
                <a:path w="556895" h="12700">
                  <a:moveTo>
                    <a:pt x="0" y="12700"/>
                  </a:moveTo>
                  <a:lnTo>
                    <a:pt x="556679" y="12700"/>
                  </a:lnTo>
                  <a:lnTo>
                    <a:pt x="55667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8142" y="2311209"/>
              <a:ext cx="558800" cy="12700"/>
            </a:xfrm>
            <a:custGeom>
              <a:avLst/>
              <a:gdLst/>
              <a:ahLst/>
              <a:cxnLst/>
              <a:rect l="l" t="t" r="r" b="b"/>
              <a:pathLst>
                <a:path w="558800" h="12700">
                  <a:moveTo>
                    <a:pt x="0" y="12700"/>
                  </a:moveTo>
                  <a:lnTo>
                    <a:pt x="558799" y="12700"/>
                  </a:lnTo>
                  <a:lnTo>
                    <a:pt x="55879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8142" y="2333853"/>
              <a:ext cx="558800" cy="2540"/>
            </a:xfrm>
            <a:custGeom>
              <a:avLst/>
              <a:gdLst/>
              <a:ahLst/>
              <a:cxnLst/>
              <a:rect l="l" t="t" r="r" b="b"/>
              <a:pathLst>
                <a:path w="558800" h="2539">
                  <a:moveTo>
                    <a:pt x="0" y="2120"/>
                  </a:moveTo>
                  <a:lnTo>
                    <a:pt x="558799" y="0"/>
                  </a:lnTo>
                </a:path>
              </a:pathLst>
            </a:custGeom>
            <a:ln w="12700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8142" y="2343797"/>
              <a:ext cx="563245" cy="12700"/>
            </a:xfrm>
            <a:custGeom>
              <a:avLst/>
              <a:gdLst/>
              <a:ahLst/>
              <a:cxnLst/>
              <a:rect l="l" t="t" r="r" b="b"/>
              <a:pathLst>
                <a:path w="563245" h="12700">
                  <a:moveTo>
                    <a:pt x="0" y="12700"/>
                  </a:moveTo>
                  <a:lnTo>
                    <a:pt x="563029" y="12700"/>
                  </a:lnTo>
                  <a:lnTo>
                    <a:pt x="56302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18142" y="2360104"/>
              <a:ext cx="552450" cy="12700"/>
            </a:xfrm>
            <a:custGeom>
              <a:avLst/>
              <a:gdLst/>
              <a:ahLst/>
              <a:cxnLst/>
              <a:rect l="l" t="t" r="r" b="b"/>
              <a:pathLst>
                <a:path w="552450" h="12700">
                  <a:moveTo>
                    <a:pt x="0" y="12700"/>
                  </a:moveTo>
                  <a:lnTo>
                    <a:pt x="552449" y="12700"/>
                  </a:lnTo>
                  <a:lnTo>
                    <a:pt x="55244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8142" y="2376411"/>
              <a:ext cx="561340" cy="12700"/>
            </a:xfrm>
            <a:custGeom>
              <a:avLst/>
              <a:gdLst/>
              <a:ahLst/>
              <a:cxnLst/>
              <a:rect l="l" t="t" r="r" b="b"/>
              <a:pathLst>
                <a:path w="561339" h="12700">
                  <a:moveTo>
                    <a:pt x="0" y="12700"/>
                  </a:moveTo>
                  <a:lnTo>
                    <a:pt x="560920" y="12700"/>
                  </a:lnTo>
                  <a:lnTo>
                    <a:pt x="56092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18142" y="2392705"/>
              <a:ext cx="552450" cy="12700"/>
            </a:xfrm>
            <a:custGeom>
              <a:avLst/>
              <a:gdLst/>
              <a:ahLst/>
              <a:cxnLst/>
              <a:rect l="l" t="t" r="r" b="b"/>
              <a:pathLst>
                <a:path w="552450" h="12700">
                  <a:moveTo>
                    <a:pt x="0" y="12700"/>
                  </a:moveTo>
                  <a:lnTo>
                    <a:pt x="552449" y="12700"/>
                  </a:lnTo>
                  <a:lnTo>
                    <a:pt x="55244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8142" y="2408999"/>
              <a:ext cx="558800" cy="12700"/>
            </a:xfrm>
            <a:custGeom>
              <a:avLst/>
              <a:gdLst/>
              <a:ahLst/>
              <a:cxnLst/>
              <a:rect l="l" t="t" r="r" b="b"/>
              <a:pathLst>
                <a:path w="558800" h="12700">
                  <a:moveTo>
                    <a:pt x="0" y="12700"/>
                  </a:moveTo>
                  <a:lnTo>
                    <a:pt x="558799" y="12700"/>
                  </a:lnTo>
                  <a:lnTo>
                    <a:pt x="55879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8142" y="2425306"/>
              <a:ext cx="563245" cy="12700"/>
            </a:xfrm>
            <a:custGeom>
              <a:avLst/>
              <a:gdLst/>
              <a:ahLst/>
              <a:cxnLst/>
              <a:rect l="l" t="t" r="r" b="b"/>
              <a:pathLst>
                <a:path w="563245" h="12700">
                  <a:moveTo>
                    <a:pt x="0" y="12700"/>
                  </a:moveTo>
                  <a:lnTo>
                    <a:pt x="563029" y="12700"/>
                  </a:lnTo>
                  <a:lnTo>
                    <a:pt x="563029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8142" y="2441600"/>
              <a:ext cx="561340" cy="12700"/>
            </a:xfrm>
            <a:custGeom>
              <a:avLst/>
              <a:gdLst/>
              <a:ahLst/>
              <a:cxnLst/>
              <a:rect l="l" t="t" r="r" b="b"/>
              <a:pathLst>
                <a:path w="561339" h="12700">
                  <a:moveTo>
                    <a:pt x="0" y="12700"/>
                  </a:moveTo>
                  <a:lnTo>
                    <a:pt x="560920" y="12700"/>
                  </a:lnTo>
                  <a:lnTo>
                    <a:pt x="56092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8142" y="2457894"/>
              <a:ext cx="561340" cy="12700"/>
            </a:xfrm>
            <a:custGeom>
              <a:avLst/>
              <a:gdLst/>
              <a:ahLst/>
              <a:cxnLst/>
              <a:rect l="l" t="t" r="r" b="b"/>
              <a:pathLst>
                <a:path w="561339" h="12700">
                  <a:moveTo>
                    <a:pt x="0" y="12700"/>
                  </a:moveTo>
                  <a:lnTo>
                    <a:pt x="560920" y="12700"/>
                  </a:lnTo>
                  <a:lnTo>
                    <a:pt x="56092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474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34613" y="2280094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h="201294">
                  <a:moveTo>
                    <a:pt x="0" y="0"/>
                  </a:moveTo>
                  <a:lnTo>
                    <a:pt x="0" y="201091"/>
                  </a:lnTo>
                </a:path>
              </a:pathLst>
            </a:custGeom>
            <a:ln w="12700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17721" y="1626044"/>
              <a:ext cx="1158240" cy="1376045"/>
            </a:xfrm>
            <a:custGeom>
              <a:avLst/>
              <a:gdLst/>
              <a:ahLst/>
              <a:cxnLst/>
              <a:rect l="l" t="t" r="r" b="b"/>
              <a:pathLst>
                <a:path w="1158239" h="1376045">
                  <a:moveTo>
                    <a:pt x="1104912" y="0"/>
                  </a:moveTo>
                  <a:lnTo>
                    <a:pt x="749312" y="4229"/>
                  </a:lnTo>
                  <a:lnTo>
                    <a:pt x="706983" y="46558"/>
                  </a:lnTo>
                  <a:lnTo>
                    <a:pt x="630783" y="80429"/>
                  </a:lnTo>
                  <a:lnTo>
                    <a:pt x="626554" y="182029"/>
                  </a:lnTo>
                  <a:lnTo>
                    <a:pt x="42341" y="207429"/>
                  </a:lnTo>
                  <a:lnTo>
                    <a:pt x="8470" y="389458"/>
                  </a:lnTo>
                  <a:lnTo>
                    <a:pt x="0" y="1185329"/>
                  </a:lnTo>
                  <a:lnTo>
                    <a:pt x="42341" y="1278470"/>
                  </a:lnTo>
                  <a:lnTo>
                    <a:pt x="16941" y="1375829"/>
                  </a:lnTo>
                  <a:lnTo>
                    <a:pt x="127000" y="1350429"/>
                  </a:lnTo>
                  <a:lnTo>
                    <a:pt x="139700" y="1325029"/>
                  </a:lnTo>
                  <a:lnTo>
                    <a:pt x="1121854" y="1341970"/>
                  </a:lnTo>
                  <a:lnTo>
                    <a:pt x="1150164" y="1240042"/>
                  </a:lnTo>
                  <a:lnTo>
                    <a:pt x="1157836" y="1066277"/>
                  </a:lnTo>
                  <a:lnTo>
                    <a:pt x="1143282" y="694866"/>
                  </a:lnTo>
                  <a:lnTo>
                    <a:pt x="1104912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32542" y="1240815"/>
              <a:ext cx="673735" cy="584200"/>
            </a:xfrm>
            <a:custGeom>
              <a:avLst/>
              <a:gdLst/>
              <a:ahLst/>
              <a:cxnLst/>
              <a:rect l="l" t="t" r="r" b="b"/>
              <a:pathLst>
                <a:path w="673735" h="584200">
                  <a:moveTo>
                    <a:pt x="57150" y="0"/>
                  </a:moveTo>
                  <a:lnTo>
                    <a:pt x="4229" y="69850"/>
                  </a:lnTo>
                  <a:lnTo>
                    <a:pt x="0" y="397929"/>
                  </a:lnTo>
                  <a:lnTo>
                    <a:pt x="8470" y="408508"/>
                  </a:lnTo>
                  <a:lnTo>
                    <a:pt x="8470" y="465658"/>
                  </a:lnTo>
                  <a:lnTo>
                    <a:pt x="19050" y="529158"/>
                  </a:lnTo>
                  <a:lnTo>
                    <a:pt x="2120" y="584187"/>
                  </a:lnTo>
                  <a:lnTo>
                    <a:pt x="65620" y="584187"/>
                  </a:lnTo>
                  <a:lnTo>
                    <a:pt x="78320" y="571487"/>
                  </a:lnTo>
                  <a:lnTo>
                    <a:pt x="611733" y="579958"/>
                  </a:lnTo>
                  <a:lnTo>
                    <a:pt x="615962" y="465658"/>
                  </a:lnTo>
                  <a:lnTo>
                    <a:pt x="645591" y="465658"/>
                  </a:lnTo>
                  <a:lnTo>
                    <a:pt x="645591" y="393687"/>
                  </a:lnTo>
                  <a:lnTo>
                    <a:pt x="666762" y="389458"/>
                  </a:lnTo>
                  <a:lnTo>
                    <a:pt x="673112" y="74079"/>
                  </a:lnTo>
                  <a:lnTo>
                    <a:pt x="605370" y="0"/>
                  </a:lnTo>
                  <a:lnTo>
                    <a:pt x="57150" y="0"/>
                  </a:lnTo>
                  <a:close/>
                </a:path>
              </a:pathLst>
            </a:custGeom>
            <a:ln w="4318">
              <a:solidFill>
                <a:srgbClr val="7F81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63771" y="1251394"/>
              <a:ext cx="445134" cy="41910"/>
            </a:xfrm>
            <a:custGeom>
              <a:avLst/>
              <a:gdLst/>
              <a:ahLst/>
              <a:cxnLst/>
              <a:rect l="l" t="t" r="r" b="b"/>
              <a:pathLst>
                <a:path w="445135" h="41909">
                  <a:moveTo>
                    <a:pt x="444512" y="20840"/>
                  </a:moveTo>
                  <a:lnTo>
                    <a:pt x="401627" y="33147"/>
                  </a:lnTo>
                  <a:lnTo>
                    <a:pt x="353515" y="37659"/>
                  </a:lnTo>
                  <a:lnTo>
                    <a:pt x="292506" y="40618"/>
                  </a:lnTo>
                  <a:lnTo>
                    <a:pt x="222262" y="41681"/>
                  </a:lnTo>
                  <a:lnTo>
                    <a:pt x="152008" y="40618"/>
                  </a:lnTo>
                  <a:lnTo>
                    <a:pt x="90994" y="37659"/>
                  </a:lnTo>
                  <a:lnTo>
                    <a:pt x="42882" y="33147"/>
                  </a:lnTo>
                  <a:lnTo>
                    <a:pt x="11330" y="27426"/>
                  </a:lnTo>
                  <a:lnTo>
                    <a:pt x="0" y="20840"/>
                  </a:lnTo>
                  <a:lnTo>
                    <a:pt x="11330" y="14250"/>
                  </a:lnTo>
                  <a:lnTo>
                    <a:pt x="42882" y="8528"/>
                  </a:lnTo>
                  <a:lnTo>
                    <a:pt x="90994" y="4018"/>
                  </a:lnTo>
                  <a:lnTo>
                    <a:pt x="152008" y="1061"/>
                  </a:lnTo>
                  <a:lnTo>
                    <a:pt x="222262" y="0"/>
                  </a:lnTo>
                  <a:lnTo>
                    <a:pt x="292506" y="1061"/>
                  </a:lnTo>
                  <a:lnTo>
                    <a:pt x="353515" y="4018"/>
                  </a:lnTo>
                  <a:lnTo>
                    <a:pt x="401627" y="8528"/>
                  </a:lnTo>
                  <a:lnTo>
                    <a:pt x="433181" y="14250"/>
                  </a:lnTo>
                  <a:lnTo>
                    <a:pt x="444512" y="20840"/>
                  </a:lnTo>
                  <a:close/>
                </a:path>
              </a:pathLst>
            </a:custGeom>
            <a:ln w="4318">
              <a:solidFill>
                <a:srgbClr val="9B9D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9692" y="1444015"/>
              <a:ext cx="245529" cy="24552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4375" y="1448244"/>
              <a:ext cx="245541" cy="24552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834726" y="1372044"/>
              <a:ext cx="664845" cy="72390"/>
            </a:xfrm>
            <a:custGeom>
              <a:avLst/>
              <a:gdLst/>
              <a:ahLst/>
              <a:cxnLst/>
              <a:rect l="l" t="t" r="r" b="b"/>
              <a:pathLst>
                <a:path w="664845" h="72390">
                  <a:moveTo>
                    <a:pt x="4381" y="0"/>
                  </a:moveTo>
                  <a:lnTo>
                    <a:pt x="0" y="63500"/>
                  </a:lnTo>
                  <a:lnTo>
                    <a:pt x="664425" y="71958"/>
                  </a:lnTo>
                  <a:lnTo>
                    <a:pt x="664425" y="4229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32542" y="1405902"/>
              <a:ext cx="671195" cy="4445"/>
            </a:xfrm>
            <a:custGeom>
              <a:avLst/>
              <a:gdLst/>
              <a:ahLst/>
              <a:cxnLst/>
              <a:rect l="l" t="t" r="r" b="b"/>
              <a:pathLst>
                <a:path w="671195" h="4444">
                  <a:moveTo>
                    <a:pt x="0" y="4241"/>
                  </a:moveTo>
                  <a:lnTo>
                    <a:pt x="670991" y="0"/>
                  </a:lnTo>
                </a:path>
              </a:pathLst>
            </a:custGeom>
            <a:ln w="4318">
              <a:solidFill>
                <a:srgbClr val="BD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47363" y="1506981"/>
              <a:ext cx="650240" cy="318135"/>
            </a:xfrm>
            <a:custGeom>
              <a:avLst/>
              <a:gdLst/>
              <a:ahLst/>
              <a:cxnLst/>
              <a:rect l="l" t="t" r="r" b="b"/>
              <a:pathLst>
                <a:path w="650239" h="318135">
                  <a:moveTo>
                    <a:pt x="0" y="309562"/>
                  </a:moveTo>
                  <a:lnTo>
                    <a:pt x="0" y="279920"/>
                  </a:lnTo>
                  <a:lnTo>
                    <a:pt x="21158" y="262991"/>
                  </a:lnTo>
                  <a:lnTo>
                    <a:pt x="25400" y="203720"/>
                  </a:lnTo>
                  <a:lnTo>
                    <a:pt x="601141" y="199491"/>
                  </a:lnTo>
                  <a:lnTo>
                    <a:pt x="596912" y="313791"/>
                  </a:lnTo>
                  <a:lnTo>
                    <a:pt x="50800" y="318020"/>
                  </a:lnTo>
                  <a:lnTo>
                    <a:pt x="0" y="309562"/>
                  </a:lnTo>
                  <a:close/>
                </a:path>
                <a:path w="650239" h="318135">
                  <a:moveTo>
                    <a:pt x="637120" y="0"/>
                  </a:moveTo>
                  <a:lnTo>
                    <a:pt x="649820" y="0"/>
                  </a:lnTo>
                  <a:lnTo>
                    <a:pt x="649820" y="34925"/>
                  </a:lnTo>
                  <a:lnTo>
                    <a:pt x="637120" y="34925"/>
                  </a:lnTo>
                  <a:lnTo>
                    <a:pt x="637120" y="0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58996" y="1281378"/>
              <a:ext cx="614680" cy="589280"/>
            </a:xfrm>
            <a:custGeom>
              <a:avLst/>
              <a:gdLst/>
              <a:ahLst/>
              <a:cxnLst/>
              <a:rect l="l" t="t" r="r" b="b"/>
              <a:pathLst>
                <a:path w="614679" h="589280">
                  <a:moveTo>
                    <a:pt x="38100" y="554215"/>
                  </a:moveTo>
                  <a:lnTo>
                    <a:pt x="22225" y="554215"/>
                  </a:lnTo>
                  <a:lnTo>
                    <a:pt x="22225" y="589140"/>
                  </a:lnTo>
                  <a:lnTo>
                    <a:pt x="38100" y="589140"/>
                  </a:lnTo>
                  <a:lnTo>
                    <a:pt x="38100" y="554215"/>
                  </a:lnTo>
                  <a:close/>
                </a:path>
                <a:path w="614679" h="589280">
                  <a:moveTo>
                    <a:pt x="47625" y="0"/>
                  </a:moveTo>
                  <a:lnTo>
                    <a:pt x="0" y="0"/>
                  </a:lnTo>
                  <a:lnTo>
                    <a:pt x="0" y="6731"/>
                  </a:lnTo>
                  <a:lnTo>
                    <a:pt x="47625" y="6731"/>
                  </a:lnTo>
                  <a:lnTo>
                    <a:pt x="47625" y="0"/>
                  </a:lnTo>
                  <a:close/>
                </a:path>
                <a:path w="614679" h="589280">
                  <a:moveTo>
                    <a:pt x="614375" y="1587"/>
                  </a:moveTo>
                  <a:lnTo>
                    <a:pt x="566750" y="1587"/>
                  </a:lnTo>
                  <a:lnTo>
                    <a:pt x="566750" y="8318"/>
                  </a:lnTo>
                  <a:lnTo>
                    <a:pt x="614375" y="8318"/>
                  </a:lnTo>
                  <a:lnTo>
                    <a:pt x="614375" y="1587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22496" y="1829244"/>
              <a:ext cx="57150" cy="44450"/>
            </a:xfrm>
            <a:custGeom>
              <a:avLst/>
              <a:gdLst/>
              <a:ahLst/>
              <a:cxnLst/>
              <a:rect l="l" t="t" r="r" b="b"/>
              <a:pathLst>
                <a:path w="57150" h="44450">
                  <a:moveTo>
                    <a:pt x="57150" y="0"/>
                  </a:moveTo>
                  <a:lnTo>
                    <a:pt x="3175" y="6350"/>
                  </a:lnTo>
                  <a:lnTo>
                    <a:pt x="0" y="38100"/>
                  </a:lnTo>
                  <a:lnTo>
                    <a:pt x="28575" y="444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73296" y="1803844"/>
              <a:ext cx="946785" cy="98425"/>
            </a:xfrm>
            <a:custGeom>
              <a:avLst/>
              <a:gdLst/>
              <a:ahLst/>
              <a:cxnLst/>
              <a:rect l="l" t="t" r="r" b="b"/>
              <a:pathLst>
                <a:path w="946785" h="98425">
                  <a:moveTo>
                    <a:pt x="946162" y="0"/>
                  </a:moveTo>
                  <a:lnTo>
                    <a:pt x="590562" y="0"/>
                  </a:lnTo>
                  <a:lnTo>
                    <a:pt x="565162" y="25400"/>
                  </a:lnTo>
                  <a:lnTo>
                    <a:pt x="406412" y="31750"/>
                  </a:lnTo>
                  <a:lnTo>
                    <a:pt x="28575" y="38100"/>
                  </a:lnTo>
                  <a:lnTo>
                    <a:pt x="0" y="73025"/>
                  </a:lnTo>
                  <a:lnTo>
                    <a:pt x="439813" y="73025"/>
                  </a:lnTo>
                  <a:lnTo>
                    <a:pt x="460387" y="98425"/>
                  </a:lnTo>
                  <a:lnTo>
                    <a:pt x="584212" y="98425"/>
                  </a:lnTo>
                  <a:lnTo>
                    <a:pt x="628662" y="25400"/>
                  </a:lnTo>
                  <a:lnTo>
                    <a:pt x="946162" y="19050"/>
                  </a:lnTo>
                  <a:lnTo>
                    <a:pt x="946162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3296" y="1835594"/>
              <a:ext cx="445134" cy="41275"/>
            </a:xfrm>
            <a:custGeom>
              <a:avLst/>
              <a:gdLst/>
              <a:ahLst/>
              <a:cxnLst/>
              <a:rect l="l" t="t" r="r" b="b"/>
              <a:pathLst>
                <a:path w="445135" h="41275">
                  <a:moveTo>
                    <a:pt x="0" y="41275"/>
                  </a:moveTo>
                  <a:lnTo>
                    <a:pt x="28575" y="6350"/>
                  </a:lnTo>
                  <a:lnTo>
                    <a:pt x="406412" y="0"/>
                  </a:lnTo>
                  <a:lnTo>
                    <a:pt x="444512" y="41275"/>
                  </a:lnTo>
                  <a:lnTo>
                    <a:pt x="0" y="41275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33596" y="1899094"/>
              <a:ext cx="568960" cy="114300"/>
            </a:xfrm>
            <a:custGeom>
              <a:avLst/>
              <a:gdLst/>
              <a:ahLst/>
              <a:cxnLst/>
              <a:rect l="l" t="t" r="r" b="b"/>
              <a:pathLst>
                <a:path w="568960" h="114300">
                  <a:moveTo>
                    <a:pt x="568337" y="0"/>
                  </a:moveTo>
                  <a:lnTo>
                    <a:pt x="57150" y="0"/>
                  </a:lnTo>
                  <a:lnTo>
                    <a:pt x="45739" y="4216"/>
                  </a:lnTo>
                  <a:lnTo>
                    <a:pt x="37306" y="9921"/>
                  </a:lnTo>
                  <a:lnTo>
                    <a:pt x="27682" y="20984"/>
                  </a:lnTo>
                  <a:lnTo>
                    <a:pt x="12700" y="41275"/>
                  </a:lnTo>
                  <a:lnTo>
                    <a:pt x="0" y="104775"/>
                  </a:lnTo>
                  <a:lnTo>
                    <a:pt x="539762" y="114300"/>
                  </a:lnTo>
                  <a:lnTo>
                    <a:pt x="542937" y="22225"/>
                  </a:lnTo>
                  <a:lnTo>
                    <a:pt x="568337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33596" y="1899094"/>
              <a:ext cx="568960" cy="114300"/>
            </a:xfrm>
            <a:custGeom>
              <a:avLst/>
              <a:gdLst/>
              <a:ahLst/>
              <a:cxnLst/>
              <a:rect l="l" t="t" r="r" b="b"/>
              <a:pathLst>
                <a:path w="568960" h="114300">
                  <a:moveTo>
                    <a:pt x="0" y="104775"/>
                  </a:moveTo>
                  <a:lnTo>
                    <a:pt x="12700" y="41275"/>
                  </a:lnTo>
                  <a:lnTo>
                    <a:pt x="37306" y="9921"/>
                  </a:lnTo>
                  <a:lnTo>
                    <a:pt x="57150" y="0"/>
                  </a:lnTo>
                  <a:lnTo>
                    <a:pt x="568337" y="0"/>
                  </a:lnTo>
                  <a:lnTo>
                    <a:pt x="542937" y="22225"/>
                  </a:lnTo>
                  <a:lnTo>
                    <a:pt x="539762" y="114300"/>
                  </a:lnTo>
                  <a:lnTo>
                    <a:pt x="0" y="104775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89259" y="1838769"/>
              <a:ext cx="330200" cy="53975"/>
            </a:xfrm>
            <a:custGeom>
              <a:avLst/>
              <a:gdLst/>
              <a:ahLst/>
              <a:cxnLst/>
              <a:rect l="l" t="t" r="r" b="b"/>
              <a:pathLst>
                <a:path w="330200" h="53975">
                  <a:moveTo>
                    <a:pt x="327025" y="0"/>
                  </a:moveTo>
                  <a:lnTo>
                    <a:pt x="31750" y="3175"/>
                  </a:lnTo>
                  <a:lnTo>
                    <a:pt x="0" y="53975"/>
                  </a:lnTo>
                  <a:lnTo>
                    <a:pt x="330200" y="50800"/>
                  </a:lnTo>
                  <a:lnTo>
                    <a:pt x="327025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89259" y="1838769"/>
              <a:ext cx="330200" cy="53975"/>
            </a:xfrm>
            <a:custGeom>
              <a:avLst/>
              <a:gdLst/>
              <a:ahLst/>
              <a:cxnLst/>
              <a:rect l="l" t="t" r="r" b="b"/>
              <a:pathLst>
                <a:path w="330200" h="53975">
                  <a:moveTo>
                    <a:pt x="0" y="53975"/>
                  </a:moveTo>
                  <a:lnTo>
                    <a:pt x="31750" y="3175"/>
                  </a:lnTo>
                  <a:lnTo>
                    <a:pt x="327025" y="0"/>
                  </a:lnTo>
                  <a:lnTo>
                    <a:pt x="330200" y="50800"/>
                  </a:lnTo>
                  <a:lnTo>
                    <a:pt x="0" y="53975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92434" y="1902269"/>
              <a:ext cx="327025" cy="111125"/>
            </a:xfrm>
            <a:custGeom>
              <a:avLst/>
              <a:gdLst/>
              <a:ahLst/>
              <a:cxnLst/>
              <a:rect l="l" t="t" r="r" b="b"/>
              <a:pathLst>
                <a:path w="327025" h="111125">
                  <a:moveTo>
                    <a:pt x="327025" y="0"/>
                  </a:moveTo>
                  <a:lnTo>
                    <a:pt x="0" y="6350"/>
                  </a:lnTo>
                  <a:lnTo>
                    <a:pt x="0" y="31750"/>
                  </a:lnTo>
                  <a:lnTo>
                    <a:pt x="19050" y="50800"/>
                  </a:lnTo>
                  <a:lnTo>
                    <a:pt x="19050" y="107950"/>
                  </a:lnTo>
                  <a:lnTo>
                    <a:pt x="327025" y="111125"/>
                  </a:lnTo>
                  <a:lnTo>
                    <a:pt x="327025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92434" y="1902269"/>
              <a:ext cx="327025" cy="111125"/>
            </a:xfrm>
            <a:custGeom>
              <a:avLst/>
              <a:gdLst/>
              <a:ahLst/>
              <a:cxnLst/>
              <a:rect l="l" t="t" r="r" b="b"/>
              <a:pathLst>
                <a:path w="327025" h="111125">
                  <a:moveTo>
                    <a:pt x="19050" y="107950"/>
                  </a:moveTo>
                  <a:lnTo>
                    <a:pt x="19050" y="50800"/>
                  </a:lnTo>
                  <a:lnTo>
                    <a:pt x="0" y="31750"/>
                  </a:lnTo>
                  <a:lnTo>
                    <a:pt x="0" y="6350"/>
                  </a:lnTo>
                  <a:lnTo>
                    <a:pt x="327025" y="0"/>
                  </a:lnTo>
                  <a:lnTo>
                    <a:pt x="327025" y="111125"/>
                  </a:lnTo>
                  <a:lnTo>
                    <a:pt x="19050" y="107950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24071" y="2032444"/>
              <a:ext cx="1105535" cy="98425"/>
            </a:xfrm>
            <a:custGeom>
              <a:avLst/>
              <a:gdLst/>
              <a:ahLst/>
              <a:cxnLst/>
              <a:rect l="l" t="t" r="r" b="b"/>
              <a:pathLst>
                <a:path w="1105535" h="98425">
                  <a:moveTo>
                    <a:pt x="3175" y="0"/>
                  </a:moveTo>
                  <a:lnTo>
                    <a:pt x="50800" y="25400"/>
                  </a:lnTo>
                  <a:lnTo>
                    <a:pt x="1095387" y="28575"/>
                  </a:lnTo>
                </a:path>
                <a:path w="1105535" h="98425">
                  <a:moveTo>
                    <a:pt x="0" y="73025"/>
                  </a:moveTo>
                  <a:lnTo>
                    <a:pt x="41275" y="98425"/>
                  </a:lnTo>
                  <a:lnTo>
                    <a:pt x="1104912" y="92075"/>
                  </a:lnTo>
                </a:path>
              </a:pathLst>
            </a:custGeom>
            <a:ln w="4318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8500" y="1958847"/>
              <a:ext cx="199009" cy="18370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494009" y="1621802"/>
              <a:ext cx="415925" cy="182245"/>
            </a:xfrm>
            <a:custGeom>
              <a:avLst/>
              <a:gdLst/>
              <a:ahLst/>
              <a:cxnLst/>
              <a:rect l="l" t="t" r="r" b="b"/>
              <a:pathLst>
                <a:path w="415925" h="182244">
                  <a:moveTo>
                    <a:pt x="0" y="99491"/>
                  </a:moveTo>
                  <a:lnTo>
                    <a:pt x="63500" y="4241"/>
                  </a:lnTo>
                  <a:lnTo>
                    <a:pt x="390525" y="0"/>
                  </a:lnTo>
                </a:path>
                <a:path w="415925" h="182244">
                  <a:moveTo>
                    <a:pt x="12700" y="124891"/>
                  </a:moveTo>
                  <a:lnTo>
                    <a:pt x="69850" y="51866"/>
                  </a:lnTo>
                  <a:lnTo>
                    <a:pt x="409575" y="51866"/>
                  </a:lnTo>
                </a:path>
                <a:path w="415925" h="182244">
                  <a:moveTo>
                    <a:pt x="22225" y="140766"/>
                  </a:moveTo>
                  <a:lnTo>
                    <a:pt x="63500" y="80441"/>
                  </a:lnTo>
                  <a:lnTo>
                    <a:pt x="415925" y="77266"/>
                  </a:lnTo>
                </a:path>
                <a:path w="415925" h="182244">
                  <a:moveTo>
                    <a:pt x="28575" y="159816"/>
                  </a:moveTo>
                  <a:lnTo>
                    <a:pt x="66675" y="109016"/>
                  </a:lnTo>
                  <a:lnTo>
                    <a:pt x="412750" y="109016"/>
                  </a:lnTo>
                </a:path>
                <a:path w="415925" h="182244">
                  <a:moveTo>
                    <a:pt x="34925" y="182041"/>
                  </a:moveTo>
                  <a:lnTo>
                    <a:pt x="73025" y="143941"/>
                  </a:lnTo>
                  <a:lnTo>
                    <a:pt x="406400" y="143941"/>
                  </a:lnTo>
                </a:path>
              </a:pathLst>
            </a:custGeom>
            <a:ln w="4318">
              <a:solidFill>
                <a:srgbClr val="CB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96600" y="1944560"/>
              <a:ext cx="204343" cy="7416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811371" y="2175319"/>
              <a:ext cx="1130935" cy="682625"/>
            </a:xfrm>
            <a:custGeom>
              <a:avLst/>
              <a:gdLst/>
              <a:ahLst/>
              <a:cxnLst/>
              <a:rect l="l" t="t" r="r" b="b"/>
              <a:pathLst>
                <a:path w="1130935" h="682625">
                  <a:moveTo>
                    <a:pt x="12700" y="0"/>
                  </a:moveTo>
                  <a:lnTo>
                    <a:pt x="50800" y="19050"/>
                  </a:lnTo>
                  <a:lnTo>
                    <a:pt x="1111262" y="25400"/>
                  </a:lnTo>
                </a:path>
                <a:path w="1130935" h="682625">
                  <a:moveTo>
                    <a:pt x="12700" y="66675"/>
                  </a:moveTo>
                  <a:lnTo>
                    <a:pt x="57150" y="88900"/>
                  </a:lnTo>
                  <a:lnTo>
                    <a:pt x="1114437" y="95250"/>
                  </a:lnTo>
                </a:path>
                <a:path w="1130935" h="682625">
                  <a:moveTo>
                    <a:pt x="15875" y="127000"/>
                  </a:moveTo>
                  <a:lnTo>
                    <a:pt x="47625" y="155575"/>
                  </a:lnTo>
                  <a:lnTo>
                    <a:pt x="1114437" y="158750"/>
                  </a:lnTo>
                </a:path>
                <a:path w="1130935" h="682625">
                  <a:moveTo>
                    <a:pt x="15875" y="193675"/>
                  </a:moveTo>
                  <a:lnTo>
                    <a:pt x="41275" y="215900"/>
                  </a:lnTo>
                  <a:lnTo>
                    <a:pt x="1114437" y="219075"/>
                  </a:lnTo>
                </a:path>
                <a:path w="1130935" h="682625">
                  <a:moveTo>
                    <a:pt x="12700" y="260350"/>
                  </a:moveTo>
                  <a:lnTo>
                    <a:pt x="34925" y="276225"/>
                  </a:lnTo>
                  <a:lnTo>
                    <a:pt x="1114437" y="282575"/>
                  </a:lnTo>
                </a:path>
                <a:path w="1130935" h="682625">
                  <a:moveTo>
                    <a:pt x="9525" y="317500"/>
                  </a:moveTo>
                  <a:lnTo>
                    <a:pt x="44450" y="342900"/>
                  </a:lnTo>
                  <a:lnTo>
                    <a:pt x="533412" y="342900"/>
                  </a:lnTo>
                  <a:lnTo>
                    <a:pt x="569181" y="289371"/>
                  </a:lnTo>
                  <a:lnTo>
                    <a:pt x="593340" y="271859"/>
                  </a:lnTo>
                  <a:lnTo>
                    <a:pt x="616905" y="290661"/>
                  </a:lnTo>
                  <a:lnTo>
                    <a:pt x="650887" y="346075"/>
                  </a:lnTo>
                  <a:lnTo>
                    <a:pt x="1120787" y="342900"/>
                  </a:lnTo>
                </a:path>
                <a:path w="1130935" h="682625">
                  <a:moveTo>
                    <a:pt x="6350" y="377825"/>
                  </a:moveTo>
                  <a:lnTo>
                    <a:pt x="31750" y="396875"/>
                  </a:lnTo>
                  <a:lnTo>
                    <a:pt x="520712" y="396875"/>
                  </a:lnTo>
                  <a:lnTo>
                    <a:pt x="542937" y="396875"/>
                  </a:lnTo>
                  <a:lnTo>
                    <a:pt x="571215" y="348654"/>
                  </a:lnTo>
                  <a:lnTo>
                    <a:pt x="590562" y="332581"/>
                  </a:lnTo>
                  <a:lnTo>
                    <a:pt x="609910" y="348654"/>
                  </a:lnTo>
                  <a:lnTo>
                    <a:pt x="638187" y="396875"/>
                  </a:lnTo>
                  <a:lnTo>
                    <a:pt x="1114437" y="403225"/>
                  </a:lnTo>
                </a:path>
                <a:path w="1130935" h="682625">
                  <a:moveTo>
                    <a:pt x="6350" y="431800"/>
                  </a:moveTo>
                  <a:lnTo>
                    <a:pt x="38100" y="457200"/>
                  </a:lnTo>
                  <a:lnTo>
                    <a:pt x="708037" y="460375"/>
                  </a:lnTo>
                  <a:lnTo>
                    <a:pt x="1130312" y="460375"/>
                  </a:lnTo>
                </a:path>
                <a:path w="1130935" h="682625">
                  <a:moveTo>
                    <a:pt x="9525" y="488950"/>
                  </a:moveTo>
                  <a:lnTo>
                    <a:pt x="41275" y="514350"/>
                  </a:lnTo>
                  <a:lnTo>
                    <a:pt x="1127137" y="520700"/>
                  </a:lnTo>
                </a:path>
                <a:path w="1130935" h="682625">
                  <a:moveTo>
                    <a:pt x="0" y="533400"/>
                  </a:moveTo>
                  <a:lnTo>
                    <a:pt x="38100" y="568325"/>
                  </a:lnTo>
                  <a:lnTo>
                    <a:pt x="1120787" y="577850"/>
                  </a:lnTo>
                </a:path>
                <a:path w="1130935" h="682625">
                  <a:moveTo>
                    <a:pt x="3175" y="593725"/>
                  </a:moveTo>
                  <a:lnTo>
                    <a:pt x="41275" y="622300"/>
                  </a:lnTo>
                  <a:lnTo>
                    <a:pt x="1117612" y="628650"/>
                  </a:lnTo>
                </a:path>
                <a:path w="1130935" h="682625">
                  <a:moveTo>
                    <a:pt x="6350" y="636054"/>
                  </a:moveTo>
                  <a:lnTo>
                    <a:pt x="50800" y="673100"/>
                  </a:lnTo>
                  <a:lnTo>
                    <a:pt x="1111262" y="682625"/>
                  </a:lnTo>
                </a:path>
              </a:pathLst>
            </a:custGeom>
            <a:ln w="4318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9837" y="2843085"/>
              <a:ext cx="197993" cy="9321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25671" y="2905569"/>
              <a:ext cx="1000760" cy="3175"/>
            </a:xfrm>
            <a:custGeom>
              <a:avLst/>
              <a:gdLst/>
              <a:ahLst/>
              <a:cxnLst/>
              <a:rect l="l" t="t" r="r" b="b"/>
              <a:pathLst>
                <a:path w="1000760" h="3175">
                  <a:moveTo>
                    <a:pt x="1000137" y="3175"/>
                  </a:moveTo>
                  <a:lnTo>
                    <a:pt x="0" y="0"/>
                  </a:lnTo>
                </a:path>
              </a:pathLst>
            </a:custGeom>
            <a:ln w="4318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0809" y="2454719"/>
              <a:ext cx="215900" cy="6985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522584" y="2457894"/>
              <a:ext cx="365125" cy="228600"/>
            </a:xfrm>
            <a:custGeom>
              <a:avLst/>
              <a:gdLst/>
              <a:ahLst/>
              <a:cxnLst/>
              <a:rect l="l" t="t" r="r" b="b"/>
              <a:pathLst>
                <a:path w="365125" h="228600">
                  <a:moveTo>
                    <a:pt x="361950" y="0"/>
                  </a:moveTo>
                  <a:lnTo>
                    <a:pt x="0" y="0"/>
                  </a:lnTo>
                  <a:lnTo>
                    <a:pt x="6350" y="225425"/>
                  </a:lnTo>
                  <a:lnTo>
                    <a:pt x="365125" y="228600"/>
                  </a:lnTo>
                  <a:lnTo>
                    <a:pt x="361950" y="0"/>
                  </a:lnTo>
                  <a:close/>
                </a:path>
              </a:pathLst>
            </a:custGeom>
            <a:solidFill>
              <a:srgbClr val="C6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22584" y="2457894"/>
              <a:ext cx="365125" cy="228600"/>
            </a:xfrm>
            <a:custGeom>
              <a:avLst/>
              <a:gdLst/>
              <a:ahLst/>
              <a:cxnLst/>
              <a:rect l="l" t="t" r="r" b="b"/>
              <a:pathLst>
                <a:path w="365125" h="228600">
                  <a:moveTo>
                    <a:pt x="0" y="0"/>
                  </a:moveTo>
                  <a:lnTo>
                    <a:pt x="6350" y="225425"/>
                  </a:lnTo>
                  <a:lnTo>
                    <a:pt x="365125" y="228600"/>
                  </a:lnTo>
                  <a:lnTo>
                    <a:pt x="361950" y="0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3984" y="2505519"/>
              <a:ext cx="209550" cy="13017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830421" y="2937319"/>
              <a:ext cx="1035685" cy="311150"/>
            </a:xfrm>
            <a:custGeom>
              <a:avLst/>
              <a:gdLst/>
              <a:ahLst/>
              <a:cxnLst/>
              <a:rect l="l" t="t" r="r" b="b"/>
              <a:pathLst>
                <a:path w="1035685" h="311150">
                  <a:moveTo>
                    <a:pt x="619137" y="0"/>
                  </a:moveTo>
                  <a:lnTo>
                    <a:pt x="523887" y="0"/>
                  </a:lnTo>
                  <a:lnTo>
                    <a:pt x="504837" y="12700"/>
                  </a:lnTo>
                  <a:lnTo>
                    <a:pt x="127000" y="13754"/>
                  </a:lnTo>
                  <a:lnTo>
                    <a:pt x="123825" y="53975"/>
                  </a:lnTo>
                  <a:lnTo>
                    <a:pt x="85725" y="44450"/>
                  </a:lnTo>
                  <a:lnTo>
                    <a:pt x="79375" y="63500"/>
                  </a:lnTo>
                  <a:lnTo>
                    <a:pt x="4241" y="64554"/>
                  </a:lnTo>
                  <a:lnTo>
                    <a:pt x="0" y="102654"/>
                  </a:lnTo>
                  <a:lnTo>
                    <a:pt x="59270" y="187325"/>
                  </a:lnTo>
                  <a:lnTo>
                    <a:pt x="42341" y="229654"/>
                  </a:lnTo>
                  <a:lnTo>
                    <a:pt x="0" y="238125"/>
                  </a:lnTo>
                  <a:lnTo>
                    <a:pt x="187325" y="247650"/>
                  </a:lnTo>
                  <a:lnTo>
                    <a:pt x="190500" y="311150"/>
                  </a:lnTo>
                  <a:lnTo>
                    <a:pt x="1035062" y="307975"/>
                  </a:lnTo>
                  <a:lnTo>
                    <a:pt x="1003312" y="15875"/>
                  </a:lnTo>
                  <a:lnTo>
                    <a:pt x="650887" y="15875"/>
                  </a:lnTo>
                  <a:lnTo>
                    <a:pt x="619137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30421" y="2937319"/>
              <a:ext cx="1035685" cy="311150"/>
            </a:xfrm>
            <a:custGeom>
              <a:avLst/>
              <a:gdLst/>
              <a:ahLst/>
              <a:cxnLst/>
              <a:rect l="l" t="t" r="r" b="b"/>
              <a:pathLst>
                <a:path w="1035685" h="311150">
                  <a:moveTo>
                    <a:pt x="0" y="102654"/>
                  </a:moveTo>
                  <a:lnTo>
                    <a:pt x="4241" y="64554"/>
                  </a:lnTo>
                  <a:lnTo>
                    <a:pt x="79375" y="63500"/>
                  </a:lnTo>
                  <a:lnTo>
                    <a:pt x="85725" y="44450"/>
                  </a:lnTo>
                  <a:lnTo>
                    <a:pt x="123825" y="53975"/>
                  </a:lnTo>
                  <a:lnTo>
                    <a:pt x="127000" y="13754"/>
                  </a:lnTo>
                  <a:lnTo>
                    <a:pt x="504837" y="12700"/>
                  </a:lnTo>
                  <a:lnTo>
                    <a:pt x="523887" y="0"/>
                  </a:lnTo>
                  <a:lnTo>
                    <a:pt x="619137" y="0"/>
                  </a:lnTo>
                  <a:lnTo>
                    <a:pt x="650887" y="15875"/>
                  </a:lnTo>
                  <a:lnTo>
                    <a:pt x="1003312" y="15875"/>
                  </a:lnTo>
                  <a:lnTo>
                    <a:pt x="1035062" y="307975"/>
                  </a:lnTo>
                  <a:lnTo>
                    <a:pt x="190500" y="311150"/>
                  </a:lnTo>
                  <a:lnTo>
                    <a:pt x="187325" y="247650"/>
                  </a:lnTo>
                  <a:lnTo>
                    <a:pt x="0" y="238125"/>
                  </a:lnTo>
                  <a:lnTo>
                    <a:pt x="42341" y="229654"/>
                  </a:lnTo>
                  <a:lnTo>
                    <a:pt x="59270" y="187325"/>
                  </a:lnTo>
                  <a:lnTo>
                    <a:pt x="0" y="102654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61675" y="2935160"/>
              <a:ext cx="83693" cy="8686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821963" y="3175444"/>
              <a:ext cx="1461135" cy="161925"/>
            </a:xfrm>
            <a:custGeom>
              <a:avLst/>
              <a:gdLst/>
              <a:ahLst/>
              <a:cxnLst/>
              <a:rect l="l" t="t" r="r" b="b"/>
              <a:pathLst>
                <a:path w="1461135" h="161925">
                  <a:moveTo>
                    <a:pt x="8458" y="0"/>
                  </a:moveTo>
                  <a:lnTo>
                    <a:pt x="0" y="88900"/>
                  </a:lnTo>
                  <a:lnTo>
                    <a:pt x="2108" y="161925"/>
                  </a:lnTo>
                  <a:lnTo>
                    <a:pt x="1456270" y="161925"/>
                  </a:lnTo>
                  <a:lnTo>
                    <a:pt x="1460512" y="84670"/>
                  </a:lnTo>
                  <a:lnTo>
                    <a:pt x="1447812" y="8470"/>
                  </a:lnTo>
                  <a:lnTo>
                    <a:pt x="1040345" y="9525"/>
                  </a:lnTo>
                  <a:lnTo>
                    <a:pt x="1043520" y="69850"/>
                  </a:lnTo>
                  <a:lnTo>
                    <a:pt x="198958" y="73025"/>
                  </a:lnTo>
                  <a:lnTo>
                    <a:pt x="195783" y="9525"/>
                  </a:lnTo>
                  <a:lnTo>
                    <a:pt x="8458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84396" y="3226244"/>
              <a:ext cx="1324610" cy="25400"/>
            </a:xfrm>
            <a:custGeom>
              <a:avLst/>
              <a:gdLst/>
              <a:ahLst/>
              <a:cxnLst/>
              <a:rect l="l" t="t" r="r" b="b"/>
              <a:pathLst>
                <a:path w="1324610" h="25400">
                  <a:moveTo>
                    <a:pt x="73025" y="0"/>
                  </a:moveTo>
                  <a:lnTo>
                    <a:pt x="0" y="0"/>
                  </a:lnTo>
                  <a:lnTo>
                    <a:pt x="0" y="22225"/>
                  </a:lnTo>
                  <a:lnTo>
                    <a:pt x="73025" y="22225"/>
                  </a:lnTo>
                  <a:lnTo>
                    <a:pt x="73025" y="0"/>
                  </a:lnTo>
                  <a:close/>
                </a:path>
                <a:path w="1324610" h="25400">
                  <a:moveTo>
                    <a:pt x="1108087" y="3175"/>
                  </a:moveTo>
                  <a:lnTo>
                    <a:pt x="1044587" y="3175"/>
                  </a:lnTo>
                  <a:lnTo>
                    <a:pt x="1044587" y="22225"/>
                  </a:lnTo>
                  <a:lnTo>
                    <a:pt x="1108087" y="22225"/>
                  </a:lnTo>
                  <a:lnTo>
                    <a:pt x="1108087" y="3175"/>
                  </a:lnTo>
                  <a:close/>
                </a:path>
                <a:path w="1324610" h="25400">
                  <a:moveTo>
                    <a:pt x="1323987" y="0"/>
                  </a:moveTo>
                  <a:lnTo>
                    <a:pt x="1260487" y="0"/>
                  </a:lnTo>
                  <a:lnTo>
                    <a:pt x="1260487" y="25400"/>
                  </a:lnTo>
                  <a:lnTo>
                    <a:pt x="1323987" y="25400"/>
                  </a:lnTo>
                  <a:lnTo>
                    <a:pt x="1323987" y="0"/>
                  </a:lnTo>
                  <a:close/>
                </a:path>
              </a:pathLst>
            </a:custGeom>
            <a:solidFill>
              <a:srgbClr val="474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21963" y="3264344"/>
              <a:ext cx="1456690" cy="73025"/>
            </a:xfrm>
            <a:custGeom>
              <a:avLst/>
              <a:gdLst/>
              <a:ahLst/>
              <a:cxnLst/>
              <a:rect l="l" t="t" r="r" b="b"/>
              <a:pathLst>
                <a:path w="1456689" h="73025">
                  <a:moveTo>
                    <a:pt x="0" y="0"/>
                  </a:moveTo>
                  <a:lnTo>
                    <a:pt x="2108" y="73025"/>
                  </a:lnTo>
                  <a:lnTo>
                    <a:pt x="1456270" y="73025"/>
                  </a:lnTo>
                  <a:lnTo>
                    <a:pt x="1456270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A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21963" y="1626044"/>
              <a:ext cx="1956435" cy="1644650"/>
            </a:xfrm>
            <a:custGeom>
              <a:avLst/>
              <a:gdLst/>
              <a:ahLst/>
              <a:cxnLst/>
              <a:rect l="l" t="t" r="r" b="b"/>
              <a:pathLst>
                <a:path w="1956435" h="1644650">
                  <a:moveTo>
                    <a:pt x="0" y="1638300"/>
                  </a:moveTo>
                  <a:lnTo>
                    <a:pt x="1456270" y="1644650"/>
                  </a:lnTo>
                </a:path>
                <a:path w="1956435" h="1644650">
                  <a:moveTo>
                    <a:pt x="1932520" y="1317625"/>
                  </a:moveTo>
                  <a:lnTo>
                    <a:pt x="1956134" y="1039762"/>
                  </a:lnTo>
                  <a:lnTo>
                    <a:pt x="1952364" y="716359"/>
                  </a:lnTo>
                  <a:lnTo>
                    <a:pt x="1937878" y="448319"/>
                  </a:lnTo>
                  <a:lnTo>
                    <a:pt x="1929345" y="336550"/>
                  </a:lnTo>
                  <a:lnTo>
                    <a:pt x="1921854" y="255637"/>
                  </a:lnTo>
                  <a:lnTo>
                    <a:pt x="1914661" y="210740"/>
                  </a:lnTo>
                  <a:lnTo>
                    <a:pt x="1859694" y="136574"/>
                  </a:lnTo>
                  <a:lnTo>
                    <a:pt x="1780120" y="83740"/>
                  </a:lnTo>
                  <a:lnTo>
                    <a:pt x="1705309" y="42217"/>
                  </a:lnTo>
                  <a:lnTo>
                    <a:pt x="1100670" y="0"/>
                  </a:lnTo>
                  <a:lnTo>
                    <a:pt x="1109997" y="150366"/>
                  </a:lnTo>
                  <a:lnTo>
                    <a:pt x="1118133" y="409971"/>
                  </a:lnTo>
                  <a:lnTo>
                    <a:pt x="1123888" y="655885"/>
                  </a:lnTo>
                  <a:lnTo>
                    <a:pt x="1126070" y="765175"/>
                  </a:lnTo>
                  <a:lnTo>
                    <a:pt x="1130783" y="947886"/>
                  </a:lnTo>
                  <a:lnTo>
                    <a:pt x="1125674" y="1198165"/>
                  </a:lnTo>
                  <a:lnTo>
                    <a:pt x="1117587" y="1419274"/>
                  </a:lnTo>
                  <a:lnTo>
                    <a:pt x="1113370" y="1514475"/>
                  </a:lnTo>
                  <a:lnTo>
                    <a:pt x="1678520" y="1514475"/>
                  </a:lnTo>
                  <a:lnTo>
                    <a:pt x="1932520" y="1317625"/>
                  </a:lnTo>
                  <a:close/>
                </a:path>
              </a:pathLst>
            </a:custGeom>
            <a:ln w="4318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76609" y="2048319"/>
              <a:ext cx="45085" cy="79375"/>
            </a:xfrm>
            <a:custGeom>
              <a:avLst/>
              <a:gdLst/>
              <a:ahLst/>
              <a:cxnLst/>
              <a:rect l="l" t="t" r="r" b="b"/>
              <a:pathLst>
                <a:path w="45085" h="79375">
                  <a:moveTo>
                    <a:pt x="44843" y="4762"/>
                  </a:moveTo>
                  <a:lnTo>
                    <a:pt x="38100" y="4762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28181" y="9525"/>
                  </a:lnTo>
                  <a:lnTo>
                    <a:pt x="28181" y="79375"/>
                  </a:lnTo>
                  <a:lnTo>
                    <a:pt x="44843" y="79375"/>
                  </a:lnTo>
                  <a:lnTo>
                    <a:pt x="44843" y="4762"/>
                  </a:lnTo>
                  <a:close/>
                </a:path>
              </a:pathLst>
            </a:custGeom>
            <a:solidFill>
              <a:srgbClr val="474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13109" y="2968015"/>
              <a:ext cx="297815" cy="210820"/>
            </a:xfrm>
            <a:custGeom>
              <a:avLst/>
              <a:gdLst/>
              <a:ahLst/>
              <a:cxnLst/>
              <a:rect l="l" t="t" r="r" b="b"/>
              <a:pathLst>
                <a:path w="297814" h="210819">
                  <a:moveTo>
                    <a:pt x="26466" y="0"/>
                  </a:moveTo>
                  <a:lnTo>
                    <a:pt x="0" y="1054"/>
                  </a:lnTo>
                  <a:lnTo>
                    <a:pt x="6350" y="124879"/>
                  </a:lnTo>
                  <a:lnTo>
                    <a:pt x="19050" y="194729"/>
                  </a:lnTo>
                  <a:lnTo>
                    <a:pt x="247650" y="201079"/>
                  </a:lnTo>
                  <a:lnTo>
                    <a:pt x="273050" y="210604"/>
                  </a:lnTo>
                  <a:lnTo>
                    <a:pt x="297395" y="207429"/>
                  </a:lnTo>
                  <a:lnTo>
                    <a:pt x="250825" y="178854"/>
                  </a:lnTo>
                  <a:lnTo>
                    <a:pt x="22225" y="172504"/>
                  </a:lnTo>
                  <a:lnTo>
                    <a:pt x="26466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13109" y="2968015"/>
              <a:ext cx="297815" cy="210820"/>
            </a:xfrm>
            <a:custGeom>
              <a:avLst/>
              <a:gdLst/>
              <a:ahLst/>
              <a:cxnLst/>
              <a:rect l="l" t="t" r="r" b="b"/>
              <a:pathLst>
                <a:path w="297814" h="210819">
                  <a:moveTo>
                    <a:pt x="0" y="1054"/>
                  </a:moveTo>
                  <a:lnTo>
                    <a:pt x="26466" y="0"/>
                  </a:lnTo>
                  <a:lnTo>
                    <a:pt x="22225" y="172504"/>
                  </a:lnTo>
                  <a:lnTo>
                    <a:pt x="250825" y="178854"/>
                  </a:lnTo>
                  <a:lnTo>
                    <a:pt x="297395" y="207429"/>
                  </a:lnTo>
                  <a:lnTo>
                    <a:pt x="273050" y="210604"/>
                  </a:lnTo>
                  <a:lnTo>
                    <a:pt x="247650" y="201079"/>
                  </a:lnTo>
                  <a:lnTo>
                    <a:pt x="19050" y="194729"/>
                  </a:lnTo>
                  <a:lnTo>
                    <a:pt x="6350" y="124879"/>
                  </a:lnTo>
                  <a:lnTo>
                    <a:pt x="0" y="1054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97234" y="3016694"/>
              <a:ext cx="22225" cy="76200"/>
            </a:xfrm>
            <a:custGeom>
              <a:avLst/>
              <a:gdLst/>
              <a:ahLst/>
              <a:cxnLst/>
              <a:rect l="l" t="t" r="r" b="b"/>
              <a:pathLst>
                <a:path w="22225" h="76200">
                  <a:moveTo>
                    <a:pt x="22225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22225" y="76200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97234" y="3016694"/>
              <a:ext cx="22225" cy="76200"/>
            </a:xfrm>
            <a:custGeom>
              <a:avLst/>
              <a:gdLst/>
              <a:ahLst/>
              <a:cxnLst/>
              <a:rect l="l" t="t" r="r" b="b"/>
              <a:pathLst>
                <a:path w="22225" h="76200">
                  <a:moveTo>
                    <a:pt x="22225" y="76200"/>
                  </a:moveTo>
                  <a:lnTo>
                    <a:pt x="0" y="76200"/>
                  </a:lnTo>
                  <a:lnTo>
                    <a:pt x="0" y="0"/>
                  </a:lnTo>
                  <a:lnTo>
                    <a:pt x="22225" y="0"/>
                  </a:lnTo>
                  <a:lnTo>
                    <a:pt x="22225" y="76200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68659" y="3023044"/>
              <a:ext cx="25400" cy="57150"/>
            </a:xfrm>
            <a:custGeom>
              <a:avLst/>
              <a:gdLst/>
              <a:ahLst/>
              <a:cxnLst/>
              <a:rect l="l" t="t" r="r" b="b"/>
              <a:pathLst>
                <a:path w="25400" h="57150">
                  <a:moveTo>
                    <a:pt x="254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25400" y="57150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68659" y="3023044"/>
              <a:ext cx="25400" cy="57150"/>
            </a:xfrm>
            <a:custGeom>
              <a:avLst/>
              <a:gdLst/>
              <a:ahLst/>
              <a:cxnLst/>
              <a:rect l="l" t="t" r="r" b="b"/>
              <a:pathLst>
                <a:path w="25400" h="57150">
                  <a:moveTo>
                    <a:pt x="25400" y="57150"/>
                  </a:moveTo>
                  <a:lnTo>
                    <a:pt x="0" y="57150"/>
                  </a:lnTo>
                  <a:lnTo>
                    <a:pt x="0" y="0"/>
                  </a:lnTo>
                  <a:lnTo>
                    <a:pt x="25400" y="0"/>
                  </a:lnTo>
                  <a:lnTo>
                    <a:pt x="25400" y="57150"/>
                  </a:lnTo>
                  <a:close/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027271" y="2959544"/>
              <a:ext cx="22225" cy="279400"/>
            </a:xfrm>
            <a:custGeom>
              <a:avLst/>
              <a:gdLst/>
              <a:ahLst/>
              <a:cxnLst/>
              <a:rect l="l" t="t" r="r" b="b"/>
              <a:pathLst>
                <a:path w="22225" h="279400">
                  <a:moveTo>
                    <a:pt x="22225" y="0"/>
                  </a:moveTo>
                  <a:lnTo>
                    <a:pt x="0" y="279400"/>
                  </a:lnTo>
                </a:path>
              </a:pathLst>
            </a:custGeom>
            <a:ln w="43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881221" y="3124644"/>
              <a:ext cx="69850" cy="44450"/>
            </a:xfrm>
            <a:custGeom>
              <a:avLst/>
              <a:gdLst/>
              <a:ahLst/>
              <a:cxnLst/>
              <a:rect l="l" t="t" r="r" b="b"/>
              <a:pathLst>
                <a:path w="69850" h="44450">
                  <a:moveTo>
                    <a:pt x="19050" y="0"/>
                  </a:moveTo>
                  <a:lnTo>
                    <a:pt x="69850" y="0"/>
                  </a:lnTo>
                  <a:lnTo>
                    <a:pt x="53975" y="44450"/>
                  </a:lnTo>
                  <a:lnTo>
                    <a:pt x="0" y="41275"/>
                  </a:lnTo>
                  <a:lnTo>
                    <a:pt x="19050" y="0"/>
                  </a:lnTo>
                  <a:close/>
                </a:path>
              </a:pathLst>
            </a:custGeom>
            <a:ln w="12700">
              <a:solidFill>
                <a:srgbClr val="7F81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944859" y="1781619"/>
              <a:ext cx="806450" cy="180975"/>
            </a:xfrm>
            <a:custGeom>
              <a:avLst/>
              <a:gdLst/>
              <a:ahLst/>
              <a:cxnLst/>
              <a:rect l="l" t="t" r="r" b="b"/>
              <a:pathLst>
                <a:path w="806450" h="180975">
                  <a:moveTo>
                    <a:pt x="0" y="0"/>
                  </a:moveTo>
                  <a:lnTo>
                    <a:pt x="568325" y="22225"/>
                  </a:lnTo>
                  <a:lnTo>
                    <a:pt x="806450" y="180975"/>
                  </a:lnTo>
                </a:path>
              </a:pathLst>
            </a:custGeom>
            <a:ln w="43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951209" y="2156269"/>
              <a:ext cx="803275" cy="34925"/>
            </a:xfrm>
            <a:custGeom>
              <a:avLst/>
              <a:gdLst/>
              <a:ahLst/>
              <a:cxnLst/>
              <a:rect l="l" t="t" r="r" b="b"/>
              <a:pathLst>
                <a:path w="803275" h="34925">
                  <a:moveTo>
                    <a:pt x="0" y="34925"/>
                  </a:moveTo>
                  <a:lnTo>
                    <a:pt x="587375" y="31750"/>
                  </a:lnTo>
                  <a:lnTo>
                    <a:pt x="803275" y="0"/>
                  </a:lnTo>
                </a:path>
              </a:pathLst>
            </a:custGeom>
            <a:ln w="4318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46509" y="1645094"/>
              <a:ext cx="100330" cy="542925"/>
            </a:xfrm>
            <a:custGeom>
              <a:avLst/>
              <a:gdLst/>
              <a:ahLst/>
              <a:cxnLst/>
              <a:rect l="l" t="t" r="r" b="b"/>
              <a:pathLst>
                <a:path w="100329" h="542925">
                  <a:moveTo>
                    <a:pt x="0" y="0"/>
                  </a:moveTo>
                  <a:lnTo>
                    <a:pt x="27533" y="9459"/>
                  </a:lnTo>
                  <a:lnTo>
                    <a:pt x="41671" y="16862"/>
                  </a:lnTo>
                  <a:lnTo>
                    <a:pt x="46880" y="26031"/>
                  </a:lnTo>
                  <a:lnTo>
                    <a:pt x="47625" y="40792"/>
                  </a:lnTo>
                  <a:lnTo>
                    <a:pt x="82252" y="219873"/>
                  </a:lnTo>
                  <a:lnTo>
                    <a:pt x="98425" y="331873"/>
                  </a:lnTo>
                  <a:lnTo>
                    <a:pt x="100310" y="423865"/>
                  </a:lnTo>
                  <a:lnTo>
                    <a:pt x="92075" y="542925"/>
                  </a:lnTo>
                </a:path>
              </a:pathLst>
            </a:custGeom>
            <a:ln w="4318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39576" y="2845244"/>
              <a:ext cx="817244" cy="295275"/>
            </a:xfrm>
            <a:custGeom>
              <a:avLst/>
              <a:gdLst/>
              <a:ahLst/>
              <a:cxnLst/>
              <a:rect l="l" t="t" r="r" b="b"/>
              <a:pathLst>
                <a:path w="817245" h="295275">
                  <a:moveTo>
                    <a:pt x="817029" y="0"/>
                  </a:moveTo>
                  <a:lnTo>
                    <a:pt x="588429" y="55041"/>
                  </a:lnTo>
                  <a:lnTo>
                    <a:pt x="8458" y="71970"/>
                  </a:lnTo>
                  <a:lnTo>
                    <a:pt x="0" y="283641"/>
                  </a:lnTo>
                  <a:lnTo>
                    <a:pt x="560908" y="295275"/>
                  </a:lnTo>
                  <a:lnTo>
                    <a:pt x="613690" y="265410"/>
                  </a:lnTo>
                  <a:lnTo>
                    <a:pt x="657742" y="234950"/>
                  </a:lnTo>
                  <a:lnTo>
                    <a:pt x="716877" y="185439"/>
                  </a:lnTo>
                  <a:lnTo>
                    <a:pt x="814908" y="98425"/>
                  </a:lnTo>
                  <a:lnTo>
                    <a:pt x="817029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500484" y="2176373"/>
              <a:ext cx="47625" cy="964565"/>
            </a:xfrm>
            <a:custGeom>
              <a:avLst/>
              <a:gdLst/>
              <a:ahLst/>
              <a:cxnLst/>
              <a:rect l="l" t="t" r="r" b="b"/>
              <a:pathLst>
                <a:path w="47625" h="964564">
                  <a:moveTo>
                    <a:pt x="35991" y="0"/>
                  </a:moveTo>
                  <a:lnTo>
                    <a:pt x="45382" y="308976"/>
                  </a:lnTo>
                  <a:lnTo>
                    <a:pt x="47629" y="487376"/>
                  </a:lnTo>
                  <a:lnTo>
                    <a:pt x="41940" y="603066"/>
                  </a:lnTo>
                  <a:lnTo>
                    <a:pt x="27520" y="723912"/>
                  </a:lnTo>
                  <a:lnTo>
                    <a:pt x="0" y="964145"/>
                  </a:lnTo>
                </a:path>
              </a:pathLst>
            </a:custGeom>
            <a:ln w="4318">
              <a:solidFill>
                <a:srgbClr val="C5C7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13476" y="1310665"/>
              <a:ext cx="792480" cy="1725295"/>
            </a:xfrm>
            <a:custGeom>
              <a:avLst/>
              <a:gdLst/>
              <a:ahLst/>
              <a:cxnLst/>
              <a:rect l="l" t="t" r="r" b="b"/>
              <a:pathLst>
                <a:path w="792479" h="1725295">
                  <a:moveTo>
                    <a:pt x="70386" y="414858"/>
                  </a:moveTo>
                  <a:lnTo>
                    <a:pt x="20904" y="790139"/>
                  </a:lnTo>
                  <a:lnTo>
                    <a:pt x="0" y="1051713"/>
                  </a:lnTo>
                  <a:lnTo>
                    <a:pt x="3703" y="1322416"/>
                  </a:lnTo>
                  <a:lnTo>
                    <a:pt x="28044" y="1725079"/>
                  </a:lnTo>
                </a:path>
                <a:path w="792479" h="1725295">
                  <a:moveTo>
                    <a:pt x="123294" y="0"/>
                  </a:moveTo>
                  <a:lnTo>
                    <a:pt x="792178" y="4229"/>
                  </a:lnTo>
                </a:path>
              </a:pathLst>
            </a:custGeom>
            <a:ln w="4318">
              <a:solidFill>
                <a:srgbClr val="BD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762060" y="526184"/>
            <a:ext cx="169798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latin typeface="Arial"/>
                <a:cs typeface="Arial"/>
              </a:rPr>
              <a:t>Motores</a:t>
            </a:r>
            <a:r>
              <a:rPr sz="950" b="1" spc="-30" dirty="0">
                <a:latin typeface="Arial"/>
                <a:cs typeface="Arial"/>
              </a:rPr>
              <a:t> IEC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bajo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voltaje</a:t>
            </a:r>
            <a:r>
              <a:rPr sz="950" spc="2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64</a:t>
            </a:fld>
            <a:endParaRPr spc="15" dirty="0"/>
          </a:p>
        </p:txBody>
      </p:sp>
      <p:sp>
        <p:nvSpPr>
          <p:cNvPr id="72" name="object 72"/>
          <p:cNvSpPr txBox="1"/>
          <p:nvPr/>
        </p:nvSpPr>
        <p:spPr>
          <a:xfrm>
            <a:off x="7957819" y="489354"/>
            <a:ext cx="4150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Siemens.ofrece.una.gama.completa.de.</a:t>
            </a:r>
            <a:r>
              <a:rPr sz="1000" b="1" spc="25" dirty="0">
                <a:latin typeface="Arial"/>
                <a:cs typeface="Arial"/>
              </a:rPr>
              <a:t>Motores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30" dirty="0">
                <a:latin typeface="Arial"/>
                <a:cs typeface="Arial"/>
              </a:rPr>
              <a:t>IEC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baja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tensión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en.tamaños.de.0.06.a. 250.kW..Los.siguientes.párrafos.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resumir.los.tipos.de.motor.de.bajo.voltaje.IEC.disponibles.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762059" y="3602990"/>
            <a:ext cx="1762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5" dirty="0">
                <a:latin typeface="Arial"/>
                <a:cs typeface="Arial"/>
              </a:rPr>
              <a:t>Motores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estándar</a:t>
            </a:r>
            <a:r>
              <a:rPr sz="950" b="1" spc="-30" dirty="0">
                <a:latin typeface="Arial"/>
                <a:cs typeface="Arial"/>
              </a:rPr>
              <a:t> IEC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(hasta</a:t>
            </a:r>
            <a:r>
              <a:rPr sz="950" spc="20" dirty="0">
                <a:latin typeface="Microsoft Sans Serif"/>
                <a:cs typeface="Microsoft Sans Serif"/>
              </a:rPr>
              <a:t>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b="1" spc="30" dirty="0">
                <a:latin typeface="Arial"/>
                <a:cs typeface="Arial"/>
              </a:rPr>
              <a:t>Tamaño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marco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5" dirty="0">
                <a:latin typeface="Arial"/>
                <a:cs typeface="Arial"/>
              </a:rPr>
              <a:t>315L)</a:t>
            </a:r>
            <a:r>
              <a:rPr sz="950" spc="-5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957840" y="3641090"/>
            <a:ext cx="18319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Siemens.</a:t>
            </a:r>
            <a:r>
              <a:rPr sz="950" b="1" spc="20" dirty="0">
                <a:latin typeface="Arial"/>
                <a:cs typeface="Arial"/>
              </a:rPr>
              <a:t>Motores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estándar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-30" dirty="0">
                <a:latin typeface="Arial"/>
                <a:cs typeface="Arial"/>
              </a:rPr>
              <a:t>IEC</a:t>
            </a:r>
            <a:endParaRPr sz="9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7840" y="3823970"/>
            <a:ext cx="48926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.se.caracterizan.por.su.flexibilidad,.robustez.y.eficiencia.energética..En.general,.todas.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7839" y="3968750"/>
            <a:ext cx="4780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motores.son.adecuados.para.funcionamiento.alimentado.por.convertidor.con.línea.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voltajes.de.hasta.500.V.+ </a:t>
            </a:r>
            <a:r>
              <a:rPr sz="950" spc="15" dirty="0">
                <a:latin typeface="Microsoft Sans Serif"/>
                <a:cs typeface="Microsoft Sans Serif"/>
              </a:rPr>
              <a:t>0%..Estos.motores.están.diseñados.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para.cumplir.los.requisitos.de.los.requisitos.europeos.e.internacionales.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mercados.con.un.rango.de.rendimiento.de.0.06.a.250.kW.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762060" y="4881879"/>
            <a:ext cx="19900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30" dirty="0">
                <a:latin typeface="Arial"/>
                <a:cs typeface="Arial"/>
              </a:rPr>
              <a:t>Motores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no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estándar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25" dirty="0">
                <a:latin typeface="Arial"/>
                <a:cs typeface="Arial"/>
              </a:rPr>
              <a:t>IEC</a:t>
            </a:r>
            <a:r>
              <a:rPr sz="900" spc="-25" dirty="0">
                <a:latin typeface="Microsoft Sans Serif"/>
                <a:cs typeface="Microsoft Sans Serif"/>
              </a:rPr>
              <a:t>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b="1" spc="25" dirty="0">
                <a:latin typeface="Arial"/>
                <a:cs typeface="Arial"/>
              </a:rPr>
              <a:t>(Tamaño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estructura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315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superior)</a:t>
            </a:r>
            <a:r>
              <a:rPr sz="900" spc="15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57840" y="4883150"/>
            <a:ext cx="45396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Siemens.</a:t>
            </a:r>
            <a:r>
              <a:rPr sz="950" b="1" spc="25" dirty="0">
                <a:latin typeface="Arial"/>
                <a:cs typeface="Arial"/>
              </a:rPr>
              <a:t>Motor </a:t>
            </a:r>
            <a:r>
              <a:rPr sz="950" b="1" spc="-30" dirty="0">
                <a:latin typeface="Arial"/>
                <a:cs typeface="Arial"/>
              </a:rPr>
              <a:t>IEC </a:t>
            </a:r>
            <a:r>
              <a:rPr sz="950" b="1" spc="15" dirty="0">
                <a:latin typeface="Arial"/>
                <a:cs typeface="Arial"/>
              </a:rPr>
              <a:t>serie </a:t>
            </a:r>
            <a:r>
              <a:rPr sz="950" b="1" spc="85" dirty="0">
                <a:latin typeface="Arial"/>
                <a:cs typeface="Arial"/>
              </a:rPr>
              <a:t>N </a:t>
            </a:r>
            <a:r>
              <a:rPr sz="950" b="1" spc="15" dirty="0">
                <a:latin typeface="Arial"/>
                <a:cs typeface="Arial"/>
              </a:rPr>
              <a:t>compacto</a:t>
            </a:r>
            <a:r>
              <a:rPr sz="950" spc="15" dirty="0">
                <a:latin typeface="Microsoft Sans Serif"/>
                <a:cs typeface="Microsoft Sans Serif"/>
              </a:rPr>
              <a:t>.incluye.salidas.hasta. </a:t>
            </a:r>
            <a:r>
              <a:rPr sz="950" spc="5" dirty="0">
                <a:latin typeface="Microsoft Sans Serif"/>
                <a:cs typeface="Microsoft Sans Serif"/>
              </a:rPr>
              <a:t>250.kW.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(a.50.Hz).en.el.rango.no.estándar..A. </a:t>
            </a:r>
            <a:r>
              <a:rPr sz="950" spc="20" dirty="0">
                <a:latin typeface="Microsoft Sans Serif"/>
                <a:cs typeface="Microsoft Sans Serif"/>
              </a:rPr>
              <a:t> número.de.características.técnicas.dotan.a.esta.serie.de.motores.con.su.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robustez,.confiabilidad,.y.larga.vida.de.servicio..Estos.motores.también. </a:t>
            </a:r>
            <a:r>
              <a:rPr sz="950" spc="25" dirty="0">
                <a:latin typeface="Microsoft Sans Serif"/>
                <a:cs typeface="Microsoft Sans Serif"/>
              </a:rPr>
              <a:t> se.caracterizan.por.su.alto.rendimiento.para.un.tamaño.de.bastidor.pequeño.y.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tienen.un.diseño.extremadamente.compacto,.que.ahorra.espacio..N.compacto.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motores.tienen.eficiencias.optimizadas.para.reducir.el.costo.de.energía.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762060" y="6342379"/>
            <a:ext cx="1384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0" dirty="0">
                <a:latin typeface="Arial"/>
                <a:cs typeface="Arial"/>
              </a:rPr>
              <a:t>Motores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protegidos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contra  </a:t>
            </a:r>
            <a:r>
              <a:rPr sz="800" b="1" spc="5" dirty="0">
                <a:latin typeface="Arial"/>
                <a:cs typeface="Arial"/>
              </a:rPr>
              <a:t>explosiones</a:t>
            </a:r>
            <a:r>
              <a:rPr sz="800" b="1" spc="-20" dirty="0">
                <a:latin typeface="Arial"/>
                <a:cs typeface="Arial"/>
              </a:rPr>
              <a:t> IEC</a:t>
            </a:r>
            <a:r>
              <a:rPr sz="800" spc="-20" dirty="0"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57840" y="6342379"/>
            <a:ext cx="43160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motores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protección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contra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explosiones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Siemens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superan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requisitos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básicos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seguridad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30" dirty="0">
                <a:latin typeface="Microsoft Sans Serif"/>
                <a:cs typeface="Microsoft Sans Serif"/>
              </a:rPr>
              <a:t>funcionan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manera </a:t>
            </a:r>
            <a:r>
              <a:rPr sz="800" spc="25" dirty="0">
                <a:latin typeface="Microsoft Sans Serif"/>
                <a:cs typeface="Microsoft Sans Serif"/>
              </a:rPr>
              <a:t>confiable </a:t>
            </a:r>
            <a:r>
              <a:rPr sz="800" spc="20" dirty="0">
                <a:latin typeface="Microsoft Sans Serif"/>
                <a:cs typeface="Microsoft Sans Serif"/>
              </a:rPr>
              <a:t>incluso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20" dirty="0">
                <a:latin typeface="Microsoft Sans Serif"/>
                <a:cs typeface="Microsoft Sans Serif"/>
              </a:rPr>
              <a:t>condiciones más </a:t>
            </a:r>
            <a:r>
              <a:rPr sz="800" spc="25" dirty="0">
                <a:latin typeface="Microsoft Sans Serif"/>
                <a:cs typeface="Microsoft Sans Serif"/>
              </a:rPr>
              <a:t>extremas.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condiciones..En.entornos.peligrosos.como.plantas.químicas,.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la.industria.del.petróleo.o.las.plantas.de.gas,.nuestros.motores.EEx.resistentes.cumplen.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con.los.más.estrictos.estándares.de.seguridad.para.la.protección.de.la.vida. </a:t>
            </a:r>
            <a:r>
              <a:rPr sz="800" spc="20" dirty="0">
                <a:latin typeface="Microsoft Sans Serif"/>
                <a:cs typeface="Microsoft Sans Serif"/>
              </a:rPr>
              <a:t> máquinas.y.el.medio.ambiente..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62060" y="7641082"/>
            <a:ext cx="1964055" cy="560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95"/>
              </a:spcBef>
            </a:pPr>
            <a:r>
              <a:rPr sz="900" b="1" spc="30" dirty="0">
                <a:latin typeface="Arial"/>
                <a:cs typeface="Arial"/>
              </a:rPr>
              <a:t>Motores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20" dirty="0">
                <a:latin typeface="Arial"/>
                <a:cs typeface="Arial"/>
              </a:rPr>
              <a:t>extracción </a:t>
            </a:r>
            <a:r>
              <a:rPr sz="900" b="1" spc="-20" dirty="0">
                <a:latin typeface="Arial"/>
                <a:cs typeface="Arial"/>
              </a:rPr>
              <a:t>IEC, 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Motores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marinos,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RollerTable</a:t>
            </a:r>
            <a:r>
              <a:rPr sz="1000" spc="10" dirty="0">
                <a:latin typeface="Microsoft Sans Serif"/>
                <a:cs typeface="Microsoft Sans Serif"/>
              </a:rPr>
              <a:t>..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b="1" spc="35" dirty="0">
                <a:latin typeface="Arial"/>
                <a:cs typeface="Arial"/>
              </a:rPr>
              <a:t>motores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7813" y="7625079"/>
            <a:ext cx="4866640" cy="9398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15" dirty="0">
                <a:latin typeface="Microsoft Sans Serif"/>
                <a:cs typeface="Microsoft Sans Serif"/>
              </a:rPr>
              <a:t>Siemens.</a:t>
            </a:r>
            <a:r>
              <a:rPr sz="900" b="1" spc="15" dirty="0">
                <a:latin typeface="Arial"/>
                <a:cs typeface="Arial"/>
              </a:rPr>
              <a:t>motores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extracción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humo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.pueden.hacer.con.altas.temperaturas.ambientales.de.forma.segura..En.caso.de.un.accide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rutas.de.evacuación.libres.de.humo..Nuestra.extracción.de.humos.certificada.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motores.han.sido.especialmente.desarrollados.para.edificios.y. </a:t>
            </a:r>
            <a:r>
              <a:rPr sz="900" spc="25" dirty="0">
                <a:latin typeface="Microsoft Sans Serif"/>
                <a:cs typeface="Microsoft Sans Serif"/>
              </a:rPr>
              <a:t> obras.de.construcción.con.sistemas.de.control.de.humo..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115" y="487144"/>
            <a:ext cx="488251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Especialmente.diseñado.para.uso.en.barcos.bajo.cubierta.y.para.la. </a:t>
            </a:r>
            <a:r>
              <a:rPr sz="900" spc="25" dirty="0">
                <a:latin typeface="Microsoft Sans Serif"/>
                <a:cs typeface="Microsoft Sans Serif"/>
              </a:rPr>
              <a:t> la.industria.offshore,.nuestra.</a:t>
            </a:r>
            <a:r>
              <a:rPr sz="900" b="1" spc="25" dirty="0">
                <a:latin typeface="Arial"/>
                <a:cs typeface="Arial"/>
              </a:rPr>
              <a:t>motores </a:t>
            </a:r>
            <a:r>
              <a:rPr sz="900" b="1" spc="30" dirty="0">
                <a:latin typeface="Arial"/>
                <a:cs typeface="Arial"/>
              </a:rPr>
              <a:t>marinos</a:t>
            </a:r>
            <a:r>
              <a:rPr sz="900" spc="30" dirty="0">
                <a:latin typeface="Microsoft Sans Serif"/>
                <a:cs typeface="Microsoft Sans Serif"/>
              </a:rPr>
              <a:t>.cumplir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requisitos.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de.las.principales.autoridades.de.clasificación.(VV,.DNV,.GL,.LRS).y.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tener.certificados.de.prueba.de.tipo.hasta.200kW.de.salida..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900" spc="25" dirty="0">
                <a:latin typeface="Microsoft Sans Serif"/>
                <a:cs typeface="Microsoft Sans Serif"/>
              </a:rPr>
              <a:t>Nuestro.trifásico.</a:t>
            </a:r>
            <a:r>
              <a:rPr sz="900" b="1" spc="25" dirty="0">
                <a:latin typeface="Arial"/>
                <a:cs typeface="Arial"/>
              </a:rPr>
              <a:t>motores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mesa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rodillos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30" dirty="0">
                <a:latin typeface="Microsoft Sans Serif"/>
                <a:cs typeface="Microsoft Sans Serif"/>
              </a:rPr>
              <a:t>.para.funcionamiento.con.inversor.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están.diseñadas.para.satisfacer.las.altas.exigencias.de.laminación.inversa. </a:t>
            </a:r>
            <a:r>
              <a:rPr sz="900" spc="20" dirty="0">
                <a:latin typeface="Microsoft Sans Serif"/>
                <a:cs typeface="Microsoft Sans Serif"/>
              </a:rPr>
              <a:t> molinos..Están.diseñados.como.motores.trifásicos.asíncronos.totalmente.cerrados.con.car  y.soportes.de.cojinetes.reforzados.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311" y="2550816"/>
            <a:ext cx="17824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0" dirty="0">
                <a:latin typeface="Arial"/>
                <a:cs typeface="Arial"/>
              </a:rPr>
              <a:t>Motores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servicio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inversor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-20" dirty="0">
                <a:latin typeface="Arial"/>
                <a:cs typeface="Arial"/>
              </a:rPr>
              <a:t>IEC</a:t>
            </a:r>
            <a:r>
              <a:rPr sz="850" spc="-20" dirty="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76" y="2497476"/>
            <a:ext cx="416814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Los.motores.IEC.de.bajo.voltaje.de.Siemens.cuentan.con.el.futuro.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sistema.de.aislamiento.</a:t>
            </a:r>
            <a:r>
              <a:rPr sz="850" b="1" spc="25" dirty="0">
                <a:latin typeface="Arial"/>
                <a:cs typeface="Arial"/>
              </a:rPr>
              <a:t>Durgnit </a:t>
            </a:r>
            <a:r>
              <a:rPr sz="850" b="1" spc="20" dirty="0">
                <a:latin typeface="Arial"/>
                <a:cs typeface="Arial"/>
              </a:rPr>
              <a:t>IR </a:t>
            </a:r>
            <a:r>
              <a:rPr sz="850" b="1" spc="5" dirty="0">
                <a:latin typeface="Arial"/>
                <a:cs typeface="Arial"/>
              </a:rPr>
              <a:t>2000</a:t>
            </a:r>
            <a:r>
              <a:rPr sz="850" spc="5" dirty="0">
                <a:latin typeface="Microsoft Sans Serif"/>
                <a:cs typeface="Microsoft Sans Serif"/>
              </a:rPr>
              <a:t>.(IR=.Resistencia.del.inversor).. 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El.sistema.de.aislamiento.Durgnit.IR.2000.utiliza.materiales.de.alta.calidad. </a:t>
            </a:r>
            <a:r>
              <a:rPr sz="850" spc="20" dirty="0">
                <a:latin typeface="Microsoft Sans Serif"/>
                <a:cs typeface="Microsoft Sans Serif"/>
              </a:rPr>
              <a:t> alambres.esmaltados.y.materiales.aislantes.junto.con.un.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impregnación.de.resina.que.no.contiene.disolventes..Estos. </a:t>
            </a:r>
            <a:r>
              <a:rPr sz="850" spc="25" dirty="0">
                <a:latin typeface="Microsoft Sans Serif"/>
                <a:cs typeface="Microsoft Sans Serif"/>
              </a:rPr>
              <a:t> motores.pueden.soportar.la.operación.con.convertidores.que.tienen.</a:t>
            </a:r>
            <a:r>
              <a:rPr sz="850" spc="16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transistores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IGBT..Esto.permite.que.todos.nuestros.</a:t>
            </a:r>
            <a:r>
              <a:rPr sz="850" b="1" spc="20" dirty="0">
                <a:latin typeface="Arial"/>
                <a:cs typeface="Arial"/>
              </a:rPr>
              <a:t>motores </a:t>
            </a:r>
            <a:r>
              <a:rPr sz="850" b="1" spc="30" dirty="0">
                <a:latin typeface="Arial"/>
                <a:cs typeface="Arial"/>
              </a:rPr>
              <a:t>estándar </a:t>
            </a:r>
            <a:r>
              <a:rPr sz="850" b="1" spc="-25" dirty="0">
                <a:latin typeface="Arial"/>
                <a:cs typeface="Arial"/>
              </a:rPr>
              <a:t>IEC LV</a:t>
            </a:r>
            <a:r>
              <a:rPr sz="850" spc="-25" dirty="0">
                <a:latin typeface="Microsoft Sans Serif"/>
                <a:cs typeface="Microsoft Sans Serif"/>
              </a:rPr>
              <a:t>. 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para.funcionar.con.accionamientos.de.velocidad.variable.a.tensiones.de.hasta.</a:t>
            </a:r>
            <a:endParaRPr sz="850">
              <a:latin typeface="Microsoft Sans Serif"/>
              <a:cs typeface="Microsoft Sans Serif"/>
            </a:endParaRPr>
          </a:p>
          <a:p>
            <a:pPr marL="12700" marR="418465" indent="-635">
              <a:lnSpc>
                <a:spcPct val="141200"/>
              </a:lnSpc>
            </a:pPr>
            <a:r>
              <a:rPr sz="850" spc="10" dirty="0">
                <a:latin typeface="Microsoft Sans Serif"/>
                <a:cs typeface="Microsoft Sans Serif"/>
              </a:rPr>
              <a:t>500V.+5%..Nuestro.</a:t>
            </a:r>
            <a:r>
              <a:rPr sz="850" b="1" spc="10" dirty="0">
                <a:latin typeface="Arial"/>
                <a:cs typeface="Arial"/>
              </a:rPr>
              <a:t>motores</a:t>
            </a:r>
            <a:r>
              <a:rPr sz="850" b="1" spc="25" dirty="0">
                <a:latin typeface="Arial"/>
                <a:cs typeface="Arial"/>
              </a:rPr>
              <a:t> especialmente</a:t>
            </a:r>
            <a:r>
              <a:rPr sz="850" b="1" spc="3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desarrollados</a:t>
            </a:r>
            <a:r>
              <a:rPr sz="850" spc="10" dirty="0">
                <a:latin typeface="Microsoft Sans Serif"/>
                <a:cs typeface="Microsoft Sans Serif"/>
              </a:rPr>
              <a:t>,.con.especial.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aislamiento.para.funcionamiento.hasta.690V.+5%,.reduce.el.coste.y. </a:t>
            </a:r>
            <a:r>
              <a:rPr sz="850" spc="20" dirty="0">
                <a:latin typeface="Microsoft Sans Serif"/>
                <a:cs typeface="Microsoft Sans Serif"/>
              </a:rPr>
              <a:t> espacio.cuando.se.utiliza.con.filtros.sinusoidales.y.dv/dt.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353" y="4694575"/>
            <a:ext cx="1499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-30" dirty="0">
                <a:latin typeface="Arial"/>
                <a:cs typeface="Arial"/>
              </a:rPr>
              <a:t>IEC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Específico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del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cliente </a:t>
            </a:r>
            <a:r>
              <a:rPr sz="950" b="1" spc="-24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motores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132" y="4876184"/>
            <a:ext cx="4867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Además.de.los.motores.mencionados.anteriormente,.Siemens.también.fabrica.motores.IE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requisitos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360" y="5483246"/>
            <a:ext cx="15316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latin typeface="Arial"/>
                <a:cs typeface="Arial"/>
              </a:rPr>
              <a:t>Por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encima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motores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NEMA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141" y="5422284"/>
            <a:ext cx="4218305" cy="879728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20" dirty="0">
                <a:latin typeface="Microsoft Sans Serif"/>
                <a:cs typeface="Microsoft Sans Serif"/>
              </a:rPr>
              <a:t>Los.motores.que.son.más.grandes.que.los.tamaños.de.estructura.NEMA.se.denominan.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800" b="1" spc="25" dirty="0">
                <a:latin typeface="Arial"/>
                <a:cs typeface="Arial"/>
              </a:rPr>
              <a:t>por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encima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motores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NEMA</a:t>
            </a:r>
            <a:r>
              <a:rPr sz="800" spc="15" dirty="0">
                <a:latin typeface="Microsoft Sans Serif"/>
                <a:cs typeface="Microsoft Sans Serif"/>
              </a:rPr>
              <a:t>..Estos.motores.van.en.potencia.hasta.</a:t>
            </a:r>
            <a:endParaRPr sz="800">
              <a:latin typeface="Microsoft Sans Serif"/>
              <a:cs typeface="Microsoft Sans Serif"/>
            </a:endParaRPr>
          </a:p>
          <a:p>
            <a:pPr marL="176530">
              <a:spcBef>
                <a:spcPts val="430"/>
              </a:spcBef>
            </a:pPr>
            <a:r>
              <a:rPr sz="850" spc="-10" dirty="0">
                <a:latin typeface="Microsoft Sans Serif"/>
                <a:cs typeface="Microsoft Sans Serif"/>
              </a:rPr>
              <a:t>,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000.HP.y.están.construidos.para.cumplir.con.los.clientes.específicos.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1150" spc="40" dirty="0">
                <a:latin typeface="Microsoft Sans Serif"/>
                <a:cs typeface="Microsoft Sans Serif"/>
              </a:rPr>
              <a:t>requisitos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01100" y="9625079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y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09988" y="2871623"/>
            <a:ext cx="429895" cy="671195"/>
          </a:xfrm>
          <a:custGeom>
            <a:avLst/>
            <a:gdLst/>
            <a:ahLst/>
            <a:cxnLst/>
            <a:rect l="l" t="t" r="r" b="b"/>
            <a:pathLst>
              <a:path w="429895" h="671195">
                <a:moveTo>
                  <a:pt x="34671" y="671195"/>
                </a:moveTo>
                <a:lnTo>
                  <a:pt x="350126" y="9144"/>
                </a:lnTo>
                <a:lnTo>
                  <a:pt x="331838" y="0"/>
                </a:lnTo>
                <a:lnTo>
                  <a:pt x="16383" y="662051"/>
                </a:lnTo>
                <a:lnTo>
                  <a:pt x="34671" y="671195"/>
                </a:lnTo>
                <a:close/>
              </a:path>
              <a:path w="429895" h="671195">
                <a:moveTo>
                  <a:pt x="336423" y="39370"/>
                </a:moveTo>
                <a:lnTo>
                  <a:pt x="368833" y="60531"/>
                </a:lnTo>
                <a:lnTo>
                  <a:pt x="374904" y="82296"/>
                </a:lnTo>
                <a:lnTo>
                  <a:pt x="374904" y="610870"/>
                </a:lnTo>
                <a:lnTo>
                  <a:pt x="370889" y="630814"/>
                </a:lnTo>
                <a:lnTo>
                  <a:pt x="359933" y="647080"/>
                </a:lnTo>
                <a:lnTo>
                  <a:pt x="343667" y="658036"/>
                </a:lnTo>
                <a:lnTo>
                  <a:pt x="323723" y="662051"/>
                </a:lnTo>
                <a:lnTo>
                  <a:pt x="52946" y="662051"/>
                </a:lnTo>
                <a:lnTo>
                  <a:pt x="48374" y="662051"/>
                </a:lnTo>
                <a:lnTo>
                  <a:pt x="43802" y="662051"/>
                </a:lnTo>
                <a:lnTo>
                  <a:pt x="40246" y="660273"/>
                </a:lnTo>
              </a:path>
              <a:path w="429895" h="671195">
                <a:moveTo>
                  <a:pt x="21971" y="651128"/>
                </a:moveTo>
                <a:lnTo>
                  <a:pt x="13777" y="643302"/>
                </a:lnTo>
                <a:lnTo>
                  <a:pt x="7391" y="633761"/>
                </a:lnTo>
                <a:lnTo>
                  <a:pt x="3243" y="622839"/>
                </a:lnTo>
                <a:lnTo>
                  <a:pt x="1765" y="610870"/>
                </a:lnTo>
                <a:lnTo>
                  <a:pt x="1765" y="65913"/>
                </a:lnTo>
                <a:lnTo>
                  <a:pt x="5779" y="45968"/>
                </a:lnTo>
                <a:lnTo>
                  <a:pt x="16735" y="29702"/>
                </a:lnTo>
                <a:lnTo>
                  <a:pt x="33001" y="18746"/>
                </a:lnTo>
                <a:lnTo>
                  <a:pt x="52946" y="14732"/>
                </a:lnTo>
                <a:lnTo>
                  <a:pt x="271513" y="14732"/>
                </a:lnTo>
                <a:lnTo>
                  <a:pt x="281901" y="15795"/>
                </a:lnTo>
                <a:lnTo>
                  <a:pt x="292801" y="18478"/>
                </a:lnTo>
                <a:lnTo>
                  <a:pt x="302677" y="22018"/>
                </a:lnTo>
                <a:lnTo>
                  <a:pt x="309994" y="25653"/>
                </a:lnTo>
                <a:lnTo>
                  <a:pt x="318122" y="30225"/>
                </a:lnTo>
              </a:path>
              <a:path w="429895" h="671195">
                <a:moveTo>
                  <a:pt x="0" y="503936"/>
                </a:moveTo>
                <a:lnTo>
                  <a:pt x="74917" y="541401"/>
                </a:lnTo>
              </a:path>
              <a:path w="429895" h="671195">
                <a:moveTo>
                  <a:pt x="92329" y="549656"/>
                </a:moveTo>
                <a:lnTo>
                  <a:pt x="271513" y="639191"/>
                </a:lnTo>
              </a:path>
              <a:path w="429895" h="671195">
                <a:moveTo>
                  <a:pt x="376669" y="185674"/>
                </a:moveTo>
                <a:lnTo>
                  <a:pt x="287134" y="141732"/>
                </a:lnTo>
              </a:path>
              <a:path w="429895" h="671195">
                <a:moveTo>
                  <a:pt x="268846" y="132588"/>
                </a:moveTo>
                <a:lnTo>
                  <a:pt x="37465" y="17399"/>
                </a:lnTo>
              </a:path>
              <a:path w="429895" h="671195">
                <a:moveTo>
                  <a:pt x="369430" y="61341"/>
                </a:moveTo>
                <a:lnTo>
                  <a:pt x="429755" y="8597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2632" y="1909216"/>
            <a:ext cx="128905" cy="14363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401619" y="3105810"/>
            <a:ext cx="200660" cy="126364"/>
          </a:xfrm>
          <a:custGeom>
            <a:avLst/>
            <a:gdLst/>
            <a:ahLst/>
            <a:cxnLst/>
            <a:rect l="l" t="t" r="r" b="b"/>
            <a:pathLst>
              <a:path w="200660" h="126364">
                <a:moveTo>
                  <a:pt x="0" y="126110"/>
                </a:moveTo>
                <a:lnTo>
                  <a:pt x="200291" y="126110"/>
                </a:lnTo>
                <a:lnTo>
                  <a:pt x="200291" y="22859"/>
                </a:lnTo>
                <a:lnTo>
                  <a:pt x="1790" y="22859"/>
                </a:lnTo>
              </a:path>
              <a:path w="200660" h="126364">
                <a:moveTo>
                  <a:pt x="200291" y="22859"/>
                </a:moveTo>
                <a:lnTo>
                  <a:pt x="200291" y="0"/>
                </a:lnTo>
                <a:lnTo>
                  <a:pt x="46621" y="0"/>
                </a:lnTo>
                <a:lnTo>
                  <a:pt x="46621" y="2285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30649" y="3097048"/>
            <a:ext cx="226707" cy="22682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584891" y="2957602"/>
            <a:ext cx="91440" cy="196215"/>
          </a:xfrm>
          <a:custGeom>
            <a:avLst/>
            <a:gdLst/>
            <a:ahLst/>
            <a:cxnLst/>
            <a:rect l="l" t="t" r="r" b="b"/>
            <a:pathLst>
              <a:path w="91439" h="196214">
                <a:moveTo>
                  <a:pt x="91439" y="0"/>
                </a:moveTo>
                <a:lnTo>
                  <a:pt x="54851" y="178308"/>
                </a:lnTo>
                <a:lnTo>
                  <a:pt x="0" y="1957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624629" y="1927504"/>
            <a:ext cx="1026160" cy="1720214"/>
            <a:chOff x="5570029" y="1927504"/>
            <a:chExt cx="1026160" cy="1720214"/>
          </a:xfrm>
        </p:grpSpPr>
        <p:sp>
          <p:nvSpPr>
            <p:cNvPr id="8" name="object 8"/>
            <p:cNvSpPr/>
            <p:nvPr/>
          </p:nvSpPr>
          <p:spPr>
            <a:xfrm>
              <a:off x="5572315" y="2082265"/>
              <a:ext cx="1021715" cy="1563370"/>
            </a:xfrm>
            <a:custGeom>
              <a:avLst/>
              <a:gdLst/>
              <a:ahLst/>
              <a:cxnLst/>
              <a:rect l="l" t="t" r="r" b="b"/>
              <a:pathLst>
                <a:path w="1021715" h="1563370">
                  <a:moveTo>
                    <a:pt x="51181" y="1304215"/>
                  </a:moveTo>
                  <a:lnTo>
                    <a:pt x="92329" y="1504494"/>
                  </a:lnTo>
                </a:path>
                <a:path w="1021715" h="1563370">
                  <a:moveTo>
                    <a:pt x="500138" y="306"/>
                  </a:moveTo>
                  <a:lnTo>
                    <a:pt x="539434" y="0"/>
                  </a:lnTo>
                  <a:lnTo>
                    <a:pt x="585969" y="676"/>
                  </a:lnTo>
                  <a:lnTo>
                    <a:pt x="638096" y="2214"/>
                  </a:lnTo>
                  <a:lnTo>
                    <a:pt x="694170" y="4491"/>
                  </a:lnTo>
                  <a:lnTo>
                    <a:pt x="752546" y="7386"/>
                  </a:lnTo>
                  <a:lnTo>
                    <a:pt x="811577" y="10775"/>
                  </a:lnTo>
                  <a:lnTo>
                    <a:pt x="869619" y="14538"/>
                  </a:lnTo>
                  <a:lnTo>
                    <a:pt x="925025" y="18553"/>
                  </a:lnTo>
                  <a:lnTo>
                    <a:pt x="976149" y="22697"/>
                  </a:lnTo>
                  <a:lnTo>
                    <a:pt x="1021346" y="26849"/>
                  </a:lnTo>
                  <a:lnTo>
                    <a:pt x="1021346" y="458395"/>
                  </a:lnTo>
                  <a:lnTo>
                    <a:pt x="951877" y="572695"/>
                  </a:lnTo>
                  <a:lnTo>
                    <a:pt x="951877" y="617526"/>
                  </a:lnTo>
                  <a:lnTo>
                    <a:pt x="942733" y="617526"/>
                  </a:lnTo>
                  <a:lnTo>
                    <a:pt x="942733" y="751892"/>
                  </a:lnTo>
                  <a:lnTo>
                    <a:pt x="950879" y="787460"/>
                  </a:lnTo>
                  <a:lnTo>
                    <a:pt x="960985" y="833364"/>
                  </a:lnTo>
                  <a:lnTo>
                    <a:pt x="972108" y="886226"/>
                  </a:lnTo>
                  <a:lnTo>
                    <a:pt x="983308" y="942664"/>
                  </a:lnTo>
                  <a:lnTo>
                    <a:pt x="993643" y="999301"/>
                  </a:lnTo>
                  <a:lnTo>
                    <a:pt x="1002169" y="1052755"/>
                  </a:lnTo>
                  <a:lnTo>
                    <a:pt x="1006545" y="1100082"/>
                  </a:lnTo>
                  <a:lnTo>
                    <a:pt x="1006741" y="1115874"/>
                  </a:lnTo>
                  <a:lnTo>
                    <a:pt x="1003608" y="1171757"/>
                  </a:lnTo>
                  <a:lnTo>
                    <a:pt x="994459" y="1225799"/>
                  </a:lnTo>
                  <a:lnTo>
                    <a:pt x="979673" y="1277703"/>
                  </a:lnTo>
                  <a:lnTo>
                    <a:pt x="959625" y="1327173"/>
                  </a:lnTo>
                  <a:lnTo>
                    <a:pt x="934694" y="1373913"/>
                  </a:lnTo>
                  <a:lnTo>
                    <a:pt x="905256" y="1417626"/>
                  </a:lnTo>
                  <a:lnTo>
                    <a:pt x="918095" y="1479729"/>
                  </a:lnTo>
                  <a:lnTo>
                    <a:pt x="922475" y="1492216"/>
                  </a:lnTo>
                  <a:lnTo>
                    <a:pt x="925933" y="1504097"/>
                  </a:lnTo>
                  <a:lnTo>
                    <a:pt x="928202" y="1516144"/>
                  </a:lnTo>
                  <a:lnTo>
                    <a:pt x="929017" y="1529132"/>
                  </a:lnTo>
                  <a:lnTo>
                    <a:pt x="924433" y="1563041"/>
                  </a:lnTo>
                  <a:lnTo>
                    <a:pt x="767219" y="1563041"/>
                  </a:lnTo>
                  <a:lnTo>
                    <a:pt x="763026" y="1555563"/>
                  </a:lnTo>
                  <a:lnTo>
                    <a:pt x="756440" y="1550753"/>
                  </a:lnTo>
                  <a:lnTo>
                    <a:pt x="748163" y="1548182"/>
                  </a:lnTo>
                  <a:lnTo>
                    <a:pt x="738898" y="1547420"/>
                  </a:lnTo>
                  <a:lnTo>
                    <a:pt x="282587" y="1547420"/>
                  </a:lnTo>
                  <a:lnTo>
                    <a:pt x="273243" y="1548182"/>
                  </a:lnTo>
                  <a:lnTo>
                    <a:pt x="264939" y="1550753"/>
                  </a:lnTo>
                  <a:lnTo>
                    <a:pt x="258375" y="1555563"/>
                  </a:lnTo>
                  <a:lnTo>
                    <a:pt x="254254" y="1563041"/>
                  </a:lnTo>
                  <a:lnTo>
                    <a:pt x="96913" y="1563041"/>
                  </a:lnTo>
                  <a:lnTo>
                    <a:pt x="92329" y="1529132"/>
                  </a:lnTo>
                  <a:lnTo>
                    <a:pt x="93146" y="1516144"/>
                  </a:lnTo>
                  <a:lnTo>
                    <a:pt x="95430" y="1504097"/>
                  </a:lnTo>
                  <a:lnTo>
                    <a:pt x="98929" y="1492216"/>
                  </a:lnTo>
                  <a:lnTo>
                    <a:pt x="103390" y="1479729"/>
                  </a:lnTo>
                  <a:lnTo>
                    <a:pt x="116090" y="1417626"/>
                  </a:lnTo>
                  <a:lnTo>
                    <a:pt x="86344" y="1373913"/>
                  </a:lnTo>
                  <a:lnTo>
                    <a:pt x="61329" y="1327173"/>
                  </a:lnTo>
                  <a:lnTo>
                    <a:pt x="41346" y="1277703"/>
                  </a:lnTo>
                  <a:lnTo>
                    <a:pt x="26698" y="1225799"/>
                  </a:lnTo>
                  <a:lnTo>
                    <a:pt x="17688" y="1171757"/>
                  </a:lnTo>
                  <a:lnTo>
                    <a:pt x="14617" y="1115874"/>
                  </a:lnTo>
                  <a:lnTo>
                    <a:pt x="14798" y="1100082"/>
                  </a:lnTo>
                  <a:lnTo>
                    <a:pt x="18300" y="1052755"/>
                  </a:lnTo>
                  <a:lnTo>
                    <a:pt x="27195" y="999301"/>
                  </a:lnTo>
                  <a:lnTo>
                    <a:pt x="37775" y="942664"/>
                  </a:lnTo>
                  <a:lnTo>
                    <a:pt x="49125" y="886226"/>
                  </a:lnTo>
                  <a:lnTo>
                    <a:pt x="60327" y="833364"/>
                  </a:lnTo>
                  <a:lnTo>
                    <a:pt x="70466" y="787460"/>
                  </a:lnTo>
                  <a:lnTo>
                    <a:pt x="78625" y="751892"/>
                  </a:lnTo>
                  <a:lnTo>
                    <a:pt x="78625" y="617526"/>
                  </a:lnTo>
                  <a:lnTo>
                    <a:pt x="69469" y="617526"/>
                  </a:lnTo>
                  <a:lnTo>
                    <a:pt x="69469" y="572695"/>
                  </a:lnTo>
                  <a:lnTo>
                    <a:pt x="0" y="458395"/>
                  </a:lnTo>
                  <a:lnTo>
                    <a:pt x="0" y="26849"/>
                  </a:lnTo>
                  <a:lnTo>
                    <a:pt x="45197" y="22697"/>
                  </a:lnTo>
                  <a:lnTo>
                    <a:pt x="96321" y="18553"/>
                  </a:lnTo>
                  <a:lnTo>
                    <a:pt x="151727" y="14538"/>
                  </a:lnTo>
                  <a:lnTo>
                    <a:pt x="209768" y="10775"/>
                  </a:lnTo>
                  <a:lnTo>
                    <a:pt x="268800" y="7386"/>
                  </a:lnTo>
                  <a:lnTo>
                    <a:pt x="327175" y="4491"/>
                  </a:lnTo>
                  <a:lnTo>
                    <a:pt x="383250" y="2214"/>
                  </a:lnTo>
                  <a:lnTo>
                    <a:pt x="435377" y="676"/>
                  </a:lnTo>
                  <a:lnTo>
                    <a:pt x="481912" y="0"/>
                  </a:lnTo>
                  <a:lnTo>
                    <a:pt x="521208" y="306"/>
                  </a:lnTo>
                </a:path>
                <a:path w="1021715" h="1563370">
                  <a:moveTo>
                    <a:pt x="970165" y="1304215"/>
                  </a:moveTo>
                  <a:lnTo>
                    <a:pt x="929017" y="150449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3772" y="1927504"/>
              <a:ext cx="82308" cy="1619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50941" y="2699791"/>
              <a:ext cx="864235" cy="0"/>
            </a:xfrm>
            <a:custGeom>
              <a:avLst/>
              <a:gdLst/>
              <a:ahLst/>
              <a:cxnLst/>
              <a:rect l="l" t="t" r="r" b="b"/>
              <a:pathLst>
                <a:path w="864234">
                  <a:moveTo>
                    <a:pt x="0" y="0"/>
                  </a:moveTo>
                  <a:lnTo>
                    <a:pt x="864107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9354122" y="2776627"/>
            <a:ext cx="47625" cy="785495"/>
          </a:xfrm>
          <a:custGeom>
            <a:avLst/>
            <a:gdLst/>
            <a:ahLst/>
            <a:cxnLst/>
            <a:rect l="l" t="t" r="r" b="b"/>
            <a:pathLst>
              <a:path w="47625" h="785495">
                <a:moveTo>
                  <a:pt x="0" y="0"/>
                </a:moveTo>
                <a:lnTo>
                  <a:pt x="20065" y="0"/>
                </a:lnTo>
                <a:lnTo>
                  <a:pt x="20065" y="785368"/>
                </a:lnTo>
                <a:lnTo>
                  <a:pt x="0" y="785368"/>
                </a:lnTo>
              </a:path>
              <a:path w="47625" h="785495">
                <a:moveTo>
                  <a:pt x="22860" y="266065"/>
                </a:moveTo>
                <a:lnTo>
                  <a:pt x="47498" y="266065"/>
                </a:lnTo>
                <a:lnTo>
                  <a:pt x="47498" y="515620"/>
                </a:lnTo>
                <a:lnTo>
                  <a:pt x="20065" y="51562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994853" y="1909217"/>
            <a:ext cx="1355090" cy="1769745"/>
            <a:chOff x="2940253" y="1909216"/>
            <a:chExt cx="1355090" cy="1769745"/>
          </a:xfrm>
        </p:grpSpPr>
        <p:sp>
          <p:nvSpPr>
            <p:cNvPr id="13" name="object 13"/>
            <p:cNvSpPr/>
            <p:nvPr/>
          </p:nvSpPr>
          <p:spPr>
            <a:xfrm>
              <a:off x="2942539" y="2052345"/>
              <a:ext cx="1350645" cy="1624330"/>
            </a:xfrm>
            <a:custGeom>
              <a:avLst/>
              <a:gdLst/>
              <a:ahLst/>
              <a:cxnLst/>
              <a:rect l="l" t="t" r="r" b="b"/>
              <a:pathLst>
                <a:path w="1350645" h="1624329">
                  <a:moveTo>
                    <a:pt x="76822" y="1531620"/>
                  </a:moveTo>
                  <a:lnTo>
                    <a:pt x="49390" y="1531620"/>
                  </a:lnTo>
                  <a:lnTo>
                    <a:pt x="49390" y="672084"/>
                  </a:lnTo>
                  <a:lnTo>
                    <a:pt x="74028" y="672084"/>
                  </a:lnTo>
                </a:path>
                <a:path w="1350645" h="1624329">
                  <a:moveTo>
                    <a:pt x="47498" y="724280"/>
                  </a:moveTo>
                  <a:lnTo>
                    <a:pt x="27419" y="724280"/>
                  </a:lnTo>
                  <a:lnTo>
                    <a:pt x="27419" y="1509649"/>
                  </a:lnTo>
                  <a:lnTo>
                    <a:pt x="47498" y="1509649"/>
                  </a:lnTo>
                </a:path>
                <a:path w="1350645" h="1624329">
                  <a:moveTo>
                    <a:pt x="24625" y="1046988"/>
                  </a:moveTo>
                  <a:lnTo>
                    <a:pt x="0" y="1046988"/>
                  </a:lnTo>
                  <a:lnTo>
                    <a:pt x="0" y="1201547"/>
                  </a:lnTo>
                  <a:lnTo>
                    <a:pt x="27419" y="1201547"/>
                  </a:lnTo>
                </a:path>
                <a:path w="1350645" h="1624329">
                  <a:moveTo>
                    <a:pt x="74028" y="1623949"/>
                  </a:moveTo>
                  <a:lnTo>
                    <a:pt x="74028" y="11938"/>
                  </a:lnTo>
                  <a:lnTo>
                    <a:pt x="1350505" y="11938"/>
                  </a:lnTo>
                  <a:lnTo>
                    <a:pt x="1350505" y="1623949"/>
                  </a:lnTo>
                  <a:lnTo>
                    <a:pt x="1129271" y="1623949"/>
                  </a:lnTo>
                  <a:lnTo>
                    <a:pt x="1062469" y="1590167"/>
                  </a:lnTo>
                  <a:lnTo>
                    <a:pt x="318134" y="1590167"/>
                  </a:lnTo>
                  <a:lnTo>
                    <a:pt x="265163" y="1623949"/>
                  </a:lnTo>
                  <a:lnTo>
                    <a:pt x="74028" y="1623949"/>
                  </a:lnTo>
                  <a:close/>
                </a:path>
                <a:path w="1350645" h="1624329">
                  <a:moveTo>
                    <a:pt x="904367" y="0"/>
                  </a:moveTo>
                  <a:lnTo>
                    <a:pt x="904367" y="10033"/>
                  </a:lnTo>
                </a:path>
                <a:path w="1350645" h="1624329">
                  <a:moveTo>
                    <a:pt x="962786" y="0"/>
                  </a:moveTo>
                  <a:lnTo>
                    <a:pt x="962786" y="1003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49828" y="1909216"/>
              <a:ext cx="129019" cy="15316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16567" y="2091715"/>
              <a:ext cx="1276985" cy="435609"/>
            </a:xfrm>
            <a:custGeom>
              <a:avLst/>
              <a:gdLst/>
              <a:ahLst/>
              <a:cxnLst/>
              <a:rect l="l" t="t" r="r" b="b"/>
              <a:pathLst>
                <a:path w="1276985" h="435610">
                  <a:moveTo>
                    <a:pt x="0" y="0"/>
                  </a:moveTo>
                  <a:lnTo>
                    <a:pt x="1276477" y="0"/>
                  </a:lnTo>
                </a:path>
                <a:path w="1276985" h="435610">
                  <a:moveTo>
                    <a:pt x="0" y="435228"/>
                  </a:moveTo>
                  <a:lnTo>
                    <a:pt x="1276477" y="4352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9599104" y="1690268"/>
            <a:ext cx="0" cy="1394460"/>
          </a:xfrm>
          <a:custGeom>
            <a:avLst/>
            <a:gdLst/>
            <a:ahLst/>
            <a:cxnLst/>
            <a:rect l="l" t="t" r="r" b="b"/>
            <a:pathLst>
              <a:path h="1394460">
                <a:moveTo>
                  <a:pt x="0" y="139446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88871" y="1703095"/>
            <a:ext cx="0" cy="1376680"/>
          </a:xfrm>
          <a:custGeom>
            <a:avLst/>
            <a:gdLst/>
            <a:ahLst/>
            <a:cxnLst/>
            <a:rect l="l" t="t" r="r" b="b"/>
            <a:pathLst>
              <a:path h="1376680">
                <a:moveTo>
                  <a:pt x="0" y="137617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760651" y="3803484"/>
            <a:ext cx="421005" cy="78740"/>
            <a:chOff x="3706050" y="3803484"/>
            <a:chExt cx="421005" cy="78740"/>
          </a:xfrm>
        </p:grpSpPr>
        <p:sp>
          <p:nvSpPr>
            <p:cNvPr id="19" name="object 19"/>
            <p:cNvSpPr/>
            <p:nvPr/>
          </p:nvSpPr>
          <p:spPr>
            <a:xfrm>
              <a:off x="3706050" y="3842791"/>
              <a:ext cx="404495" cy="0"/>
            </a:xfrm>
            <a:custGeom>
              <a:avLst/>
              <a:gdLst/>
              <a:ahLst/>
              <a:cxnLst/>
              <a:rect l="l" t="t" r="r" b="b"/>
              <a:pathLst>
                <a:path w="404495">
                  <a:moveTo>
                    <a:pt x="40411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69029" y="3809898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6"/>
                  </a:moveTo>
                  <a:lnTo>
                    <a:pt x="51180" y="32892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1357546" y="1421472"/>
            <a:ext cx="320040" cy="78740"/>
            <a:chOff x="6302946" y="1421472"/>
            <a:chExt cx="320040" cy="78740"/>
          </a:xfrm>
        </p:grpSpPr>
        <p:sp>
          <p:nvSpPr>
            <p:cNvPr id="22" name="object 22"/>
            <p:cNvSpPr/>
            <p:nvPr/>
          </p:nvSpPr>
          <p:spPr>
            <a:xfrm>
              <a:off x="6302946" y="1460779"/>
              <a:ext cx="304165" cy="0"/>
            </a:xfrm>
            <a:custGeom>
              <a:avLst/>
              <a:gdLst/>
              <a:ahLst/>
              <a:cxnLst/>
              <a:rect l="l" t="t" r="r" b="b"/>
              <a:pathLst>
                <a:path w="304165">
                  <a:moveTo>
                    <a:pt x="30354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65341" y="1427886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4" h="66040">
                  <a:moveTo>
                    <a:pt x="0" y="65785"/>
                  </a:moveTo>
                  <a:lnTo>
                    <a:pt x="51168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598531" y="1421472"/>
            <a:ext cx="320675" cy="78740"/>
            <a:chOff x="5543930" y="1421472"/>
            <a:chExt cx="320675" cy="78740"/>
          </a:xfrm>
        </p:grpSpPr>
        <p:sp>
          <p:nvSpPr>
            <p:cNvPr id="25" name="object 25"/>
            <p:cNvSpPr/>
            <p:nvPr/>
          </p:nvSpPr>
          <p:spPr>
            <a:xfrm>
              <a:off x="5560390" y="1460779"/>
              <a:ext cx="304165" cy="0"/>
            </a:xfrm>
            <a:custGeom>
              <a:avLst/>
              <a:gdLst/>
              <a:ahLst/>
              <a:cxnLst/>
              <a:rect l="l" t="t" r="r" b="b"/>
              <a:pathLst>
                <a:path w="304164">
                  <a:moveTo>
                    <a:pt x="0" y="0"/>
                  </a:moveTo>
                  <a:lnTo>
                    <a:pt x="3036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50344" y="1427886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40">
                  <a:moveTo>
                    <a:pt x="51180" y="0"/>
                  </a:moveTo>
                  <a:lnTo>
                    <a:pt x="0" y="32893"/>
                  </a:lnTo>
                  <a:lnTo>
                    <a:pt x="51180" y="65785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802430" y="1639023"/>
            <a:ext cx="320675" cy="78740"/>
            <a:chOff x="5747829" y="1639023"/>
            <a:chExt cx="320675" cy="78740"/>
          </a:xfrm>
        </p:grpSpPr>
        <p:sp>
          <p:nvSpPr>
            <p:cNvPr id="28" name="object 28"/>
            <p:cNvSpPr/>
            <p:nvPr/>
          </p:nvSpPr>
          <p:spPr>
            <a:xfrm>
              <a:off x="5747829" y="1678330"/>
              <a:ext cx="304165" cy="0"/>
            </a:xfrm>
            <a:custGeom>
              <a:avLst/>
              <a:gdLst/>
              <a:ahLst/>
              <a:cxnLst/>
              <a:rect l="l" t="t" r="r" b="b"/>
              <a:pathLst>
                <a:path w="304164">
                  <a:moveTo>
                    <a:pt x="30365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10338" y="1645437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912"/>
                  </a:moveTo>
                  <a:lnTo>
                    <a:pt x="51181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0856404" y="1774405"/>
            <a:ext cx="256540" cy="78740"/>
            <a:chOff x="5801804" y="1774405"/>
            <a:chExt cx="256540" cy="78740"/>
          </a:xfrm>
        </p:grpSpPr>
        <p:sp>
          <p:nvSpPr>
            <p:cNvPr id="31" name="object 31"/>
            <p:cNvSpPr/>
            <p:nvPr/>
          </p:nvSpPr>
          <p:spPr>
            <a:xfrm>
              <a:off x="5801804" y="1813712"/>
              <a:ext cx="240029" cy="0"/>
            </a:xfrm>
            <a:custGeom>
              <a:avLst/>
              <a:gdLst/>
              <a:ahLst/>
              <a:cxnLst/>
              <a:rect l="l" t="t" r="r" b="b"/>
              <a:pathLst>
                <a:path w="240029">
                  <a:moveTo>
                    <a:pt x="23966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00318" y="1780819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6"/>
                  </a:moveTo>
                  <a:lnTo>
                    <a:pt x="51168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11213910" y="3794340"/>
            <a:ext cx="247015" cy="78740"/>
            <a:chOff x="6159309" y="3794340"/>
            <a:chExt cx="247015" cy="78740"/>
          </a:xfrm>
        </p:grpSpPr>
        <p:sp>
          <p:nvSpPr>
            <p:cNvPr id="34" name="object 34"/>
            <p:cNvSpPr/>
            <p:nvPr/>
          </p:nvSpPr>
          <p:spPr>
            <a:xfrm>
              <a:off x="6159309" y="3833647"/>
              <a:ext cx="230504" cy="0"/>
            </a:xfrm>
            <a:custGeom>
              <a:avLst/>
              <a:gdLst/>
              <a:ahLst/>
              <a:cxnLst/>
              <a:rect l="l" t="t" r="r" b="b"/>
              <a:pathLst>
                <a:path w="230504">
                  <a:moveTo>
                    <a:pt x="23050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48679" y="3800754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6"/>
                  </a:moveTo>
                  <a:lnTo>
                    <a:pt x="51180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1341926" y="3679025"/>
            <a:ext cx="109855" cy="78740"/>
            <a:chOff x="6287325" y="3679025"/>
            <a:chExt cx="109855" cy="78740"/>
          </a:xfrm>
        </p:grpSpPr>
        <p:sp>
          <p:nvSpPr>
            <p:cNvPr id="37" name="object 37"/>
            <p:cNvSpPr/>
            <p:nvPr/>
          </p:nvSpPr>
          <p:spPr>
            <a:xfrm>
              <a:off x="6287325" y="3718458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>
                  <a:moveTo>
                    <a:pt x="9335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39535" y="3685438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912"/>
                  </a:moveTo>
                  <a:lnTo>
                    <a:pt x="51181" y="33019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224515" y="1948141"/>
            <a:ext cx="346710" cy="78740"/>
            <a:chOff x="5169915" y="1948141"/>
            <a:chExt cx="346710" cy="78740"/>
          </a:xfrm>
        </p:grpSpPr>
        <p:sp>
          <p:nvSpPr>
            <p:cNvPr id="40" name="object 40"/>
            <p:cNvSpPr/>
            <p:nvPr/>
          </p:nvSpPr>
          <p:spPr>
            <a:xfrm>
              <a:off x="5186489" y="1987448"/>
              <a:ext cx="313690" cy="0"/>
            </a:xfrm>
            <a:custGeom>
              <a:avLst/>
              <a:gdLst/>
              <a:ahLst/>
              <a:cxnLst/>
              <a:rect l="l" t="t" r="r" b="b"/>
              <a:pathLst>
                <a:path w="313689">
                  <a:moveTo>
                    <a:pt x="3135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76329" y="1954555"/>
              <a:ext cx="334010" cy="66040"/>
            </a:xfrm>
            <a:custGeom>
              <a:avLst/>
              <a:gdLst/>
              <a:ahLst/>
              <a:cxnLst/>
              <a:rect l="l" t="t" r="r" b="b"/>
              <a:pathLst>
                <a:path w="334010" h="66039">
                  <a:moveTo>
                    <a:pt x="282575" y="65785"/>
                  </a:moveTo>
                  <a:lnTo>
                    <a:pt x="333756" y="32892"/>
                  </a:lnTo>
                  <a:lnTo>
                    <a:pt x="282575" y="0"/>
                  </a:lnTo>
                </a:path>
                <a:path w="334010" h="66039">
                  <a:moveTo>
                    <a:pt x="51308" y="65785"/>
                  </a:moveTo>
                  <a:lnTo>
                    <a:pt x="0" y="32892"/>
                  </a:lnTo>
                  <a:lnTo>
                    <a:pt x="51308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9888994" y="3270402"/>
            <a:ext cx="78740" cy="265430"/>
            <a:chOff x="4834394" y="3270402"/>
            <a:chExt cx="78740" cy="265430"/>
          </a:xfrm>
        </p:grpSpPr>
        <p:sp>
          <p:nvSpPr>
            <p:cNvPr id="43" name="object 43"/>
            <p:cNvSpPr/>
            <p:nvPr/>
          </p:nvSpPr>
          <p:spPr>
            <a:xfrm>
              <a:off x="4873688" y="3270402"/>
              <a:ext cx="0" cy="248920"/>
            </a:xfrm>
            <a:custGeom>
              <a:avLst/>
              <a:gdLst/>
              <a:ahLst/>
              <a:cxnLst/>
              <a:rect l="l" t="t" r="r" b="b"/>
              <a:pathLst>
                <a:path h="248920">
                  <a:moveTo>
                    <a:pt x="0" y="0"/>
                  </a:moveTo>
                  <a:lnTo>
                    <a:pt x="0" y="24866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40808" y="3477920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65786" y="0"/>
                  </a:moveTo>
                  <a:lnTo>
                    <a:pt x="32880" y="51180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888994" y="2904578"/>
            <a:ext cx="78740" cy="265430"/>
            <a:chOff x="4834394" y="2904578"/>
            <a:chExt cx="78740" cy="265430"/>
          </a:xfrm>
        </p:grpSpPr>
        <p:sp>
          <p:nvSpPr>
            <p:cNvPr id="46" name="object 46"/>
            <p:cNvSpPr/>
            <p:nvPr/>
          </p:nvSpPr>
          <p:spPr>
            <a:xfrm>
              <a:off x="4873688" y="2921025"/>
              <a:ext cx="0" cy="248920"/>
            </a:xfrm>
            <a:custGeom>
              <a:avLst/>
              <a:gdLst/>
              <a:ahLst/>
              <a:cxnLst/>
              <a:rect l="l" t="t" r="r" b="b"/>
              <a:pathLst>
                <a:path h="248919">
                  <a:moveTo>
                    <a:pt x="0" y="24879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40808" y="2910992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0" y="51180"/>
                  </a:moveTo>
                  <a:lnTo>
                    <a:pt x="32880" y="0"/>
                  </a:lnTo>
                  <a:lnTo>
                    <a:pt x="65786" y="5118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0052697" y="3238335"/>
            <a:ext cx="78740" cy="92075"/>
            <a:chOff x="4998097" y="3238334"/>
            <a:chExt cx="78740" cy="92075"/>
          </a:xfrm>
        </p:grpSpPr>
        <p:sp>
          <p:nvSpPr>
            <p:cNvPr id="49" name="object 49"/>
            <p:cNvSpPr/>
            <p:nvPr/>
          </p:nvSpPr>
          <p:spPr>
            <a:xfrm>
              <a:off x="5037404" y="3254781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7505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04511" y="3244748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0" y="51181"/>
                  </a:moveTo>
                  <a:lnTo>
                    <a:pt x="32893" y="0"/>
                  </a:lnTo>
                  <a:lnTo>
                    <a:pt x="65773" y="51181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1685790" y="3230080"/>
            <a:ext cx="78740" cy="146685"/>
            <a:chOff x="6631190" y="3230079"/>
            <a:chExt cx="78740" cy="146685"/>
          </a:xfrm>
        </p:grpSpPr>
        <p:sp>
          <p:nvSpPr>
            <p:cNvPr id="52" name="object 52"/>
            <p:cNvSpPr/>
            <p:nvPr/>
          </p:nvSpPr>
          <p:spPr>
            <a:xfrm>
              <a:off x="6670484" y="3246526"/>
              <a:ext cx="0" cy="130175"/>
            </a:xfrm>
            <a:custGeom>
              <a:avLst/>
              <a:gdLst/>
              <a:ahLst/>
              <a:cxnLst/>
              <a:rect l="l" t="t" r="r" b="b"/>
              <a:pathLst>
                <a:path h="130175">
                  <a:moveTo>
                    <a:pt x="0" y="1299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637604" y="3236493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40" h="51435">
                  <a:moveTo>
                    <a:pt x="0" y="51180"/>
                  </a:moveTo>
                  <a:lnTo>
                    <a:pt x="32880" y="0"/>
                  </a:lnTo>
                  <a:lnTo>
                    <a:pt x="65786" y="5118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12006719" y="1946237"/>
            <a:ext cx="78740" cy="777875"/>
            <a:chOff x="6952119" y="1946236"/>
            <a:chExt cx="78740" cy="777875"/>
          </a:xfrm>
        </p:grpSpPr>
        <p:sp>
          <p:nvSpPr>
            <p:cNvPr id="55" name="object 55"/>
            <p:cNvSpPr/>
            <p:nvPr/>
          </p:nvSpPr>
          <p:spPr>
            <a:xfrm>
              <a:off x="6991413" y="1962810"/>
              <a:ext cx="0" cy="760730"/>
            </a:xfrm>
            <a:custGeom>
              <a:avLst/>
              <a:gdLst/>
              <a:ahLst/>
              <a:cxnLst/>
              <a:rect l="l" t="t" r="r" b="b"/>
              <a:pathLst>
                <a:path h="760730">
                  <a:moveTo>
                    <a:pt x="0" y="7607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958533" y="1952650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40" h="51435">
                  <a:moveTo>
                    <a:pt x="0" y="51308"/>
                  </a:moveTo>
                  <a:lnTo>
                    <a:pt x="32880" y="0"/>
                  </a:lnTo>
                  <a:lnTo>
                    <a:pt x="65900" y="51308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12006719" y="2842413"/>
            <a:ext cx="78740" cy="777875"/>
            <a:chOff x="6952119" y="2842412"/>
            <a:chExt cx="78740" cy="777875"/>
          </a:xfrm>
        </p:grpSpPr>
        <p:sp>
          <p:nvSpPr>
            <p:cNvPr id="58" name="object 58"/>
            <p:cNvSpPr/>
            <p:nvPr/>
          </p:nvSpPr>
          <p:spPr>
            <a:xfrm>
              <a:off x="6991413" y="2842412"/>
              <a:ext cx="0" cy="760730"/>
            </a:xfrm>
            <a:custGeom>
              <a:avLst/>
              <a:gdLst/>
              <a:ahLst/>
              <a:cxnLst/>
              <a:rect l="l" t="t" r="r" b="b"/>
              <a:pathLst>
                <a:path h="760729">
                  <a:moveTo>
                    <a:pt x="0" y="0"/>
                  </a:moveTo>
                  <a:lnTo>
                    <a:pt x="0" y="7607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958533" y="3561994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40" h="51435">
                  <a:moveTo>
                    <a:pt x="65900" y="0"/>
                  </a:moveTo>
                  <a:lnTo>
                    <a:pt x="32880" y="51308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10052697" y="3437662"/>
            <a:ext cx="78740" cy="92075"/>
            <a:chOff x="4998097" y="3437661"/>
            <a:chExt cx="78740" cy="92075"/>
          </a:xfrm>
        </p:grpSpPr>
        <p:sp>
          <p:nvSpPr>
            <p:cNvPr id="61" name="object 61"/>
            <p:cNvSpPr/>
            <p:nvPr/>
          </p:nvSpPr>
          <p:spPr>
            <a:xfrm>
              <a:off x="5037404" y="3437661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h="75564">
                  <a:moveTo>
                    <a:pt x="0" y="0"/>
                  </a:moveTo>
                  <a:lnTo>
                    <a:pt x="0" y="75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04511" y="3471570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65773" y="0"/>
                  </a:moveTo>
                  <a:lnTo>
                    <a:pt x="32893" y="51180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1685790" y="3484271"/>
            <a:ext cx="78740" cy="137795"/>
            <a:chOff x="6631190" y="3484270"/>
            <a:chExt cx="78740" cy="137795"/>
          </a:xfrm>
        </p:grpSpPr>
        <p:sp>
          <p:nvSpPr>
            <p:cNvPr id="64" name="object 64"/>
            <p:cNvSpPr/>
            <p:nvPr/>
          </p:nvSpPr>
          <p:spPr>
            <a:xfrm>
              <a:off x="6670484" y="3484270"/>
              <a:ext cx="0" cy="121285"/>
            </a:xfrm>
            <a:custGeom>
              <a:avLst/>
              <a:gdLst/>
              <a:ahLst/>
              <a:cxnLst/>
              <a:rect l="l" t="t" r="r" b="b"/>
              <a:pathLst>
                <a:path h="121285">
                  <a:moveTo>
                    <a:pt x="0" y="0"/>
                  </a:moveTo>
                  <a:lnTo>
                    <a:pt x="0" y="1207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637604" y="3563899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40" h="51435">
                  <a:moveTo>
                    <a:pt x="65786" y="0"/>
                  </a:moveTo>
                  <a:lnTo>
                    <a:pt x="32880" y="51180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8724087" y="4004652"/>
            <a:ext cx="622300" cy="78740"/>
            <a:chOff x="3669487" y="4004652"/>
            <a:chExt cx="622300" cy="78740"/>
          </a:xfrm>
        </p:grpSpPr>
        <p:sp>
          <p:nvSpPr>
            <p:cNvPr id="67" name="object 67"/>
            <p:cNvSpPr/>
            <p:nvPr/>
          </p:nvSpPr>
          <p:spPr>
            <a:xfrm>
              <a:off x="3669487" y="4043959"/>
              <a:ext cx="605790" cy="0"/>
            </a:xfrm>
            <a:custGeom>
              <a:avLst/>
              <a:gdLst/>
              <a:ahLst/>
              <a:cxnLst/>
              <a:rect l="l" t="t" r="r" b="b"/>
              <a:pathLst>
                <a:path w="605789">
                  <a:moveTo>
                    <a:pt x="60526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33608" y="4011066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6"/>
                  </a:moveTo>
                  <a:lnTo>
                    <a:pt x="51180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8844738" y="1686648"/>
            <a:ext cx="741045" cy="78740"/>
            <a:chOff x="3790137" y="1686648"/>
            <a:chExt cx="741045" cy="78740"/>
          </a:xfrm>
        </p:grpSpPr>
        <p:sp>
          <p:nvSpPr>
            <p:cNvPr id="70" name="object 70"/>
            <p:cNvSpPr/>
            <p:nvPr/>
          </p:nvSpPr>
          <p:spPr>
            <a:xfrm>
              <a:off x="3790137" y="1725955"/>
              <a:ext cx="724535" cy="0"/>
            </a:xfrm>
            <a:custGeom>
              <a:avLst/>
              <a:gdLst/>
              <a:ahLst/>
              <a:cxnLst/>
              <a:rect l="l" t="t" r="r" b="b"/>
              <a:pathLst>
                <a:path w="724535">
                  <a:moveTo>
                    <a:pt x="72428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473270" y="1693062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5"/>
                  </a:moveTo>
                  <a:lnTo>
                    <a:pt x="51168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195565" y="3803484"/>
            <a:ext cx="421005" cy="78740"/>
            <a:chOff x="3140964" y="3803484"/>
            <a:chExt cx="421005" cy="78740"/>
          </a:xfrm>
        </p:grpSpPr>
        <p:sp>
          <p:nvSpPr>
            <p:cNvPr id="73" name="object 73"/>
            <p:cNvSpPr/>
            <p:nvPr/>
          </p:nvSpPr>
          <p:spPr>
            <a:xfrm>
              <a:off x="3157410" y="3842791"/>
              <a:ext cx="404495" cy="0"/>
            </a:xfrm>
            <a:custGeom>
              <a:avLst/>
              <a:gdLst/>
              <a:ahLst/>
              <a:cxnLst/>
              <a:rect l="l" t="t" r="r" b="b"/>
              <a:pathLst>
                <a:path w="404495">
                  <a:moveTo>
                    <a:pt x="0" y="0"/>
                  </a:moveTo>
                  <a:lnTo>
                    <a:pt x="40412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147377" y="3809898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81" y="0"/>
                  </a:moveTo>
                  <a:lnTo>
                    <a:pt x="0" y="32892"/>
                  </a:lnTo>
                  <a:lnTo>
                    <a:pt x="51181" y="65786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10222751" y="1639023"/>
            <a:ext cx="448309" cy="78740"/>
            <a:chOff x="5168150" y="1639023"/>
            <a:chExt cx="448309" cy="78740"/>
          </a:xfrm>
        </p:grpSpPr>
        <p:sp>
          <p:nvSpPr>
            <p:cNvPr id="76" name="object 76"/>
            <p:cNvSpPr/>
            <p:nvPr/>
          </p:nvSpPr>
          <p:spPr>
            <a:xfrm>
              <a:off x="5184584" y="1678330"/>
              <a:ext cx="431800" cy="0"/>
            </a:xfrm>
            <a:custGeom>
              <a:avLst/>
              <a:gdLst/>
              <a:ahLst/>
              <a:cxnLst/>
              <a:rect l="l" t="t" r="r" b="b"/>
              <a:pathLst>
                <a:path w="431800">
                  <a:moveTo>
                    <a:pt x="0" y="0"/>
                  </a:moveTo>
                  <a:lnTo>
                    <a:pt x="43168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174564" y="1645437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80" y="0"/>
                  </a:moveTo>
                  <a:lnTo>
                    <a:pt x="0" y="32893"/>
                  </a:lnTo>
                  <a:lnTo>
                    <a:pt x="51180" y="65912"/>
                  </a:lnTo>
                </a:path>
              </a:pathLst>
            </a:custGeom>
            <a:ln w="12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417555" y="1778088"/>
            <a:ext cx="311150" cy="78740"/>
            <a:chOff x="5362955" y="1778088"/>
            <a:chExt cx="311150" cy="78740"/>
          </a:xfrm>
        </p:grpSpPr>
        <p:sp>
          <p:nvSpPr>
            <p:cNvPr id="79" name="object 79"/>
            <p:cNvSpPr/>
            <p:nvPr/>
          </p:nvSpPr>
          <p:spPr>
            <a:xfrm>
              <a:off x="5379415" y="1817395"/>
              <a:ext cx="294640" cy="0"/>
            </a:xfrm>
            <a:custGeom>
              <a:avLst/>
              <a:gdLst/>
              <a:ahLst/>
              <a:cxnLst/>
              <a:rect l="l" t="t" r="r" b="b"/>
              <a:pathLst>
                <a:path w="294639">
                  <a:moveTo>
                    <a:pt x="0" y="0"/>
                  </a:moveTo>
                  <a:lnTo>
                    <a:pt x="29437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369369" y="1784502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80" y="0"/>
                  </a:moveTo>
                  <a:lnTo>
                    <a:pt x="0" y="32893"/>
                  </a:lnTo>
                  <a:lnTo>
                    <a:pt x="51180" y="65786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10811636" y="3797896"/>
            <a:ext cx="265430" cy="78740"/>
            <a:chOff x="5757036" y="3797896"/>
            <a:chExt cx="265430" cy="78740"/>
          </a:xfrm>
        </p:grpSpPr>
        <p:sp>
          <p:nvSpPr>
            <p:cNvPr id="82" name="object 82"/>
            <p:cNvSpPr/>
            <p:nvPr/>
          </p:nvSpPr>
          <p:spPr>
            <a:xfrm>
              <a:off x="5773483" y="3837330"/>
              <a:ext cx="248920" cy="0"/>
            </a:xfrm>
            <a:custGeom>
              <a:avLst/>
              <a:gdLst/>
              <a:ahLst/>
              <a:cxnLst/>
              <a:rect l="l" t="t" r="r" b="b"/>
              <a:pathLst>
                <a:path w="248920">
                  <a:moveTo>
                    <a:pt x="0" y="0"/>
                  </a:moveTo>
                  <a:lnTo>
                    <a:pt x="24867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763450" y="3804310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93" y="0"/>
                  </a:moveTo>
                  <a:lnTo>
                    <a:pt x="0" y="33019"/>
                  </a:lnTo>
                  <a:lnTo>
                    <a:pt x="51193" y="65912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1161776" y="3682707"/>
            <a:ext cx="119380" cy="78740"/>
            <a:chOff x="6107176" y="3682707"/>
            <a:chExt cx="119380" cy="78740"/>
          </a:xfrm>
        </p:grpSpPr>
        <p:sp>
          <p:nvSpPr>
            <p:cNvPr id="85" name="object 85"/>
            <p:cNvSpPr/>
            <p:nvPr/>
          </p:nvSpPr>
          <p:spPr>
            <a:xfrm>
              <a:off x="6123762" y="3722014"/>
              <a:ext cx="102870" cy="0"/>
            </a:xfrm>
            <a:custGeom>
              <a:avLst/>
              <a:gdLst/>
              <a:ahLst/>
              <a:cxnLst/>
              <a:rect l="l" t="t" r="r" b="b"/>
              <a:pathLst>
                <a:path w="102870">
                  <a:moveTo>
                    <a:pt x="0" y="0"/>
                  </a:moveTo>
                  <a:lnTo>
                    <a:pt x="10234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113589" y="3689121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320" y="0"/>
                  </a:moveTo>
                  <a:lnTo>
                    <a:pt x="0" y="32892"/>
                  </a:lnTo>
                  <a:lnTo>
                    <a:pt x="51320" y="65912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8058404" y="4004652"/>
            <a:ext cx="576580" cy="78740"/>
            <a:chOff x="3003804" y="4004652"/>
            <a:chExt cx="576580" cy="78740"/>
          </a:xfrm>
        </p:grpSpPr>
        <p:sp>
          <p:nvSpPr>
            <p:cNvPr id="88" name="object 88"/>
            <p:cNvSpPr/>
            <p:nvPr/>
          </p:nvSpPr>
          <p:spPr>
            <a:xfrm>
              <a:off x="3020250" y="4043959"/>
              <a:ext cx="560070" cy="0"/>
            </a:xfrm>
            <a:custGeom>
              <a:avLst/>
              <a:gdLst/>
              <a:ahLst/>
              <a:cxnLst/>
              <a:rect l="l" t="t" r="r" b="b"/>
              <a:pathLst>
                <a:path w="560070">
                  <a:moveTo>
                    <a:pt x="0" y="0"/>
                  </a:moveTo>
                  <a:lnTo>
                    <a:pt x="55956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010217" y="4011066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93" y="0"/>
                  </a:moveTo>
                  <a:lnTo>
                    <a:pt x="0" y="32893"/>
                  </a:lnTo>
                  <a:lnTo>
                    <a:pt x="51193" y="65786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7996173" y="1686648"/>
            <a:ext cx="759460" cy="78740"/>
            <a:chOff x="2941573" y="1686648"/>
            <a:chExt cx="759460" cy="78740"/>
          </a:xfrm>
        </p:grpSpPr>
        <p:sp>
          <p:nvSpPr>
            <p:cNvPr id="91" name="object 91"/>
            <p:cNvSpPr/>
            <p:nvPr/>
          </p:nvSpPr>
          <p:spPr>
            <a:xfrm>
              <a:off x="2958033" y="1725955"/>
              <a:ext cx="742950" cy="0"/>
            </a:xfrm>
            <a:custGeom>
              <a:avLst/>
              <a:gdLst/>
              <a:ahLst/>
              <a:cxnLst/>
              <a:rect l="l" t="t" r="r" b="b"/>
              <a:pathLst>
                <a:path w="742950">
                  <a:moveTo>
                    <a:pt x="0" y="0"/>
                  </a:moveTo>
                  <a:lnTo>
                    <a:pt x="7425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47987" y="1693062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93" y="0"/>
                  </a:moveTo>
                  <a:lnTo>
                    <a:pt x="0" y="32893"/>
                  </a:lnTo>
                  <a:lnTo>
                    <a:pt x="51193" y="65785"/>
                  </a:lnTo>
                </a:path>
              </a:pathLst>
            </a:custGeom>
            <a:ln w="12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9205912" y="2209634"/>
            <a:ext cx="173990" cy="78740"/>
            <a:chOff x="4151312" y="2209634"/>
            <a:chExt cx="173990" cy="78740"/>
          </a:xfrm>
        </p:grpSpPr>
        <p:sp>
          <p:nvSpPr>
            <p:cNvPr id="94" name="object 94"/>
            <p:cNvSpPr/>
            <p:nvPr/>
          </p:nvSpPr>
          <p:spPr>
            <a:xfrm>
              <a:off x="4151312" y="2248941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79">
                  <a:moveTo>
                    <a:pt x="15735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267517" y="2216048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6"/>
                  </a:moveTo>
                  <a:lnTo>
                    <a:pt x="51193" y="32893"/>
                  </a:lnTo>
                  <a:lnTo>
                    <a:pt x="0" y="0"/>
                  </a:lnTo>
                </a:path>
              </a:pathLst>
            </a:custGeom>
            <a:ln w="128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9383267" y="1875878"/>
            <a:ext cx="209550" cy="78740"/>
            <a:chOff x="4328667" y="1875878"/>
            <a:chExt cx="209550" cy="78740"/>
          </a:xfrm>
        </p:grpSpPr>
        <p:sp>
          <p:nvSpPr>
            <p:cNvPr id="97" name="object 97"/>
            <p:cNvSpPr/>
            <p:nvPr/>
          </p:nvSpPr>
          <p:spPr>
            <a:xfrm>
              <a:off x="4345254" y="19151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17639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335081" y="1882292"/>
              <a:ext cx="196850" cy="66040"/>
            </a:xfrm>
            <a:custGeom>
              <a:avLst/>
              <a:gdLst/>
              <a:ahLst/>
              <a:cxnLst/>
              <a:rect l="l" t="t" r="r" b="b"/>
              <a:pathLst>
                <a:path w="196850" h="66039">
                  <a:moveTo>
                    <a:pt x="145414" y="65786"/>
                  </a:moveTo>
                  <a:lnTo>
                    <a:pt x="196608" y="32893"/>
                  </a:lnTo>
                  <a:lnTo>
                    <a:pt x="145414" y="0"/>
                  </a:lnTo>
                </a:path>
                <a:path w="196850" h="66039">
                  <a:moveTo>
                    <a:pt x="51307" y="65786"/>
                  </a:moveTo>
                  <a:lnTo>
                    <a:pt x="0" y="32893"/>
                  </a:lnTo>
                  <a:lnTo>
                    <a:pt x="51307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9420859" y="2207856"/>
            <a:ext cx="163830" cy="78740"/>
            <a:chOff x="4366259" y="2207856"/>
            <a:chExt cx="163830" cy="78740"/>
          </a:xfrm>
        </p:grpSpPr>
        <p:sp>
          <p:nvSpPr>
            <p:cNvPr id="100" name="object 100"/>
            <p:cNvSpPr/>
            <p:nvPr/>
          </p:nvSpPr>
          <p:spPr>
            <a:xfrm>
              <a:off x="4382706" y="2247163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13068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372673" y="2214270"/>
              <a:ext cx="151130" cy="66040"/>
            </a:xfrm>
            <a:custGeom>
              <a:avLst/>
              <a:gdLst/>
              <a:ahLst/>
              <a:cxnLst/>
              <a:rect l="l" t="t" r="r" b="b"/>
              <a:pathLst>
                <a:path w="151129" h="66039">
                  <a:moveTo>
                    <a:pt x="99580" y="65786"/>
                  </a:moveTo>
                  <a:lnTo>
                    <a:pt x="150888" y="32893"/>
                  </a:lnTo>
                  <a:lnTo>
                    <a:pt x="99580" y="0"/>
                  </a:lnTo>
                </a:path>
                <a:path w="151129" h="66039">
                  <a:moveTo>
                    <a:pt x="51180" y="65786"/>
                  </a:moveTo>
                  <a:lnTo>
                    <a:pt x="0" y="32893"/>
                  </a:lnTo>
                  <a:lnTo>
                    <a:pt x="5118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451861" y="2618320"/>
            <a:ext cx="136525" cy="78740"/>
            <a:chOff x="4397260" y="2618320"/>
            <a:chExt cx="136525" cy="78740"/>
          </a:xfrm>
        </p:grpSpPr>
        <p:sp>
          <p:nvSpPr>
            <p:cNvPr id="103" name="object 103"/>
            <p:cNvSpPr/>
            <p:nvPr/>
          </p:nvSpPr>
          <p:spPr>
            <a:xfrm>
              <a:off x="4413821" y="2657754"/>
              <a:ext cx="103505" cy="0"/>
            </a:xfrm>
            <a:custGeom>
              <a:avLst/>
              <a:gdLst/>
              <a:ahLst/>
              <a:cxnLst/>
              <a:rect l="l" t="t" r="r" b="b"/>
              <a:pathLst>
                <a:path w="103504">
                  <a:moveTo>
                    <a:pt x="10326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03674" y="2624734"/>
              <a:ext cx="123825" cy="66040"/>
            </a:xfrm>
            <a:custGeom>
              <a:avLst/>
              <a:gdLst/>
              <a:ahLst/>
              <a:cxnLst/>
              <a:rect l="l" t="t" r="r" b="b"/>
              <a:pathLst>
                <a:path w="123825" h="66039">
                  <a:moveTo>
                    <a:pt x="72262" y="65912"/>
                  </a:moveTo>
                  <a:lnTo>
                    <a:pt x="123444" y="33020"/>
                  </a:lnTo>
                  <a:lnTo>
                    <a:pt x="72262" y="0"/>
                  </a:lnTo>
                </a:path>
                <a:path w="123825" h="66039">
                  <a:moveTo>
                    <a:pt x="51295" y="65912"/>
                  </a:moveTo>
                  <a:lnTo>
                    <a:pt x="0" y="33020"/>
                  </a:lnTo>
                  <a:lnTo>
                    <a:pt x="51295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8312531" y="2872574"/>
            <a:ext cx="191135" cy="78740"/>
            <a:chOff x="3257930" y="2872574"/>
            <a:chExt cx="191135" cy="78740"/>
          </a:xfrm>
        </p:grpSpPr>
        <p:sp>
          <p:nvSpPr>
            <p:cNvPr id="106" name="object 106"/>
            <p:cNvSpPr/>
            <p:nvPr/>
          </p:nvSpPr>
          <p:spPr>
            <a:xfrm>
              <a:off x="3274377" y="2911881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>
                  <a:moveTo>
                    <a:pt x="15824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64344" y="2878988"/>
              <a:ext cx="178435" cy="66040"/>
            </a:xfrm>
            <a:custGeom>
              <a:avLst/>
              <a:gdLst/>
              <a:ahLst/>
              <a:cxnLst/>
              <a:rect l="l" t="t" r="r" b="b"/>
              <a:pathLst>
                <a:path w="178435" h="66039">
                  <a:moveTo>
                    <a:pt x="127126" y="65785"/>
                  </a:moveTo>
                  <a:lnTo>
                    <a:pt x="178307" y="32893"/>
                  </a:lnTo>
                  <a:lnTo>
                    <a:pt x="127126" y="0"/>
                  </a:lnTo>
                </a:path>
                <a:path w="178435" h="66039">
                  <a:moveTo>
                    <a:pt x="51180" y="65785"/>
                  </a:moveTo>
                  <a:lnTo>
                    <a:pt x="0" y="32893"/>
                  </a:lnTo>
                  <a:lnTo>
                    <a:pt x="5118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9194050" y="3420325"/>
            <a:ext cx="222250" cy="78740"/>
            <a:chOff x="4139450" y="3420325"/>
            <a:chExt cx="222250" cy="78740"/>
          </a:xfrm>
        </p:grpSpPr>
        <p:sp>
          <p:nvSpPr>
            <p:cNvPr id="109" name="object 109"/>
            <p:cNvSpPr/>
            <p:nvPr/>
          </p:nvSpPr>
          <p:spPr>
            <a:xfrm>
              <a:off x="4155884" y="3459632"/>
              <a:ext cx="206375" cy="0"/>
            </a:xfrm>
            <a:custGeom>
              <a:avLst/>
              <a:gdLst/>
              <a:ahLst/>
              <a:cxnLst/>
              <a:rect l="l" t="t" r="r" b="b"/>
              <a:pathLst>
                <a:path w="206375">
                  <a:moveTo>
                    <a:pt x="20575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145864" y="3426739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51180" y="65785"/>
                  </a:moveTo>
                  <a:lnTo>
                    <a:pt x="0" y="32893"/>
                  </a:lnTo>
                  <a:lnTo>
                    <a:pt x="5118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9480245" y="3420325"/>
            <a:ext cx="124460" cy="78740"/>
            <a:chOff x="4425645" y="3420325"/>
            <a:chExt cx="124460" cy="78740"/>
          </a:xfrm>
        </p:grpSpPr>
        <p:sp>
          <p:nvSpPr>
            <p:cNvPr id="112" name="object 112"/>
            <p:cNvSpPr/>
            <p:nvPr/>
          </p:nvSpPr>
          <p:spPr>
            <a:xfrm>
              <a:off x="4425645" y="3459632"/>
              <a:ext cx="107950" cy="0"/>
            </a:xfrm>
            <a:custGeom>
              <a:avLst/>
              <a:gdLst/>
              <a:ahLst/>
              <a:cxnLst/>
              <a:rect l="l" t="t" r="r" b="b"/>
              <a:pathLst>
                <a:path w="107950">
                  <a:moveTo>
                    <a:pt x="10795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492434" y="3426739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0" y="65785"/>
                  </a:moveTo>
                  <a:lnTo>
                    <a:pt x="51180" y="32893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/>
          <p:nvPr/>
        </p:nvSpPr>
        <p:spPr>
          <a:xfrm>
            <a:off x="9381566" y="1906042"/>
            <a:ext cx="63500" cy="1180465"/>
          </a:xfrm>
          <a:custGeom>
            <a:avLst/>
            <a:gdLst/>
            <a:ahLst/>
            <a:cxnLst/>
            <a:rect l="l" t="t" r="r" b="b"/>
            <a:pathLst>
              <a:path w="63500" h="1180464">
                <a:moveTo>
                  <a:pt x="0" y="854964"/>
                </a:moveTo>
                <a:lnTo>
                  <a:pt x="0" y="0"/>
                </a:lnTo>
              </a:path>
              <a:path w="63500" h="1180464">
                <a:moveTo>
                  <a:pt x="21843" y="1122045"/>
                </a:moveTo>
                <a:lnTo>
                  <a:pt x="21843" y="312800"/>
                </a:lnTo>
              </a:path>
              <a:path w="63500" h="1180464">
                <a:moveTo>
                  <a:pt x="62991" y="1180465"/>
                </a:moveTo>
                <a:lnTo>
                  <a:pt x="62991" y="73698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297989" y="2905532"/>
            <a:ext cx="226060" cy="354965"/>
          </a:xfrm>
          <a:custGeom>
            <a:avLst/>
            <a:gdLst/>
            <a:ahLst/>
            <a:cxnLst/>
            <a:rect l="l" t="t" r="r" b="b"/>
            <a:pathLst>
              <a:path w="226060" h="354964">
                <a:moveTo>
                  <a:pt x="0" y="128904"/>
                </a:moveTo>
                <a:lnTo>
                  <a:pt x="225818" y="128904"/>
                </a:lnTo>
                <a:lnTo>
                  <a:pt x="225818" y="354710"/>
                </a:lnTo>
                <a:lnTo>
                  <a:pt x="0" y="354710"/>
                </a:lnTo>
                <a:lnTo>
                  <a:pt x="0" y="128904"/>
                </a:lnTo>
                <a:close/>
              </a:path>
              <a:path w="226060" h="354964">
                <a:moveTo>
                  <a:pt x="0" y="106933"/>
                </a:moveTo>
                <a:lnTo>
                  <a:pt x="0" y="0"/>
                </a:lnTo>
              </a:path>
              <a:path w="226060" h="354964">
                <a:moveTo>
                  <a:pt x="222123" y="106933"/>
                </a:moveTo>
                <a:lnTo>
                  <a:pt x="22212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190052" y="3687344"/>
            <a:ext cx="0" cy="197485"/>
          </a:xfrm>
          <a:custGeom>
            <a:avLst/>
            <a:gdLst/>
            <a:ahLst/>
            <a:cxnLst/>
            <a:rect l="l" t="t" r="r" b="b"/>
            <a:pathLst>
              <a:path h="197485">
                <a:moveTo>
                  <a:pt x="0" y="0"/>
                </a:moveTo>
                <a:lnTo>
                  <a:pt x="0" y="19748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060258" y="3684549"/>
            <a:ext cx="0" cy="375920"/>
          </a:xfrm>
          <a:custGeom>
            <a:avLst/>
            <a:gdLst/>
            <a:ahLst/>
            <a:cxnLst/>
            <a:rect l="l" t="t" r="r" b="b"/>
            <a:pathLst>
              <a:path h="375920">
                <a:moveTo>
                  <a:pt x="0" y="0"/>
                </a:moveTo>
                <a:lnTo>
                  <a:pt x="0" y="37579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357690" y="3684549"/>
            <a:ext cx="0" cy="375920"/>
          </a:xfrm>
          <a:custGeom>
            <a:avLst/>
            <a:gdLst/>
            <a:ahLst/>
            <a:cxnLst/>
            <a:rect l="l" t="t" r="r" b="b"/>
            <a:pathLst>
              <a:path h="375920">
                <a:moveTo>
                  <a:pt x="0" y="0"/>
                </a:moveTo>
                <a:lnTo>
                  <a:pt x="0" y="37579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191320" y="3453282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234060"/>
                </a:moveTo>
                <a:lnTo>
                  <a:pt x="0" y="431545"/>
                </a:lnTo>
              </a:path>
              <a:path h="431800">
                <a:moveTo>
                  <a:pt x="0" y="204723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617392" y="3174391"/>
            <a:ext cx="0" cy="305435"/>
          </a:xfrm>
          <a:custGeom>
            <a:avLst/>
            <a:gdLst/>
            <a:ahLst/>
            <a:cxnLst/>
            <a:rect l="l" t="t" r="r" b="b"/>
            <a:pathLst>
              <a:path h="305435">
                <a:moveTo>
                  <a:pt x="0" y="30530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146358" y="1936268"/>
            <a:ext cx="0" cy="1687195"/>
          </a:xfrm>
          <a:custGeom>
            <a:avLst/>
            <a:gdLst/>
            <a:ahLst/>
            <a:cxnLst/>
            <a:rect l="l" t="t" r="r" b="b"/>
            <a:pathLst>
              <a:path h="1687195">
                <a:moveTo>
                  <a:pt x="0" y="0"/>
                </a:moveTo>
                <a:lnTo>
                  <a:pt x="0" y="168706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594035" y="1424203"/>
            <a:ext cx="0" cy="679450"/>
          </a:xfrm>
          <a:custGeom>
            <a:avLst/>
            <a:gdLst/>
            <a:ahLst/>
            <a:cxnLst/>
            <a:rect l="l" t="t" r="r" b="b"/>
            <a:pathLst>
              <a:path h="679450">
                <a:moveTo>
                  <a:pt x="0" y="67932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210863" y="1655470"/>
            <a:ext cx="0" cy="1249680"/>
          </a:xfrm>
          <a:custGeom>
            <a:avLst/>
            <a:gdLst/>
            <a:ahLst/>
            <a:cxnLst/>
            <a:rect l="l" t="t" r="r" b="b"/>
            <a:pathLst>
              <a:path h="1249680">
                <a:moveTo>
                  <a:pt x="0" y="124917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97439" y="1794536"/>
            <a:ext cx="0" cy="1066165"/>
          </a:xfrm>
          <a:custGeom>
            <a:avLst/>
            <a:gdLst/>
            <a:ahLst/>
            <a:cxnLst/>
            <a:rect l="l" t="t" r="r" b="b"/>
            <a:pathLst>
              <a:path h="1066164">
                <a:moveTo>
                  <a:pt x="0" y="1066164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1685854" y="1424203"/>
            <a:ext cx="0" cy="679450"/>
          </a:xfrm>
          <a:custGeom>
            <a:avLst/>
            <a:gdLst/>
            <a:ahLst/>
            <a:cxnLst/>
            <a:rect l="l" t="t" r="r" b="b"/>
            <a:pathLst>
              <a:path h="679450">
                <a:moveTo>
                  <a:pt x="0" y="67932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149914" y="1645438"/>
            <a:ext cx="0" cy="260985"/>
          </a:xfrm>
          <a:custGeom>
            <a:avLst/>
            <a:gdLst/>
            <a:ahLst/>
            <a:cxnLst/>
            <a:rect l="l" t="t" r="r" b="b"/>
            <a:pathLst>
              <a:path h="260985">
                <a:moveTo>
                  <a:pt x="0" y="260603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96285" y="2889910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>
                <a:moveTo>
                  <a:pt x="30264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896285" y="3546500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>
                <a:moveTo>
                  <a:pt x="30264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9" name="object 129"/>
          <p:cNvGrpSpPr/>
          <p:nvPr/>
        </p:nvGrpSpPr>
        <p:grpSpPr>
          <a:xfrm>
            <a:off x="10054540" y="3215004"/>
            <a:ext cx="1574165" cy="10160"/>
            <a:chOff x="4999939" y="3215004"/>
            <a:chExt cx="1574165" cy="10160"/>
          </a:xfrm>
        </p:grpSpPr>
        <p:sp>
          <p:nvSpPr>
            <p:cNvPr id="130" name="object 130"/>
            <p:cNvSpPr/>
            <p:nvPr/>
          </p:nvSpPr>
          <p:spPr>
            <a:xfrm>
              <a:off x="5156263" y="3218205"/>
              <a:ext cx="1417320" cy="0"/>
            </a:xfrm>
            <a:custGeom>
              <a:avLst/>
              <a:gdLst/>
              <a:ahLst/>
              <a:cxnLst/>
              <a:rect l="l" t="t" r="r" b="b"/>
              <a:pathLst>
                <a:path w="1417320">
                  <a:moveTo>
                    <a:pt x="1417320" y="0"/>
                  </a:moveTo>
                  <a:lnTo>
                    <a:pt x="0" y="0"/>
                  </a:lnTo>
                </a:path>
              </a:pathLst>
            </a:custGeom>
            <a:ln w="6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999939" y="3222777"/>
              <a:ext cx="138430" cy="0"/>
            </a:xfrm>
            <a:custGeom>
              <a:avLst/>
              <a:gdLst/>
              <a:ahLst/>
              <a:cxnLst/>
              <a:rect l="l" t="t" r="r" b="b"/>
              <a:pathLst>
                <a:path w="138429">
                  <a:moveTo>
                    <a:pt x="13803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2" name="object 132"/>
          <p:cNvSpPr/>
          <p:nvPr/>
        </p:nvSpPr>
        <p:spPr>
          <a:xfrm>
            <a:off x="10330637" y="3555644"/>
            <a:ext cx="33020" cy="82550"/>
          </a:xfrm>
          <a:custGeom>
            <a:avLst/>
            <a:gdLst/>
            <a:ahLst/>
            <a:cxnLst/>
            <a:rect l="l" t="t" r="r" b="b"/>
            <a:pathLst>
              <a:path w="33020" h="82550">
                <a:moveTo>
                  <a:pt x="0" y="82296"/>
                </a:moveTo>
                <a:lnTo>
                  <a:pt x="3288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799762" y="3608730"/>
            <a:ext cx="0" cy="251460"/>
          </a:xfrm>
          <a:custGeom>
            <a:avLst/>
            <a:gdLst/>
            <a:ahLst/>
            <a:cxnLst/>
            <a:rect l="l" t="t" r="r" b="b"/>
            <a:pathLst>
              <a:path h="251460">
                <a:moveTo>
                  <a:pt x="0" y="0"/>
                </a:moveTo>
                <a:lnTo>
                  <a:pt x="0" y="25146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1475529" y="3608730"/>
            <a:ext cx="0" cy="251460"/>
          </a:xfrm>
          <a:custGeom>
            <a:avLst/>
            <a:gdLst/>
            <a:ahLst/>
            <a:cxnLst/>
            <a:rect l="l" t="t" r="r" b="b"/>
            <a:pathLst>
              <a:path h="251460">
                <a:moveTo>
                  <a:pt x="0" y="0"/>
                </a:moveTo>
                <a:lnTo>
                  <a:pt x="0" y="25146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1139881" y="3637940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47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1652821" y="3218205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221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1565966" y="3642512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>
                <a:moveTo>
                  <a:pt x="0" y="0"/>
                </a:moveTo>
                <a:lnTo>
                  <a:pt x="50292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1169218" y="1919757"/>
            <a:ext cx="899794" cy="0"/>
          </a:xfrm>
          <a:custGeom>
            <a:avLst/>
            <a:gdLst/>
            <a:ahLst/>
            <a:cxnLst/>
            <a:rect l="l" t="t" r="r" b="b"/>
            <a:pathLst>
              <a:path w="899795">
                <a:moveTo>
                  <a:pt x="0" y="0"/>
                </a:moveTo>
                <a:lnTo>
                  <a:pt x="89966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998015" y="3175279"/>
            <a:ext cx="1597660" cy="0"/>
          </a:xfrm>
          <a:custGeom>
            <a:avLst/>
            <a:gdLst/>
            <a:ahLst/>
            <a:cxnLst/>
            <a:rect l="l" t="t" r="r" b="b"/>
            <a:pathLst>
              <a:path w="1597660">
                <a:moveTo>
                  <a:pt x="0" y="0"/>
                </a:moveTo>
                <a:lnTo>
                  <a:pt x="1597406" y="0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 txBox="1"/>
          <p:nvPr/>
        </p:nvSpPr>
        <p:spPr>
          <a:xfrm>
            <a:off x="7957871" y="669700"/>
            <a:ext cx="4386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Para.cada.tamaño.de.bastidor,.Siemens.tiene.dimensiones.de.bastidor.estándar,.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similares.a.las.dimensiones.NEMA..Las.siguientes.ilustraciones.muestran. </a:t>
            </a:r>
            <a:r>
              <a:rPr sz="900" spc="20" dirty="0">
                <a:latin typeface="Microsoft Sans Serif"/>
                <a:cs typeface="Microsoft Sans Serif"/>
              </a:rPr>
              <a:t> los.tipos.típicos.de.dimensiones.provistas.para.una.superior.NEMA.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motor..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3" name="object 163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66</a:t>
            </a:fld>
            <a:endParaRPr spc="15" dirty="0"/>
          </a:p>
        </p:txBody>
      </p:sp>
      <p:sp>
        <p:nvSpPr>
          <p:cNvPr id="141" name="object 141"/>
          <p:cNvSpPr txBox="1"/>
          <p:nvPr/>
        </p:nvSpPr>
        <p:spPr>
          <a:xfrm>
            <a:off x="10927857" y="1419200"/>
            <a:ext cx="3949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latin typeface="Microsoft Sans Serif"/>
                <a:cs typeface="Microsoft Sans Serif"/>
              </a:rPr>
              <a:t>Ancho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0" dirty="0">
                <a:latin typeface="Microsoft Sans Serif"/>
                <a:cs typeface="Microsoft Sans Serif"/>
              </a:rPr>
              <a:t>del</a:t>
            </a:r>
            <a:r>
              <a:rPr sz="400" spc="-5" dirty="0">
                <a:latin typeface="Microsoft Sans Serif"/>
                <a:cs typeface="Microsoft Sans Serif"/>
              </a:rPr>
              <a:t> </a:t>
            </a:r>
            <a:r>
              <a:rPr sz="400" spc="15" dirty="0">
                <a:latin typeface="Microsoft Sans Serif"/>
                <a:cs typeface="Microsoft Sans Serif"/>
              </a:rPr>
              <a:t>yugo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0677312" y="1620571"/>
            <a:ext cx="1238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AB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0730350" y="1755906"/>
            <a:ext cx="1631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C.A.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8761642" y="1664466"/>
            <a:ext cx="736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5" dirty="0">
                <a:latin typeface="Microsoft Sans Serif"/>
                <a:cs typeface="Microsoft Sans Serif"/>
              </a:rPr>
              <a:t>C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9616606" y="1901850"/>
            <a:ext cx="107314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10" dirty="0"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0063748" y="1924154"/>
            <a:ext cx="1816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XDD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9108201" y="2192989"/>
            <a:ext cx="965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W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9598323" y="2225550"/>
            <a:ext cx="15938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5" dirty="0">
                <a:latin typeface="Microsoft Sans Serif"/>
                <a:cs typeface="Microsoft Sans Serif"/>
              </a:rPr>
              <a:t>noroeste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9605637" y="2626160"/>
            <a:ext cx="50800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5" dirty="0">
                <a:latin typeface="Microsoft Sans Serif"/>
                <a:cs typeface="Microsoft Sans Serif"/>
              </a:rPr>
              <a:t>Longitud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del</a:t>
            </a:r>
            <a:r>
              <a:rPr sz="350" spc="-5" dirty="0">
                <a:latin typeface="Microsoft Sans Serif"/>
                <a:cs typeface="Microsoft Sans Serif"/>
              </a:rPr>
              <a:t> </a:t>
            </a:r>
            <a:r>
              <a:rPr sz="350" spc="10" dirty="0">
                <a:latin typeface="Microsoft Sans Serif"/>
                <a:cs typeface="Microsoft Sans Serif"/>
              </a:rPr>
              <a:t>chavetero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8337364" y="2755343"/>
            <a:ext cx="1409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0" dirty="0">
                <a:latin typeface="Microsoft Sans Serif"/>
                <a:cs typeface="Microsoft Sans Serif"/>
              </a:rPr>
              <a:t>XW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1979420" y="2718768"/>
            <a:ext cx="1244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HT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9875382" y="3158596"/>
            <a:ext cx="12318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5" dirty="0">
                <a:latin typeface="Microsoft Sans Serif"/>
                <a:cs typeface="Microsoft Sans Serif"/>
              </a:rPr>
              <a:t>SG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0029004" y="3320442"/>
            <a:ext cx="5645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31140" algn="l"/>
                <a:tab pos="551180" algn="l"/>
              </a:tabLst>
            </a:pPr>
            <a:r>
              <a:rPr sz="600" spc="-40" dirty="0">
                <a:latin typeface="Microsoft Sans Serif"/>
                <a:cs typeface="Microsoft Sans Serif"/>
              </a:rPr>
              <a:t>FA	</a:t>
            </a:r>
            <a:r>
              <a:rPr sz="6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9408124" y="3398169"/>
            <a:ext cx="704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0" dirty="0">
                <a:latin typeface="Microsoft Sans Serif"/>
                <a:cs typeface="Microsoft Sans Serif"/>
              </a:rPr>
              <a:t>X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1693208" y="3372561"/>
            <a:ext cx="812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D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146956" y="3682577"/>
            <a:ext cx="466725" cy="15581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90170">
              <a:spcBef>
                <a:spcPts val="155"/>
              </a:spcBef>
            </a:pPr>
            <a:r>
              <a:rPr sz="250" spc="10" dirty="0">
                <a:latin typeface="Microsoft Sans Serif"/>
                <a:cs typeface="Microsoft Sans Serif"/>
              </a:rPr>
              <a:t>Automóvil</a:t>
            </a:r>
            <a:r>
              <a:rPr sz="250" spc="-5" dirty="0">
                <a:latin typeface="Microsoft Sans Serif"/>
                <a:cs typeface="Microsoft Sans Serif"/>
              </a:rPr>
              <a:t> </a:t>
            </a:r>
            <a:r>
              <a:rPr sz="250" spc="5" dirty="0">
                <a:latin typeface="Microsoft Sans Serif"/>
                <a:cs typeface="Microsoft Sans Serif"/>
              </a:rPr>
              <a:t>club</a:t>
            </a:r>
            <a:r>
              <a:rPr sz="250" spc="-5" dirty="0">
                <a:latin typeface="Microsoft Sans Serif"/>
                <a:cs typeface="Microsoft Sans Serif"/>
              </a:rPr>
              <a:t> </a:t>
            </a:r>
            <a:r>
              <a:rPr sz="250" spc="10" dirty="0">
                <a:latin typeface="Microsoft Sans Serif"/>
                <a:cs typeface="Microsoft Sans Serif"/>
              </a:rPr>
              <a:t>británico</a:t>
            </a:r>
            <a:endParaRPr sz="25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550" spc="10" dirty="0">
                <a:latin typeface="Microsoft Sans Serif"/>
                <a:cs typeface="Microsoft Sans Serif"/>
              </a:rPr>
              <a:t>Pipetap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1281733" y="3661516"/>
            <a:ext cx="11683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5" dirty="0">
                <a:latin typeface="Microsoft Sans Serif"/>
                <a:cs typeface="Microsoft Sans Serif"/>
              </a:rPr>
              <a:t>mi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8638199" y="3784045"/>
            <a:ext cx="1085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2F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1091533" y="3782217"/>
            <a:ext cx="1117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0" dirty="0">
                <a:latin typeface="Microsoft Sans Serif"/>
                <a:cs typeface="Microsoft Sans Serif"/>
              </a:rPr>
              <a:t>2E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8647342" y="3976068"/>
            <a:ext cx="749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7957867" y="4296816"/>
            <a:ext cx="4598670" cy="3497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262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El.cliente.normalmente.suministra.especificaciones.para.arrancar.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par,.par.de.ruptura,.y.par.de.carga.plena.basados.en.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curvas.velocidad-par.obtenidas.del.equipo.accionado.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fabricante..Existen,.sin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embargo,.algunos.pares.mínimos.</a:t>
            </a:r>
            <a:endParaRPr sz="1000">
              <a:latin typeface="Microsoft Sans Serif"/>
              <a:cs typeface="Microsoft Sans Serif"/>
            </a:endParaRPr>
          </a:p>
          <a:p>
            <a:pPr marL="12700" marR="224790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que.todos.los.motores.CA.grandes.deben.poder.desarrollarse..Estos.son.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especificado.por.NEMA.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14780">
              <a:lnSpc>
                <a:spcPct val="120000"/>
              </a:lnSpc>
            </a:pPr>
            <a:r>
              <a:rPr sz="1000" spc="25" dirty="0">
                <a:latin typeface="Microsoft Sans Serif"/>
                <a:cs typeface="Microsoft Sans Serif"/>
              </a:rPr>
              <a:t>Par.de.rotor.bloqueado.≥.60%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45" dirty="0">
                <a:latin typeface="Microsoft Sans Serif"/>
                <a:cs typeface="Microsoft Sans Serif"/>
              </a:rPr>
              <a:t>par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torsión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plena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carga.≥</a:t>
            </a:r>
            <a:r>
              <a:rPr sz="1000" spc="-10" dirty="0">
                <a:latin typeface="Microsoft Sans Serif"/>
                <a:cs typeface="Microsoft Sans Serif"/>
              </a:rPr>
              <a:t> 60%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par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plena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carga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Par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máximo.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-15" dirty="0">
                <a:latin typeface="Microsoft Sans Serif"/>
                <a:cs typeface="Microsoft Sans Serif"/>
              </a:rPr>
              <a:t>≥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75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%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torsión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plena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carga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motores </a:t>
            </a:r>
            <a:r>
              <a:rPr sz="900" spc="-10" dirty="0">
                <a:latin typeface="Microsoft Sans Serif"/>
                <a:cs typeface="Microsoft Sans Serif"/>
              </a:rPr>
              <a:t>NEMA </a:t>
            </a:r>
            <a:r>
              <a:rPr sz="900" spc="30" dirty="0">
                <a:latin typeface="Microsoft Sans Serif"/>
                <a:cs typeface="Microsoft Sans Serif"/>
              </a:rPr>
              <a:t>anteriores </a:t>
            </a:r>
            <a:r>
              <a:rPr sz="900" spc="35" dirty="0">
                <a:latin typeface="Microsoft Sans Serif"/>
                <a:cs typeface="Microsoft Sans Serif"/>
              </a:rPr>
              <a:t>requieren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mismos </a:t>
            </a:r>
            <a:r>
              <a:rPr sz="900" spc="15" dirty="0">
                <a:latin typeface="Microsoft Sans Serif"/>
                <a:cs typeface="Microsoft Sans Serif"/>
              </a:rPr>
              <a:t>ajustes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altitud.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y.la.temperatura.ambiente.como.motores.de.tamaño.de.estructura.integral..Cuando.  </a:t>
            </a:r>
            <a:r>
              <a:rPr sz="900" spc="20" dirty="0">
                <a:latin typeface="Microsoft Sans Serif"/>
                <a:cs typeface="Microsoft Sans Serif"/>
              </a:rPr>
              <a:t>el.motor.funciona.a.arriba.de.3300.pies,.ya.una.clase.superior.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se.debe.utilizar.aislamiento.o.el.motor.debe.reducirse..Por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encima.</a:t>
            </a:r>
            <a:endParaRPr sz="900">
              <a:latin typeface="Microsoft Sans Serif"/>
              <a:cs typeface="Microsoft Sans Serif"/>
            </a:endParaRPr>
          </a:p>
          <a:p>
            <a:pPr marL="12700" marR="54102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Los.motores.NEMA.con.aislamiento.clase.B.pueden.modificarse.fácilmente.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para.funcionamiento.en.una.temperatura.ambiente.entre.40°.C.y.</a:t>
            </a:r>
            <a:endParaRPr sz="900">
              <a:latin typeface="Microsoft Sans Serif"/>
              <a:cs typeface="Microsoft Sans Serif"/>
            </a:endParaRPr>
          </a:p>
          <a:p>
            <a:pPr marL="12700" marR="615950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50°.C..Los.motores.destinados.a.funcionar.por</a:t>
            </a:r>
            <a:r>
              <a:rPr sz="900" spc="1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encima.de.50°.C.ambiente.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temperatura.requieren.una.modificación.especial.en.la.fábrica..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957868" y="8137294"/>
            <a:ext cx="4888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Siemens.fabrica.una.línea.completa.de.grandes.motores.AC.de.inducción.de.jaula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Norwood,.Ohio..Muchos.de.los.motores.fabricados.en.esta.planta.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son.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b="1" spc="35" dirty="0">
                <a:latin typeface="Arial"/>
                <a:cs typeface="Arial"/>
              </a:rPr>
              <a:t>motores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horizontales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patas</a:t>
            </a:r>
            <a:r>
              <a:rPr sz="1000" spc="30" dirty="0">
                <a:latin typeface="Microsoft Sans Serif"/>
                <a:cs typeface="Microsoft Sans Serif"/>
              </a:rPr>
              <a:t>,.pero.esta.planta.también.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artículos.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b="1" spc="35" dirty="0">
                <a:latin typeface="Arial"/>
                <a:cs typeface="Arial"/>
              </a:rPr>
              <a:t>motores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verticales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brida</a:t>
            </a:r>
            <a:r>
              <a:rPr sz="1000" spc="25" dirty="0">
                <a:latin typeface="Microsoft Sans Serif"/>
                <a:cs typeface="Microsoft Sans Serif"/>
              </a:rPr>
              <a:t>,.y.</a:t>
            </a:r>
            <a:r>
              <a:rPr sz="1000" b="1" spc="25" dirty="0">
                <a:latin typeface="Arial"/>
                <a:cs typeface="Arial"/>
              </a:rPr>
              <a:t>motores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especiales</a:t>
            </a:r>
            <a:r>
              <a:rPr sz="1000" spc="5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67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34201" y="1970430"/>
          <a:ext cx="5561965" cy="6414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545"/>
                        </a:lnSpc>
                        <a:spcBef>
                          <a:spcPts val="590"/>
                        </a:spcBef>
                      </a:pP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Abierto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2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prueba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goteo/Protegido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intemperie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latin typeface="Microsoft Sans Serif"/>
                          <a:cs typeface="Microsoft Sans Serif"/>
                        </a:rPr>
                        <a:t>I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C.G.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434340">
                        <a:lnSpc>
                          <a:spcPct val="137300"/>
                        </a:lnSpc>
                        <a:spcBef>
                          <a:spcPts val="330"/>
                        </a:spcBef>
                      </a:pP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adapta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mejor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estará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expuesto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extremas.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309880">
                        <a:lnSpc>
                          <a:spcPts val="124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IP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23: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objetos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sólidos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12,5 </a:t>
                      </a:r>
                      <a:r>
                        <a:rPr sz="800" spc="80" dirty="0">
                          <a:latin typeface="Microsoft Sans Serif"/>
                          <a:cs typeface="Microsoft Sans Serif"/>
                        </a:rPr>
                        <a:t>mm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cae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rociada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ángulos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60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grados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respecto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vertical.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0"/>
                        </a:lnSpc>
                        <a:spcBef>
                          <a:spcPts val="36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ventilación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HP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500,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72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30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27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13,200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(460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690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HP)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  <a:spcBef>
                          <a:spcPts val="730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clima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II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GC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II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501650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plicaciones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probable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0" dirty="0"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quede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otras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estructuras.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548640">
                        <a:lnSpc>
                          <a:spcPts val="124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IP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24: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objetos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sólidos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12,5 </a:t>
                      </a:r>
                      <a:r>
                        <a:rPr sz="800" spc="80" dirty="0">
                          <a:latin typeface="Microsoft Sans Serif"/>
                          <a:cs typeface="Microsoft Sans Serif"/>
                        </a:rPr>
                        <a:t>mm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cualquier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0"/>
                        </a:lnSpc>
                        <a:spcBef>
                          <a:spcPts val="36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ventilación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HP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500,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13,200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(460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690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HP)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56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56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3605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56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  <a:spcBef>
                          <a:spcPts val="730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clima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II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56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-C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om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pac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LU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710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Chasis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501650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plicaciones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probable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0" dirty="0"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quede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otras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estructuras.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68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23520">
                        <a:lnSpc>
                          <a:spcPct val="128699"/>
                        </a:lnSpc>
                        <a:spcBef>
                          <a:spcPts val="30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IPW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24: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objetos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sólidos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12,5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80" dirty="0">
                          <a:latin typeface="Microsoft Sans Serif"/>
                          <a:cs typeface="Microsoft Sans Serif"/>
                        </a:rPr>
                        <a:t>mm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agua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cualquier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W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ex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tiende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calificación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climáticas.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0"/>
                        </a:lnSpc>
                        <a:spcBef>
                          <a:spcPts val="36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ventilación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62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18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ts val="819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712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714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19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2310" y="489604"/>
            <a:ext cx="1658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30" dirty="0">
                <a:latin typeface="Arial"/>
                <a:cs typeface="Arial"/>
              </a:rPr>
              <a:t>Horizontal,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patas</a:t>
            </a:r>
            <a:r>
              <a:rPr sz="1000" spc="25" dirty="0">
                <a:latin typeface="Microsoft Sans Serif"/>
                <a:cs typeface="Microsoft Sans Serif"/>
              </a:rPr>
              <a:t>.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b="1" spc="10" dirty="0">
                <a:latin typeface="Arial"/>
                <a:cs typeface="Arial"/>
              </a:rPr>
              <a:t>Por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encima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motores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NEMA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90" y="728366"/>
            <a:ext cx="48952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Siemens.fabrica.motores.grandes,.horizontales,.montados.en.patas.con.una.variedad.de.carcasas.tale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141" y="850284"/>
            <a:ext cx="41992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5" dirty="0">
                <a:latin typeface="Arial"/>
                <a:cs typeface="Arial"/>
              </a:rPr>
              <a:t>abierto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a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prueba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goteo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(ODP),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protegido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contra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la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intemperie</a:t>
            </a:r>
            <a:r>
              <a:rPr sz="800" b="1" spc="-10" dirty="0">
                <a:latin typeface="Arial"/>
                <a:cs typeface="Arial"/>
              </a:rPr>
              <a:t> </a:t>
            </a:r>
            <a:r>
              <a:rPr sz="800" b="1" spc="85" dirty="0">
                <a:latin typeface="Arial"/>
                <a:cs typeface="Arial"/>
              </a:rPr>
              <a:t>I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(WPI)</a:t>
            </a:r>
            <a:r>
              <a:rPr sz="800" spc="10" dirty="0">
                <a:latin typeface="Microsoft Sans Serif"/>
                <a:cs typeface="Microsoft Sans Serif"/>
              </a:rPr>
              <a:t>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b="1" spc="25" dirty="0">
                <a:latin typeface="Arial"/>
                <a:cs typeface="Arial"/>
              </a:rPr>
              <a:t>protegido </a:t>
            </a:r>
            <a:r>
              <a:rPr sz="800" b="1" spc="-204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contra la </a:t>
            </a:r>
            <a:r>
              <a:rPr sz="800" b="1" spc="35" dirty="0">
                <a:latin typeface="Arial"/>
                <a:cs typeface="Arial"/>
              </a:rPr>
              <a:t>intemperie </a:t>
            </a:r>
            <a:r>
              <a:rPr sz="800" b="1" spc="85" dirty="0">
                <a:latin typeface="Arial"/>
                <a:cs typeface="Arial"/>
              </a:rPr>
              <a:t>II </a:t>
            </a:r>
            <a:r>
              <a:rPr sz="800" b="1" spc="15" dirty="0">
                <a:latin typeface="Arial"/>
                <a:cs typeface="Arial"/>
              </a:rPr>
              <a:t>(WPII)</a:t>
            </a:r>
            <a:r>
              <a:rPr sz="800" spc="15" dirty="0">
                <a:latin typeface="Microsoft Sans Serif"/>
                <a:cs typeface="Microsoft Sans Serif"/>
              </a:rPr>
              <a:t>,. </a:t>
            </a:r>
            <a:r>
              <a:rPr sz="800" b="1" spc="35" dirty="0">
                <a:latin typeface="Arial"/>
                <a:cs typeface="Arial"/>
              </a:rPr>
              <a:t>Totalmente </a:t>
            </a:r>
            <a:r>
              <a:rPr sz="800" b="1" spc="20" dirty="0">
                <a:latin typeface="Arial"/>
                <a:cs typeface="Arial"/>
              </a:rPr>
              <a:t>cerrado </a:t>
            </a:r>
            <a:r>
              <a:rPr sz="800" b="1" spc="30" dirty="0">
                <a:latin typeface="Arial"/>
                <a:cs typeface="Arial"/>
              </a:rPr>
              <a:t>enfriado </a:t>
            </a:r>
            <a:r>
              <a:rPr sz="800" b="1" spc="25" dirty="0">
                <a:latin typeface="Arial"/>
                <a:cs typeface="Arial"/>
              </a:rPr>
              <a:t>por </a:t>
            </a:r>
            <a:r>
              <a:rPr sz="800" b="1" spc="30" dirty="0">
                <a:latin typeface="Arial"/>
                <a:cs typeface="Arial"/>
              </a:rPr>
              <a:t>agua </a:t>
            </a:r>
            <a:r>
              <a:rPr sz="800" b="1" spc="35" dirty="0">
                <a:latin typeface="Arial"/>
                <a:cs typeface="Arial"/>
              </a:rPr>
              <a:t>a </a:t>
            </a:r>
            <a:r>
              <a:rPr sz="800" b="1" spc="30" dirty="0">
                <a:latin typeface="Arial"/>
                <a:cs typeface="Arial"/>
              </a:rPr>
              <a:t>aire </a:t>
            </a:r>
            <a:r>
              <a:rPr sz="800" b="1" spc="35" dirty="0">
                <a:latin typeface="Arial"/>
                <a:cs typeface="Arial"/>
              </a:rPr>
              <a:t> </a:t>
            </a:r>
            <a:r>
              <a:rPr sz="800" b="1" spc="-25" dirty="0">
                <a:latin typeface="Arial"/>
                <a:cs typeface="Arial"/>
              </a:rPr>
              <a:t>(TEWAC)</a:t>
            </a:r>
            <a:r>
              <a:rPr sz="800" spc="-25" dirty="0">
                <a:latin typeface="Microsoft Sans Serif"/>
                <a:cs typeface="Microsoft Sans Serif"/>
              </a:rPr>
              <a:t>, </a:t>
            </a:r>
            <a:r>
              <a:rPr sz="800" b="1" spc="20" dirty="0">
                <a:latin typeface="Arial"/>
                <a:cs typeface="Arial"/>
              </a:rPr>
              <a:t>Refrigeración </a:t>
            </a:r>
            <a:r>
              <a:rPr sz="800" b="1" spc="30" dirty="0">
                <a:latin typeface="Arial"/>
                <a:cs typeface="Arial"/>
              </a:rPr>
              <a:t>aire-aire </a:t>
            </a:r>
            <a:r>
              <a:rPr sz="800" b="1" spc="45" dirty="0">
                <a:latin typeface="Arial"/>
                <a:cs typeface="Arial"/>
              </a:rPr>
              <a:t>totalmente </a:t>
            </a:r>
            <a:r>
              <a:rPr sz="800" b="1" spc="25" dirty="0">
                <a:latin typeface="Arial"/>
                <a:cs typeface="Arial"/>
              </a:rPr>
              <a:t>cerrada </a:t>
            </a:r>
            <a:r>
              <a:rPr sz="800" b="1" dirty="0">
                <a:latin typeface="Arial"/>
                <a:cs typeface="Arial"/>
              </a:rPr>
              <a:t>(TEAAC)</a:t>
            </a:r>
            <a:r>
              <a:rPr sz="800" dirty="0">
                <a:latin typeface="Microsoft Sans Serif"/>
                <a:cs typeface="Microsoft Sans Serif"/>
              </a:rPr>
              <a:t>,.y.</a:t>
            </a:r>
            <a:r>
              <a:rPr sz="800" b="1" dirty="0">
                <a:latin typeface="Arial"/>
                <a:cs typeface="Arial"/>
              </a:rPr>
              <a:t>Refrigerado </a:t>
            </a:r>
            <a:r>
              <a:rPr sz="800" b="1" spc="25" dirty="0">
                <a:latin typeface="Arial"/>
                <a:cs typeface="Arial"/>
              </a:rPr>
              <a:t>por </a:t>
            </a:r>
            <a:r>
              <a:rPr sz="800" b="1" spc="30" dirty="0">
                <a:latin typeface="Arial"/>
                <a:cs typeface="Arial"/>
              </a:rPr>
              <a:t> ventilador </a:t>
            </a:r>
            <a:r>
              <a:rPr sz="800" b="1" spc="45" dirty="0">
                <a:latin typeface="Arial"/>
                <a:cs typeface="Arial"/>
              </a:rPr>
              <a:t>totalmente </a:t>
            </a:r>
            <a:r>
              <a:rPr sz="800" b="1" spc="20" dirty="0">
                <a:latin typeface="Arial"/>
                <a:cs typeface="Arial"/>
              </a:rPr>
              <a:t>cerrado </a:t>
            </a:r>
            <a:r>
              <a:rPr sz="800" b="1" spc="5" dirty="0">
                <a:latin typeface="Arial"/>
                <a:cs typeface="Arial"/>
              </a:rPr>
              <a:t>(TEFC)</a:t>
            </a:r>
            <a:r>
              <a:rPr sz="800" spc="5" dirty="0">
                <a:latin typeface="Microsoft Sans Serif"/>
                <a:cs typeface="Microsoft Sans Serif"/>
              </a:rPr>
              <a:t>..Los.siguientes.gráficos.resumen.Siemens. 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ofertas.de.productos.para.motores.grandes,.horizontales,.montados.en.patas.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11227" y="540005"/>
          <a:ext cx="5561965" cy="6919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cerrado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Enfriado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5" dirty="0">
                          <a:latin typeface="Microsoft Sans Serif"/>
                          <a:cs typeface="Microsoft Sans Serif"/>
                        </a:rPr>
                        <a:t>CGG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92405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adversas.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Tiene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ventajas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añadidas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nivel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ruido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eficiente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agua.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20"/>
                        </a:lnSpc>
                        <a:spcBef>
                          <a:spcPts val="415"/>
                        </a:spcBef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ICW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81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refrigerado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720"/>
                        </a:lnSpc>
                        <a:spcBef>
                          <a:spcPts val="41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HP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56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56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592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56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680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cerrado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Enfriado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56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-C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om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pac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LU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710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Chasis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1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92405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adversas.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Tiene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ventajas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añadidas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nivel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ruido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eficiente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agua.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3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20"/>
                        </a:lnSpc>
                        <a:spcBef>
                          <a:spcPts val="415"/>
                        </a:spcBef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ICW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81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refrigerado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2804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18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ts val="819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712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714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3592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78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Refrigerado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CAZ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801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30175">
                        <a:lnSpc>
                          <a:spcPct val="137400"/>
                        </a:lnSpc>
                        <a:spcBef>
                          <a:spcPts val="8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adversas. U liza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intercambiadores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calor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tubo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aire.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14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645"/>
                        </a:lnSpc>
                        <a:spcBef>
                          <a:spcPts val="6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720"/>
                        </a:lnSpc>
                        <a:spcBef>
                          <a:spcPts val="620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611: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cerrada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ventilador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ex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te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rnal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montado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eje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97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900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75" dirty="0">
                          <a:latin typeface="Microsoft Sans Serif"/>
                          <a:cs typeface="Microsoft Sans Serif"/>
                        </a:rPr>
                        <a:t>CV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19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69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50393" y="539750"/>
          <a:ext cx="5561965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Refrigerado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-C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om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pac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LU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710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Chasis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30175">
                        <a:lnSpc>
                          <a:spcPct val="137400"/>
                        </a:lnSpc>
                        <a:spcBef>
                          <a:spcPts val="160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adversas. U liza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intercambiadores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calor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tubo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aire.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448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705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20"/>
                        </a:lnSpc>
                        <a:spcBef>
                          <a:spcPts val="630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611: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cerrada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ventilador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ex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te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rnal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montado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eje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18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ts val="819"/>
                        </a:lnSpc>
                        <a:spcBef>
                          <a:spcPts val="27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CV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712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714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58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  <a:spcBef>
                          <a:spcPts val="73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mente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errado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an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ooled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CZ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CGZ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90805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adversas.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Utiliza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aletas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cuatro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cuadrantes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su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yugo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carcasas.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3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20"/>
                        </a:lnSpc>
                        <a:spcBef>
                          <a:spcPts val="515"/>
                        </a:spcBef>
                      </a:pP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411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enfriado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ventilador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75" dirty="0">
                          <a:latin typeface="Microsoft Sans Serif"/>
                          <a:cs typeface="Microsoft Sans Serif"/>
                        </a:rPr>
                        <a:t>CV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500,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708,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788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460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11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(460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690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CV)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19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730708" y="6946906"/>
          <a:ext cx="5561965" cy="191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  <a:spcBef>
                          <a:spcPts val="440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clima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I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CGGS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434340">
                        <a:lnSpc>
                          <a:spcPts val="1240"/>
                        </a:lnSpc>
                      </a:pP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adapta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mejor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estará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expuesto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extremas.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3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309880">
                        <a:lnSpc>
                          <a:spcPts val="124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IP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23: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objetos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sólidos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12,5 </a:t>
                      </a:r>
                      <a:r>
                        <a:rPr sz="800" spc="80" dirty="0">
                          <a:latin typeface="Microsoft Sans Serif"/>
                          <a:cs typeface="Microsoft Sans Serif"/>
                        </a:rPr>
                        <a:t>mm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cae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rociada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ángulos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60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grados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respecto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vertical.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0"/>
                        </a:lnSpc>
                        <a:spcBef>
                          <a:spcPts val="36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ventilación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HP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500,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72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30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27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19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762311" y="5466079"/>
            <a:ext cx="1787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Vertical,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brida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50" dirty="0">
                <a:latin typeface="Arial"/>
                <a:cs typeface="Arial"/>
              </a:rPr>
              <a:t>montada </a:t>
            </a:r>
            <a:r>
              <a:rPr sz="1000" b="1" spc="-26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sobre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motores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NEMA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089" y="5646419"/>
            <a:ext cx="4866640" cy="11226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20" dirty="0">
                <a:latin typeface="Microsoft Sans Serif"/>
                <a:cs typeface="Microsoft Sans Serif"/>
              </a:rPr>
              <a:t>Siemens.fabrica.motores.grandes,.verticales,.montados.en.brida.con.una.variedad.de.carc</a:t>
            </a:r>
            <a:endParaRPr sz="900">
              <a:latin typeface="Microsoft Sans Serif"/>
              <a:cs typeface="Microsoft Sans Serif"/>
            </a:endParaRPr>
          </a:p>
          <a:p>
            <a:pPr marL="12700" marR="602615">
              <a:lnSpc>
                <a:spcPct val="133300"/>
              </a:lnSpc>
            </a:pPr>
            <a:r>
              <a:rPr sz="900" b="1" spc="25" dirty="0">
                <a:latin typeface="Arial"/>
                <a:cs typeface="Arial"/>
              </a:rPr>
              <a:t>clima </a:t>
            </a:r>
            <a:r>
              <a:rPr sz="900" b="1" spc="35" dirty="0">
                <a:latin typeface="Arial"/>
                <a:cs typeface="Arial"/>
              </a:rPr>
              <a:t>abierto </a:t>
            </a:r>
            <a:r>
              <a:rPr sz="900" b="1" spc="40" dirty="0">
                <a:latin typeface="Arial"/>
                <a:cs typeface="Arial"/>
              </a:rPr>
              <a:t>a </a:t>
            </a:r>
            <a:r>
              <a:rPr sz="900" b="1" spc="35" dirty="0">
                <a:latin typeface="Arial"/>
                <a:cs typeface="Arial"/>
              </a:rPr>
              <a:t>prueba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20" dirty="0">
                <a:latin typeface="Arial"/>
                <a:cs typeface="Arial"/>
              </a:rPr>
              <a:t>goteo</a:t>
            </a:r>
            <a:r>
              <a:rPr sz="900" spc="20" dirty="0">
                <a:latin typeface="Microsoft Sans Serif"/>
                <a:cs typeface="Microsoft Sans Serif"/>
              </a:rPr>
              <a:t>. </a:t>
            </a:r>
            <a:r>
              <a:rPr sz="900" b="1" spc="-20" dirty="0">
                <a:latin typeface="Arial"/>
                <a:cs typeface="Arial"/>
              </a:rPr>
              <a:t>Yo </a:t>
            </a:r>
            <a:r>
              <a:rPr sz="900" b="1" spc="30" dirty="0">
                <a:latin typeface="Arial"/>
                <a:cs typeface="Arial"/>
              </a:rPr>
              <a:t>protegido </a:t>
            </a:r>
            <a:r>
              <a:rPr sz="900" b="1" spc="20" dirty="0">
                <a:latin typeface="Arial"/>
                <a:cs typeface="Arial"/>
              </a:rPr>
              <a:t>(WPI)</a:t>
            </a:r>
            <a:r>
              <a:rPr sz="900" spc="20" dirty="0">
                <a:latin typeface="Microsoft Sans Serif"/>
                <a:cs typeface="Microsoft Sans Serif"/>
              </a:rPr>
              <a:t>,.</a:t>
            </a:r>
            <a:r>
              <a:rPr sz="900" b="1" spc="20" dirty="0">
                <a:latin typeface="Arial"/>
                <a:cs typeface="Arial"/>
              </a:rPr>
              <a:t>protegido </a:t>
            </a:r>
            <a:r>
              <a:rPr sz="900" b="1" spc="30" dirty="0">
                <a:latin typeface="Arial"/>
                <a:cs typeface="Arial"/>
              </a:rPr>
              <a:t>contra la </a:t>
            </a:r>
            <a:r>
              <a:rPr sz="900" b="1" spc="3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intemperie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100" dirty="0">
                <a:latin typeface="Arial"/>
                <a:cs typeface="Arial"/>
              </a:rPr>
              <a:t>II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(WPII)</a:t>
            </a:r>
            <a:r>
              <a:rPr sz="900" spc="20" dirty="0">
                <a:latin typeface="Microsoft Sans Serif"/>
                <a:cs typeface="Microsoft Sans Serif"/>
              </a:rPr>
              <a:t>,.</a:t>
            </a:r>
            <a:r>
              <a:rPr sz="900" b="1" spc="20" dirty="0">
                <a:latin typeface="Arial"/>
                <a:cs typeface="Arial"/>
              </a:rPr>
              <a:t>Refrigeración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aire-aire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totalmente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cerrada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-25" dirty="0">
                <a:latin typeface="Arial"/>
                <a:cs typeface="Arial"/>
              </a:rPr>
              <a:t>(TEAAC)</a:t>
            </a:r>
            <a:r>
              <a:rPr sz="900" spc="-25" dirty="0">
                <a:latin typeface="Microsoft Sans Serif"/>
                <a:cs typeface="Microsoft Sans Serif"/>
              </a:rPr>
              <a:t>,.y.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b="1" spc="25" dirty="0">
                <a:latin typeface="Arial"/>
                <a:cs typeface="Arial"/>
              </a:rPr>
              <a:t>Refrigerado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por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ventilador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totalmente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cerrado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45" dirty="0">
                <a:latin typeface="Arial"/>
                <a:cs typeface="Arial"/>
              </a:rPr>
              <a:t>(TEFC)</a:t>
            </a:r>
            <a:endParaRPr sz="900">
              <a:latin typeface="Arial"/>
              <a:cs typeface="Arial"/>
            </a:endParaRPr>
          </a:p>
          <a:p>
            <a:pPr marL="12700" marR="622300">
              <a:lnSpc>
                <a:spcPct val="133300"/>
              </a:lnSpc>
            </a:pPr>
            <a:r>
              <a:rPr sz="900" spc="15" dirty="0">
                <a:latin typeface="Microsoft Sans Serif"/>
                <a:cs typeface="Microsoft Sans Serif"/>
              </a:rPr>
              <a:t>..Los.siguientes.gráficos.resumen.Siemens.</a:t>
            </a:r>
            <a:r>
              <a:rPr sz="900" spc="9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ofertas.de.productos.para.motores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grandes,.verticales,.montados.en.brida.con.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estos.tipos.de.gabinetes.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70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43535" y="540005"/>
          <a:ext cx="5561965" cy="6152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  <a:spcBef>
                          <a:spcPts val="440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clima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II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IIV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IIH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501650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p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plicaciones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probable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0" dirty="0"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quede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protegido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otras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estructuras.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548640">
                        <a:lnSpc>
                          <a:spcPts val="1240"/>
                        </a:lnSpc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IP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24: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objetos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sólidos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12,5 </a:t>
                      </a:r>
                      <a:r>
                        <a:rPr sz="800" spc="80" dirty="0">
                          <a:latin typeface="Microsoft Sans Serif"/>
                          <a:cs typeface="Microsoft Sans Serif"/>
                        </a:rPr>
                        <a:t>mm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cualquier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0"/>
                        </a:lnSpc>
                        <a:spcBef>
                          <a:spcPts val="365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01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ventilación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HP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500,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580,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59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592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78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Refrigerado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latin typeface="Microsoft Sans Serif"/>
                          <a:cs typeface="Microsoft Sans Serif"/>
                        </a:rPr>
                        <a:t>CAZV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130175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adversas. U liza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intercambiadores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calor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tubo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aire.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454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705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20"/>
                        </a:lnSpc>
                        <a:spcBef>
                          <a:spcPts val="630"/>
                        </a:spcBef>
                      </a:pP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611: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a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cerrada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ventilador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ex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te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rnal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montado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eje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HP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680,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800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3598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85369">
                      <a:solidFill>
                        <a:srgbClr val="C0C0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3586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48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caja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  <a:spcBef>
                          <a:spcPts val="730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ta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mente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errado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an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ooled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85369">
                      <a:solidFill>
                        <a:srgbClr val="C0C0C0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iem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ens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ipo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CGZV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CG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ZH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90805">
                        <a:lnSpc>
                          <a:spcPts val="1240"/>
                        </a:lnSpc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D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iseñado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aplicaciones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interiores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exteriores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donde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piezas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internas deben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protegerse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ambientales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adversas.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Utiliza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aletas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cuatro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cuadrantes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su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yugo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carcasas.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3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0660">
                        <a:lnSpc>
                          <a:spcPts val="1240"/>
                        </a:lnSpc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IP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54: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limita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entrada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protege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las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salpicaduras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cualquier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dirección.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645"/>
                        </a:lnSpc>
                        <a:spcBef>
                          <a:spcPts val="490"/>
                        </a:spcBef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refrigeración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20"/>
                        </a:lnSpc>
                        <a:spcBef>
                          <a:spcPts val="515"/>
                        </a:spcBef>
                      </a:pP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IC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411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enfriado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5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ventilador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totalmente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poder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900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75" dirty="0">
                          <a:latin typeface="Microsoft Sans Serif"/>
                          <a:cs typeface="Microsoft Sans Serif"/>
                        </a:rPr>
                        <a:t>CV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19"/>
                        </a:lnSpc>
                        <a:spcBef>
                          <a:spcPts val="315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(4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opcionales)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395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ñ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580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69"/>
                        </a:lnSpc>
                        <a:spcBef>
                          <a:spcPts val="16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900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5" dirty="0">
                          <a:latin typeface="Microsoft Sans Serif"/>
                          <a:cs typeface="Microsoft Sans Serif"/>
                        </a:rPr>
                        <a:t>V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745"/>
                        </a:lnSpc>
                        <a:spcBef>
                          <a:spcPts val="39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servicio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19"/>
                        </a:lnSpc>
                        <a:spcBef>
                          <a:spcPts val="21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(1,15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opcional)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10101"/>
                      </a:solidFill>
                      <a:prstDash val="solid"/>
                    </a:lnL>
                    <a:lnR w="12700">
                      <a:solidFill>
                        <a:srgbClr val="010101"/>
                      </a:solidFill>
                      <a:prstDash val="solid"/>
                    </a:lnR>
                    <a:lnT w="12700">
                      <a:solidFill>
                        <a:srgbClr val="010101"/>
                      </a:solidFill>
                      <a:prstDash val="solid"/>
                    </a:lnT>
                    <a:lnB w="12700">
                      <a:solidFill>
                        <a:srgbClr val="01010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2219" y="6944360"/>
            <a:ext cx="165671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Grandes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motores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especiales</a:t>
            </a:r>
            <a:r>
              <a:rPr sz="90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99" y="6898639"/>
            <a:ext cx="432308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732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Las.industrias.de.procesos.de.alta.exigencia.desde.la.producción.de.petróleo.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y.refinación.hasta.procesamiento.químico.y.generación.de.energía,.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han.adoptado.dos.normas.rigurosas.establecidas.por.la.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5" dirty="0">
                <a:latin typeface="Microsoft Sans Serif"/>
                <a:cs typeface="Microsoft Sans Serif"/>
              </a:rPr>
              <a:t>Instituto.del.Petróleo.para.la.confiabilidad.y.el.rendimiento.del.motor..</a:t>
            </a:r>
            <a:r>
              <a:rPr sz="900" b="1" spc="25" dirty="0">
                <a:latin typeface="Arial"/>
                <a:cs typeface="Arial"/>
              </a:rPr>
              <a:t>API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900" b="1" spc="5" dirty="0">
                <a:latin typeface="Arial"/>
                <a:cs typeface="Arial"/>
              </a:rPr>
              <a:t>541-4ª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edición</a:t>
            </a:r>
            <a:r>
              <a:rPr sz="900" spc="20" dirty="0">
                <a:latin typeface="Microsoft Sans Serif"/>
                <a:cs typeface="Microsoft Sans Serif"/>
              </a:rPr>
              <a:t>.es.para.los.motores.de.propósito.especial.más.críticos.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y.</a:t>
            </a:r>
            <a:r>
              <a:rPr sz="900" b="1" spc="5" dirty="0">
                <a:latin typeface="Arial"/>
                <a:cs typeface="Arial"/>
              </a:rPr>
              <a:t>API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547</a:t>
            </a:r>
            <a:endParaRPr sz="900">
              <a:latin typeface="Arial"/>
              <a:cs typeface="Arial"/>
            </a:endParaRPr>
          </a:p>
          <a:p>
            <a:pPr marL="12700" marR="535305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.es.para.motores.de.propósito.general.de.servicio.severo..En.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Además.de.los.motores.NEMA.anteriormente.mencionados.,.Siemens.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también.fabrica.grandes.motores.de.CA.especiales.para.API.54 </a:t>
            </a:r>
            <a:r>
              <a:rPr sz="900" spc="25" dirty="0">
                <a:latin typeface="Microsoft Sans Serif"/>
                <a:cs typeface="Microsoft Sans Serif"/>
              </a:rPr>
              <a:t>-4th.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edición.y.API.547.especificaciones..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801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2311" y="519834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8</a:t>
            </a:r>
            <a:r>
              <a:rPr sz="100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7243" y="539751"/>
            <a:ext cx="4333240" cy="3784113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4460" rIns="0" bIns="0" rtlCol="0">
            <a:spAutoFit/>
          </a:bodyPr>
          <a:lstStyle/>
          <a:p>
            <a:pPr marL="399415" marR="603250" indent="-243204">
              <a:lnSpc>
                <a:spcPct val="113900"/>
              </a:lnSpc>
              <a:spcBef>
                <a:spcPts val="980"/>
              </a:spcBef>
              <a:tabLst>
                <a:tab pos="179260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. .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motores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Siemens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propósito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general</a:t>
            </a:r>
            <a:r>
              <a:rPr sz="1000" spc="-10" dirty="0">
                <a:latin typeface="Microsoft Sans Serif"/>
                <a:cs typeface="Microsoft Sans Serif"/>
              </a:rPr>
              <a:t> NEMA </a:t>
            </a:r>
            <a:r>
              <a:rPr sz="1000" spc="25" dirty="0">
                <a:latin typeface="Microsoft Sans Serif"/>
                <a:cs typeface="Microsoft Sans Serif"/>
              </a:rPr>
              <a:t>están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disponibles.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con.</a:t>
            </a:r>
            <a:r>
              <a:rPr sz="10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latin typeface="Microsoft Sans Serif"/>
                <a:cs typeface="Microsoft Sans Serif"/>
              </a:rPr>
              <a:t>.cajas.</a:t>
            </a:r>
            <a:endParaRPr sz="1000">
              <a:latin typeface="Microsoft Sans Serif"/>
              <a:cs typeface="Microsoft Sans Serif"/>
            </a:endParaRPr>
          </a:p>
          <a:p>
            <a:pPr marR="3175">
              <a:spcBef>
                <a:spcPts val="4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99415" marR="384175" indent="-306070">
              <a:lnSpc>
                <a:spcPct val="117400"/>
              </a:lnSpc>
              <a:spcBef>
                <a:spcPts val="5"/>
              </a:spcBef>
              <a:tabLst>
                <a:tab pos="399415" algn="l"/>
                <a:tab pos="2204085" algn="l"/>
                <a:tab pos="270573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2..	</a:t>
            </a:r>
            <a:r>
              <a:rPr sz="950" spc="15" dirty="0">
                <a:latin typeface="Microsoft Sans Serif"/>
                <a:cs typeface="Microsoft Sans Serif"/>
              </a:rPr>
              <a:t>Los.motores.Siemens.Severe.Duty.NEMA.están.disponibles.en.  dos.niveles.de.eficiencia,.</a:t>
            </a:r>
            <a:r>
              <a:rPr sz="95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" dirty="0">
                <a:latin typeface="Microsoft Sans Serif"/>
                <a:cs typeface="Microsoft Sans Serif"/>
              </a:rPr>
              <a:t>.y.</a:t>
            </a:r>
            <a:r>
              <a:rPr sz="9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 marL="399415" marR="231140" indent="-306070">
              <a:lnSpc>
                <a:spcPct val="134700"/>
              </a:lnSpc>
              <a:spcBef>
                <a:spcPts val="990"/>
              </a:spcBef>
              <a:tabLst>
                <a:tab pos="39941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3..	</a:t>
            </a:r>
            <a:r>
              <a:rPr sz="700" spc="15" dirty="0">
                <a:latin typeface="Microsoft Sans Serif"/>
                <a:cs typeface="Microsoft Sans Serif"/>
              </a:rPr>
              <a:t>Los.motores.de.servicio.con.inversor.totalmente.cerrados.de.Siemens.están.clasificados. </a:t>
            </a:r>
            <a:r>
              <a:rPr sz="700" spc="-17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para.funcionamiento.continuo.en.un.ambiente.de.40ºC.en.altitudes.</a:t>
            </a:r>
            <a:endParaRPr sz="700">
              <a:latin typeface="Microsoft Sans Serif"/>
              <a:cs typeface="Microsoft Sans Serif"/>
            </a:endParaRPr>
          </a:p>
          <a:p>
            <a:pPr marL="399415" marR="3175">
              <a:spcBef>
                <a:spcPts val="600"/>
              </a:spcBef>
              <a:tabLst>
                <a:tab pos="1007744" algn="l"/>
              </a:tabLst>
            </a:pPr>
            <a:r>
              <a:rPr sz="700" spc="10" dirty="0">
                <a:latin typeface="Microsoft Sans Serif"/>
                <a:cs typeface="Microsoft Sans Serif"/>
              </a:rPr>
              <a:t>hasta.</a:t>
            </a:r>
            <a:r>
              <a:rPr sz="7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00" spc="15" dirty="0">
                <a:latin typeface="Microsoft Sans Serif"/>
                <a:cs typeface="Microsoft Sans Serif"/>
              </a:rPr>
              <a:t>.pies.sobre.el.nivel.del.mar.</a:t>
            </a:r>
            <a:endParaRPr sz="700">
              <a:latin typeface="Microsoft Sans Serif"/>
              <a:cs typeface="Microsoft Sans Serif"/>
            </a:endParaRPr>
          </a:p>
          <a:p>
            <a:pPr marR="3175">
              <a:spcBef>
                <a:spcPts val="35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99415" marR="379730" indent="-306070">
              <a:lnSpc>
                <a:spcPct val="121800"/>
              </a:lnSpc>
              <a:tabLst>
                <a:tab pos="399415" algn="l"/>
                <a:tab pos="2169160" algn="l"/>
                <a:tab pos="256921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4..	</a:t>
            </a: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16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motores.IEC.de.Siemens.están.diseñados.para.cumplir.los.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requisitos.de.los.mercados.europeos.e.internacionales.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con.un.rango.de.salida.de.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" dirty="0">
                <a:latin typeface="Microsoft Sans Serif"/>
                <a:cs typeface="Microsoft Sans Serif"/>
              </a:rPr>
              <a:t>.a.</a:t>
            </a:r>
            <a:r>
              <a:rPr sz="9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dirty="0">
                <a:latin typeface="Microsoft Sans Serif"/>
                <a:cs typeface="Microsoft Sans Serif"/>
              </a:rPr>
              <a:t>.kW.</a:t>
            </a:r>
            <a:endParaRPr sz="950">
              <a:latin typeface="Microsoft Sans Serif"/>
              <a:cs typeface="Microsoft Sans Serif"/>
            </a:endParaRPr>
          </a:p>
          <a:p>
            <a:pPr marL="399415" indent="-306070">
              <a:lnSpc>
                <a:spcPct val="127099"/>
              </a:lnSpc>
              <a:spcBef>
                <a:spcPts val="1100"/>
              </a:spcBef>
              <a:tabLst>
                <a:tab pos="399415" algn="l"/>
                <a:tab pos="149415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5..	</a:t>
            </a:r>
            <a:r>
              <a:rPr sz="900" spc="15" dirty="0">
                <a:latin typeface="Microsoft Sans Serif"/>
                <a:cs typeface="Microsoft Sans Serif"/>
              </a:rPr>
              <a:t>Siemens.fabrica.una.línea.completa.de.grandes.AC. </a:t>
            </a:r>
            <a:r>
              <a:rPr sz="900" spc="20" dirty="0">
                <a:latin typeface="Microsoft Sans Serif"/>
                <a:cs typeface="Microsoft Sans Serif"/>
              </a:rPr>
              <a:t> motores.de.inducción.de.jaula.de.ardilla.en.nuestra.certificación.ISO-900.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planta.en.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 marR="3175">
              <a:spcBef>
                <a:spcPts val="2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399415" marR="673100" indent="-306070">
              <a:lnSpc>
                <a:spcPct val="124300"/>
              </a:lnSpc>
              <a:tabLst>
                <a:tab pos="399415" algn="l"/>
                <a:tab pos="204152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6..	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motores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Siemens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encima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NEMA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alcanza.hasta.</a:t>
            </a:r>
            <a:r>
              <a:rPr sz="8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5" dirty="0">
                <a:latin typeface="Microsoft Sans Serif"/>
                <a:cs typeface="Microsoft Sans Serif"/>
              </a:rPr>
              <a:t>.HP.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72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8049" y="56540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las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25" dirty="0"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219" y="1901441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1</a:t>
            </a:r>
            <a:r>
              <a:rPr sz="1050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42734" y="1878580"/>
            <a:ext cx="4037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35" dirty="0">
                <a:latin typeface="Microsoft Sans Serif"/>
                <a:cs typeface="Microsoft Sans Serif"/>
              </a:rPr>
              <a:t>)</a:t>
            </a:r>
            <a:r>
              <a:rPr sz="1050" spc="-15" dirty="0">
                <a:latin typeface="Microsoft Sans Serif"/>
                <a:cs typeface="Microsoft Sans Serif"/>
              </a:rPr>
              <a:t> . </a:t>
            </a:r>
            <a:r>
              <a:rPr sz="1050" spc="5" dirty="0">
                <a:latin typeface="Microsoft Sans Serif"/>
                <a:cs typeface="Microsoft Sans Serif"/>
              </a:rPr>
              <a:t>5;.2).Torque;.3).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0;.4).inercia;.5).Velocidad;.6).revoluciones.por.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minuto.o.RPM;.7).aceleración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220" y="2456429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</a:t>
            </a:r>
            <a:r>
              <a:rPr sz="100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14" y="2434321"/>
            <a:ext cx="3390265" cy="38544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97155">
              <a:spcBef>
                <a:spcPts val="225"/>
              </a:spcBef>
            </a:pPr>
            <a:r>
              <a:rPr sz="1050" spc="-35" dirty="0">
                <a:latin typeface="Microsoft Sans Serif"/>
                <a:cs typeface="Microsoft Sans Serif"/>
              </a:rPr>
              <a:t>)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15" dirty="0">
                <a:latin typeface="Microsoft Sans Serif"/>
                <a:cs typeface="Microsoft Sans Serif"/>
              </a:rPr>
              <a:t> A..carcasa,.B..estator,.C..rotor;.2).estator;.3).rotor;.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1100" spc="20" dirty="0">
                <a:latin typeface="Microsoft Sans Serif"/>
                <a:cs typeface="Microsoft Sans Serif"/>
              </a:rPr>
              <a:t>4).jaula.de.ardilla;.5).recinto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219" y="2992370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98" y="2959415"/>
            <a:ext cx="3653790" cy="405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97155">
              <a:spcBef>
                <a:spcPts val="409"/>
              </a:spcBef>
            </a:pPr>
            <a:r>
              <a:rPr sz="1050" spc="-35" dirty="0">
                <a:latin typeface="Microsoft Sans Serif"/>
                <a:cs typeface="Microsoft Sans Serif"/>
              </a:rPr>
              <a:t>)</a:t>
            </a:r>
            <a:r>
              <a:rPr sz="1050" spc="7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r>
              <a:rPr sz="1050" spc="7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norte,.sur;.2).A..atraer,.B..repeler,.C..repeler.D..atraer;.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spc="15" dirty="0">
                <a:latin typeface="Microsoft Sans Serif"/>
                <a:cs typeface="Microsoft Sans Serif"/>
              </a:rPr>
              <a:t>3).campo.magnético;.4).D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219" y="3541010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4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42734" y="3560059"/>
            <a:ext cx="3113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35" dirty="0">
                <a:latin typeface="Microsoft Sans Serif"/>
                <a:cs typeface="Microsoft Sans Serif"/>
              </a:rPr>
              <a:t>)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2,.norte;.2).sincrónica;.3).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00;.4).deslizamiento;.5).4.2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219" y="390677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5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42733" y="3900420"/>
            <a:ext cx="23901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40" dirty="0">
                <a:latin typeface="Microsoft Sans Serif"/>
                <a:cs typeface="Microsoft Sans Serif"/>
              </a:rPr>
              <a:t>)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34.5;.2).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05,</a:t>
            </a:r>
            <a:r>
              <a:rPr sz="1150" spc="-10" dirty="0">
                <a:latin typeface="Microsoft Sans Serif"/>
                <a:cs typeface="Microsoft Sans Serif"/>
              </a:rPr>
              <a:t> 0;.3). </a:t>
            </a:r>
            <a:r>
              <a:rPr sz="1150" spc="10" dirty="0">
                <a:latin typeface="Microsoft Sans Serif"/>
                <a:cs typeface="Microsoft Sans Serif"/>
              </a:rPr>
              <a:t>50;.4).desglose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2219" y="4272529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6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42734" y="4285228"/>
            <a:ext cx="25711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5" dirty="0">
                <a:latin typeface="Microsoft Sans Serif"/>
                <a:cs typeface="Microsoft Sans Serif"/>
              </a:rPr>
              <a:t>)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 </a:t>
            </a:r>
            <a:r>
              <a:rPr sz="1000" dirty="0">
                <a:latin typeface="Microsoft Sans Serif"/>
                <a:cs typeface="Microsoft Sans Serif"/>
              </a:rPr>
              <a:t>;.2).7.67;.3).caballos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fuerza;.4).40;.5).A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2219" y="463829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7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42733" y="4689090"/>
            <a:ext cx="35661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)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.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abierto.a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prueba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goteo;.2).totalmente.cerrado.enfriado.por.ventilador;.3).T;.4).4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2220" y="5016750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8</a:t>
            </a:r>
            <a:r>
              <a:rPr sz="100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686" y="4982460"/>
            <a:ext cx="4178935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4455">
              <a:lnSpc>
                <a:spcPct val="141200"/>
              </a:lnSpc>
              <a:spcBef>
                <a:spcPts val="100"/>
              </a:spcBef>
            </a:pPr>
            <a:r>
              <a:rPr sz="850" spc="-30" dirty="0">
                <a:latin typeface="Microsoft Sans Serif"/>
                <a:cs typeface="Microsoft Sans Serif"/>
              </a:rPr>
              <a:t>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totalmente.cerrado.enfriado.por.ventilador;.2).NEMA.Premium.Efficient,.Ultra.  </a:t>
            </a:r>
            <a:r>
              <a:rPr sz="850" dirty="0">
                <a:latin typeface="Microsoft Sans Serif"/>
                <a:cs typeface="Microsoft Sans Serif"/>
              </a:rPr>
              <a:t>Eficiente;.3).3300;.4).0.06,.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250;.5).Norwood,.Ohio;.6).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,000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73</a:t>
            </a:fld>
            <a:endParaRPr spc="15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4770" y="4821173"/>
            <a:ext cx="2403475" cy="1427480"/>
            <a:chOff x="2930169" y="4821173"/>
            <a:chExt cx="2403475" cy="1427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0169" y="4821173"/>
              <a:ext cx="2403220" cy="142708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23297" y="5687034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28039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7229" y="5654941"/>
              <a:ext cx="107556" cy="6404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23297" y="5687034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>
                  <a:moveTo>
                    <a:pt x="280390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4201" y="5638876"/>
              <a:ext cx="161328" cy="9608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958049" y="552701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latin typeface="Microsoft Sans Serif"/>
                <a:cs typeface="Microsoft Sans Serif"/>
              </a:rPr>
              <a:t> </a:t>
            </a:r>
            <a:r>
              <a:rPr sz="1300" spc="50" dirty="0"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867016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74</a:t>
            </a:fld>
            <a:endParaRPr spc="15" dirty="0"/>
          </a:p>
        </p:txBody>
      </p:sp>
      <p:sp>
        <p:nvSpPr>
          <p:cNvPr id="9" name="object 9"/>
          <p:cNvSpPr txBox="1"/>
          <p:nvPr/>
        </p:nvSpPr>
        <p:spPr>
          <a:xfrm>
            <a:off x="7957994" y="1874771"/>
            <a:ext cx="433451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Puede.probar.sus.conocimientos.realizando.el.examen.final.para.este. </a:t>
            </a:r>
            <a:r>
              <a:rPr sz="900" spc="25" dirty="0">
                <a:latin typeface="Microsoft Sans Serif"/>
                <a:cs typeface="Microsoft Sans Serif"/>
              </a:rPr>
              <a:t> curso.online.en.</a:t>
            </a:r>
            <a:r>
              <a:rPr sz="900" b="1" spc="25" dirty="0">
                <a:latin typeface="Arial"/>
                <a:cs typeface="Arial"/>
                <a:hlinkClick r:id="rId5"/>
              </a:rPr>
              <a:t>http://www.usa.siemens.com/step</a:t>
            </a:r>
            <a:r>
              <a:rPr sz="900" spc="25" dirty="0">
                <a:latin typeface="Microsoft Sans Serif"/>
                <a:cs typeface="Microsoft Sans Serif"/>
                <a:hlinkClick r:id="rId5"/>
              </a:rPr>
              <a:t>..Esta.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página.web.proporciona.enlaces.a.una.variedad.de.nuestros.quickSTEP.online.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cursos..Para.completar.el.examen.final.de.este.curso,.haga.clic.en.el.</a:t>
            </a:r>
            <a:r>
              <a:rPr sz="900" spc="120" dirty="0">
                <a:latin typeface="Microsoft Sans Serif"/>
                <a:cs typeface="Microsoft Sans Serif"/>
              </a:rPr>
              <a:t> </a:t>
            </a:r>
            <a:r>
              <a:rPr sz="900" b="1" dirty="0">
                <a:latin typeface="Arial"/>
                <a:cs typeface="Arial"/>
              </a:rPr>
              <a:t>Conceptos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básicos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los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motores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CA</a:t>
            </a:r>
            <a:r>
              <a:rPr sz="900" spc="-15" dirty="0">
                <a:latin typeface="Microsoft Sans Serif"/>
                <a:cs typeface="Microsoft Sans Serif"/>
              </a:rPr>
              <a:t>.Enlace..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9530">
              <a:lnSpc>
                <a:spcPct val="133300"/>
              </a:lnSpc>
            </a:pPr>
            <a:r>
              <a:rPr sz="900" spc="-30" dirty="0">
                <a:latin typeface="Microsoft Sans Serif"/>
                <a:cs typeface="Microsoft Sans Serif"/>
              </a:rPr>
              <a:t>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continuación,.mueva.el.ratón.hacia.la.izquierda.para.que.la.navegación.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barra.aparecerá.y.seleccione.la.</a:t>
            </a:r>
            <a:r>
              <a:rPr sz="900" b="1" spc="15" dirty="0">
                <a:latin typeface="Arial"/>
                <a:cs typeface="Arial"/>
              </a:rPr>
              <a:t>Examen final</a:t>
            </a:r>
            <a:r>
              <a:rPr sz="900" spc="15" dirty="0">
                <a:latin typeface="Microsoft Sans Serif"/>
                <a:cs typeface="Microsoft Sans Serif"/>
              </a:rPr>
              <a:t>.enlace..La.última.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aparecerá.la.página.del.examen..Antes.de.realizar.el.examen.final,.es.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recomendado.que.borre.los.archivos.temporales.de.su.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equipo..Para.la.mayoría.de.las.versiones.de.</a:t>
            </a:r>
            <a:r>
              <a:rPr sz="900" b="1" spc="15" dirty="0">
                <a:latin typeface="Arial"/>
                <a:cs typeface="Arial"/>
              </a:rPr>
              <a:t>explorador</a:t>
            </a:r>
            <a:r>
              <a:rPr sz="900" b="1" spc="5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55" dirty="0">
                <a:latin typeface="Arial"/>
                <a:cs typeface="Arial"/>
              </a:rPr>
              <a:t> </a:t>
            </a:r>
            <a:r>
              <a:rPr sz="900" b="1" spc="45" dirty="0">
                <a:latin typeface="Arial"/>
                <a:cs typeface="Arial"/>
              </a:rPr>
              <a:t>Internet</a:t>
            </a:r>
            <a:r>
              <a:rPr sz="900" spc="45" dirty="0">
                <a:latin typeface="Microsoft Sans Serif"/>
                <a:cs typeface="Microsoft Sans Serif"/>
              </a:rPr>
              <a:t>,.tu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puedes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hacer.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esto.seleccionando.</a:t>
            </a:r>
            <a:r>
              <a:rPr sz="900" b="1" spc="10" dirty="0">
                <a:latin typeface="Arial"/>
                <a:cs typeface="Arial"/>
              </a:rPr>
              <a:t>opciones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Internet</a:t>
            </a:r>
            <a:r>
              <a:rPr sz="900" spc="40" dirty="0">
                <a:latin typeface="Microsoft Sans Serif"/>
                <a:cs typeface="Microsoft Sans Serif"/>
              </a:rPr>
              <a:t>.desde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el.</a:t>
            </a:r>
            <a:r>
              <a:rPr sz="900" b="1" spc="30" dirty="0">
                <a:latin typeface="Arial"/>
                <a:cs typeface="Arial"/>
              </a:rPr>
              <a:t>Instrumentos</a:t>
            </a:r>
            <a:endParaRPr sz="900">
              <a:latin typeface="Arial"/>
              <a:cs typeface="Arial"/>
            </a:endParaRPr>
          </a:p>
          <a:p>
            <a:pPr marL="12700" marR="765810" indent="-635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.menú.y. luego.haciendo.clic.en.la.</a:t>
            </a:r>
            <a:r>
              <a:rPr sz="900" b="1" spc="20" dirty="0">
                <a:latin typeface="Arial"/>
                <a:cs typeface="Arial"/>
              </a:rPr>
              <a:t>Borrar </a:t>
            </a:r>
            <a:r>
              <a:rPr sz="900" b="1" spc="10" dirty="0">
                <a:latin typeface="Arial"/>
                <a:cs typeface="Arial"/>
              </a:rPr>
              <a:t>archivos</a:t>
            </a:r>
            <a:r>
              <a:rPr sz="900" spc="10" dirty="0">
                <a:latin typeface="Microsoft Sans Serif"/>
                <a:cs typeface="Microsoft Sans Serif"/>
              </a:rPr>
              <a:t>.si.no.realiza. </a:t>
            </a:r>
            <a:r>
              <a:rPr sz="900" spc="15" dirty="0">
                <a:latin typeface="Microsoft Sans Serif"/>
                <a:cs typeface="Microsoft Sans Serif"/>
              </a:rPr>
              <a:t> este.paso,.puede.ver.una.puntuación.de.0%.después.de.enviar.su.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examen.para.calificar.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047" y="6496051"/>
            <a:ext cx="4264660" cy="2040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545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latin typeface="Microsoft Sans Serif"/>
                <a:cs typeface="Microsoft Sans Serif"/>
              </a:rPr>
              <a:t>Después.de.completar.el.examen.final,.haga.clic.en.el.</a:t>
            </a:r>
            <a:r>
              <a:rPr sz="1050" b="1" spc="20" dirty="0">
                <a:latin typeface="Arial"/>
                <a:cs typeface="Arial"/>
              </a:rPr>
              <a:t>calificar </a:t>
            </a:r>
            <a:r>
              <a:rPr sz="1050" b="1" spc="30" dirty="0">
                <a:latin typeface="Arial"/>
                <a:cs typeface="Arial"/>
              </a:rPr>
              <a:t>el </a:t>
            </a:r>
            <a:r>
              <a:rPr sz="1050" b="1" spc="35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examen</a:t>
            </a:r>
            <a:r>
              <a:rPr sz="1050" spc="25" dirty="0">
                <a:latin typeface="Microsoft Sans Serif"/>
                <a:cs typeface="Microsoft Sans Serif"/>
              </a:rPr>
              <a:t>.en.la.parte.inferior.de.la.página..Su.puntaje.en.el.examen.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se.mostrará.junto.con.las.preguntas.que.se.olvidó..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latin typeface="Microsoft Sans Serif"/>
                <a:cs typeface="Microsoft Sans Serif"/>
              </a:rPr>
              <a:t>Si.obtiene.una.puntuación.de.70%.o.mejor.en.el.examen,.se.darán.dos.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opciones.para.mostrar.e.imprimir.un.certificado.de.finalización..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El.</a:t>
            </a:r>
            <a:endParaRPr sz="1000">
              <a:latin typeface="Microsoft Sans Serif"/>
              <a:cs typeface="Microsoft Sans Serif"/>
            </a:endParaRPr>
          </a:p>
          <a:p>
            <a:pPr marL="12700" marR="50800">
              <a:lnSpc>
                <a:spcPct val="120000"/>
              </a:lnSpc>
            </a:pPr>
            <a:r>
              <a:rPr sz="1000" b="1" spc="60" dirty="0">
                <a:latin typeface="Arial"/>
                <a:cs typeface="Arial"/>
              </a:rPr>
              <a:t>Imprimir </a:t>
            </a:r>
            <a:r>
              <a:rPr sz="1000" b="1" spc="30" dirty="0">
                <a:latin typeface="Arial"/>
                <a:cs typeface="Arial"/>
              </a:rPr>
              <a:t>certificado</a:t>
            </a:r>
            <a:r>
              <a:rPr sz="1000" spc="30" dirty="0">
                <a:latin typeface="Microsoft Sans Serif"/>
                <a:cs typeface="Microsoft Sans Serif"/>
              </a:rPr>
              <a:t>.opción.le.permite.mostrar.e.imprimir.la.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certificado.sin.guardar.su.puntuación.en.nuestra.base.de.datos.y.la.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b="1" spc="30" dirty="0">
                <a:latin typeface="Arial"/>
                <a:cs typeface="Arial"/>
              </a:rPr>
              <a:t>Guardar</a:t>
            </a:r>
            <a:r>
              <a:rPr sz="1000" b="1" spc="140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puntuación</a:t>
            </a:r>
            <a:r>
              <a:rPr sz="1000" spc="30" dirty="0">
                <a:latin typeface="Microsoft Sans Serif"/>
                <a:cs typeface="Microsoft Sans Serif"/>
              </a:rPr>
              <a:t>.opción.le.permite.guardar.su.puntaje.y.mostrar.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e.imprima.su.certificado.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8828</Words>
  <Application>Microsoft Office PowerPoint</Application>
  <PresentationFormat>Personalizado</PresentationFormat>
  <Paragraphs>1434</Paragraphs>
  <Slides>74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80" baseType="lpstr">
      <vt:lpstr>Arial</vt:lpstr>
      <vt:lpstr>Calibri</vt:lpstr>
      <vt:lpstr>Microsoft Sans Serif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2023-02-06T04:24:51Z</dcterms:created>
  <dcterms:modified xsi:type="dcterms:W3CDTF">2023-02-06T04:27:14Z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2010-09-20T00:00:00Z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2023-02-06T00:00:00Z</vt:filetime>
  </property>
</Properties>
</file>